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11187" y="260350"/>
            <a:ext cx="77724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Дата та час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84212" y="981075"/>
            <a:ext cx="7920037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 01.01.1970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md=new Date();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 Apr 08 2016 13:27:29 GMT+0300 (FLE Standard Time)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Методи обєкта </a:t>
            </a:r>
            <a:r>
              <a:rPr b="1" i="1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5240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b="0" i="1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getDate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повертає число в діапазоні від 1 до 31, що представляє число місяця.</a:t>
            </a:r>
            <a:endParaRPr/>
          </a:p>
          <a:p>
            <a:pPr indent="-15240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b="0" i="1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getHours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повертає годину доби в діапазоні від 0 (опівночі) до 23.</a:t>
            </a:r>
            <a:endParaRPr/>
          </a:p>
          <a:p>
            <a:pPr indent="-15240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b="0" i="1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getMinutes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повертає хвилини в діапазоні від 0 до 59.</a:t>
            </a:r>
            <a:endParaRPr/>
          </a:p>
          <a:p>
            <a:pPr indent="-15240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b="0" i="1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getSeconds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повертає секунди в діапазоні від 0 до 59.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611187" y="260350"/>
            <a:ext cx="7772400" cy="1081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Вивід поточного часу в форматі «гг:хв:сс"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684212" y="1844675"/>
            <a:ext cx="5400675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 showTime(obj) {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var t=new Date();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var ho=t.getHours();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var mi=t.getMinutes();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var se=t.getSeconds();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var result=ho+":"+mi+":"+se;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obj.res.value=result;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3775" y="5516562"/>
            <a:ext cx="4316412" cy="100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611187" y="188912"/>
            <a:ext cx="77724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Методи об'єкта </a:t>
            </a:r>
            <a:r>
              <a:rPr b="1" i="1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684212" y="1125537"/>
            <a:ext cx="7848600" cy="518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⮚"/>
            </a:pPr>
            <a:r>
              <a:rPr b="1" i="1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getDay</a:t>
            </a: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повертає день тижня, як ціле число від 0 (неділя) до 6 (субота).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⮚"/>
            </a:pPr>
            <a:r>
              <a:rPr b="1" i="1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getMonth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повертає номер місяця в році, як ціле число від 0 (січень) до 11 (грудень).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⮚"/>
            </a:pPr>
            <a:r>
              <a:rPr b="1" i="1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getYear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повертає рік у вигляді двох останніх цифр (getFullYear - повертає рік у вигляді чотирьох цифр).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179387" y="260350"/>
            <a:ext cx="5283200" cy="266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Вивід поточної дати у форматі "число місяць рік"</a:t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5508625" y="536575"/>
            <a:ext cx="3311525" cy="600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 tData(obj) {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var s;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var t=new Date();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var y=t.getFullYear();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var d=t.getDate();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var mon=t.getMonth();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switch (mon) {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case 0: s="января"; break;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case 1: s="февраля"; break;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case 2: s="марта"; break;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case 3: s="апреля"; break;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case 4: s="мае"; break;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case 5: s="июня"; break;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case 6: s="июля"; break;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case 7: s="августа"; break;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case 8: s="сентября"; break;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case 9: s="октября"; break;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case 10: s="ноября"; break;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case 11: s="декабря"; break;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}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var result=d+" "+s+" "+y;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obj.res.value=result;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i="0" lang="en-US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3573462"/>
            <a:ext cx="4962525" cy="909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611187" y="188912"/>
            <a:ext cx="77724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Методи  встановлення дати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684212" y="1125537"/>
            <a:ext cx="7848600" cy="518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Char char="⮚"/>
            </a:pPr>
            <a:r>
              <a:rPr b="1" i="1" lang="en-US" sz="2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setDate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встановлює число місяця в діапазоні від 1 до 31.</a:t>
            </a:r>
            <a:endParaRPr b="0" i="0" sz="2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Char char="⮚"/>
            </a:pPr>
            <a:r>
              <a:rPr b="1" i="1" lang="en-US" sz="2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setHours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встановлює годину для поточного часу в діапазоні від 0 (опівночі) до 23.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Char char="⮚"/>
            </a:pPr>
            <a:r>
              <a:rPr b="1" i="1" lang="en-US" sz="2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setMinutes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встановлює хвилини в діапазоні від 0 до 59.</a:t>
            </a:r>
            <a:endParaRPr b="0" i="0" sz="2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Char char="⮚"/>
            </a:pPr>
            <a:r>
              <a:rPr b="1" i="1" lang="en-US" sz="2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setSeconds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встановлює секунди в діапазоні від 0 до 59.</a:t>
            </a:r>
            <a:endParaRPr b="0" i="0" sz="2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Char char="⮚"/>
            </a:pPr>
            <a:r>
              <a:rPr b="1" i="1" lang="en-US" sz="2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setYear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встановлює значення року.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Char char="⮚"/>
            </a:pPr>
            <a:r>
              <a:rPr b="1" i="1" lang="en-US" sz="2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setMonth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встановлює значення місяця в діапазоні від 0 (січень) до 11 (грудень).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Char char="⮚"/>
            </a:pPr>
            <a:r>
              <a:rPr b="1" i="1" lang="en-US" sz="2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setTime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встановлює значення об'єкта Date і повертає кількість мілісекунд, що пройшли з 1 січня 1970 року.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468312" y="188912"/>
            <a:ext cx="7915275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Методи для встановлення дати</a:t>
            </a:r>
            <a:endParaRPr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684212" y="1125537"/>
            <a:ext cx="7848600" cy="518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...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t=new Date();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y=t.setYear(2010);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d=t.setDate(6);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mon=t.setMonth(11);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i="0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t=new Date("Feb,10,1975 17:45:10");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i="0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t=new Date("Feb,10,1975");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175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Написати сценарій, який при завантаженні сторінки відобразить дату, час і день її відвідування.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