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55C117-7064-46DF-A97A-6A40F7545DAA}">
  <a:tblStyle styleId="{B155C117-7064-46DF-A97A-6A40F7545D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аблица" type="tbl">
  <p:cSld name="TAB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1" name="Google Shape;61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Класи у JavaScript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" lvl="0" marL="15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Важливо!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JavaScript немає класів в звичному для об'єктно-орієнтованих мов вигляді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Сравнение C# и JavaScript</a:t>
            </a:r>
            <a:endParaRPr/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250825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{B155C117-7064-46DF-A97A-6A40F7545DAA}</a:tableStyleId>
              </a:tblPr>
              <a:tblGrid>
                <a:gridCol w="4321175"/>
                <a:gridCol w="4114800"/>
              </a:tblGrid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C#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Animal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 age =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string name = “Як”;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 a = new Animal();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Animal()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this.age =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this.name = “Як”;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a = new Animal();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Екземпляри класу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Animal()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this.age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this.name = “Як”;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new Animal();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alert(a.name + “, возраст : “ + a.age +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“, ищет работу”);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//Як, возраст: 0, ищет работу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a.age++;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alert(“Исполнилось ” + a.age);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Исполнилось 1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параметризрвані конструктори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" lvl="0" marL="15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Конструктор - функція, може приймати будь-яку кількість аргументів</a:t>
            </a:r>
            <a:endParaRPr/>
          </a:p>
          <a:p>
            <a:pPr indent="-1587" lvl="0" marL="15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" lvl="0" marL="15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Animal(name, age)</a:t>
            </a:r>
            <a:endParaRPr/>
          </a:p>
          <a:p>
            <a:pPr indent="-1587" lvl="0" marL="15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1587" lvl="0" marL="15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this.name = name || "Без имени";</a:t>
            </a:r>
            <a:endParaRPr/>
          </a:p>
          <a:p>
            <a:pPr indent="-1587" lvl="0" marL="15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this.age = age || 0;</a:t>
            </a:r>
            <a:endParaRPr/>
          </a:p>
          <a:p>
            <a:pPr indent="-1587" lvl="0" marL="15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Animal(name, age)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this.name = name || "Без имени";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this.age = age ||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a1 = new Animal();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a2 = new Animal(“Тузик”);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a3 = new Animal(“Барсик”, 5);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Методи об'єктів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68312" y="13414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Animal(name, 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this.name = name || "Без имени";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this.age = age ||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this.talk = function()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alert(this.name + " не говорит");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this.eat = function(kg)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alert(kg &gt; 10 ? "Достаточно" : "Маловато будет!");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 = new Animal("Тузик");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a.talk(); </a:t>
            </a: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//Тузик не говорит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a.eat(2); </a:t>
            </a: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//Маловато будет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a.eat(20); </a:t>
            </a: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//Достаточно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a.talk = function()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alert(“Я умею говорить!”);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a.talk(); // Я умею говорить!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