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5.png"/><Relationship Id="rId4" Type="http://schemas.openxmlformats.org/officeDocument/2006/relationships/image" Target="../media/image21.png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40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Relationship Id="rId7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CSS: flexbox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align-items</a:t>
            </a:r>
            <a:r>
              <a:rPr lang="en-US"/>
              <a:t> працює з вертикальною віссю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825625"/>
            <a:ext cx="10515600" cy="53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align-items: flex-start;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525" y="2500068"/>
            <a:ext cx="37909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838200" y="4044705"/>
            <a:ext cx="10515600" cy="53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align-items: flex-end;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0525" y="4863610"/>
            <a:ext cx="37719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align-items (продовження)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838200" y="1825625"/>
            <a:ext cx="10515600" cy="53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align-items: center;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838200" y="4044705"/>
            <a:ext cx="10515600" cy="539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align-items: stretch;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0525" y="2495306"/>
            <a:ext cx="38195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5731" y="4824016"/>
            <a:ext cx="4300538" cy="152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align-items (продовження)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38200" y="1825625"/>
            <a:ext cx="10515600" cy="592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align-items: base-line;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581" y="2295525"/>
            <a:ext cx="5176838" cy="18349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4"/>
          <p:cNvCxnSpPr/>
          <p:nvPr/>
        </p:nvCxnSpPr>
        <p:spPr>
          <a:xfrm>
            <a:off x="3692769" y="2945423"/>
            <a:ext cx="480939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Task 1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774" y="566737"/>
            <a:ext cx="50768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3775" y="2616200"/>
            <a:ext cx="51244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align-self – дозволяє вирівнювати внутрішні блоки окремо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29051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3484" y="1369619"/>
            <a:ext cx="3370385" cy="258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63484" y="4199704"/>
            <a:ext cx="3370385" cy="257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flex-basis – визначає початкову довжину елементів, до їх зміни іншими властивостями flexbox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838200" y="3675185"/>
            <a:ext cx="4674577" cy="2501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-US"/>
              <a:t> залежить від напряму головної осі флекс-контейнера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412" y="2133600"/>
            <a:ext cx="513397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133600"/>
            <a:ext cx="35528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flex-basis</a:t>
            </a:r>
            <a:r>
              <a:rPr lang="en-US"/>
              <a:t> залежить від напряму головної осі флекс-контейнера</a:t>
            </a:r>
            <a:br>
              <a:rPr lang="en-US"/>
            </a:b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838200" y="1825625"/>
            <a:ext cx="461303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при вертикальному розміщенні головної осі, flex-basis визначає висоту елемента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2700" y="1806575"/>
            <a:ext cx="50673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flex-grow задає швидкість збільшення ширини блоку відносно інших блоків</a:t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555" y="1509713"/>
            <a:ext cx="8166889" cy="174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555" y="3257551"/>
            <a:ext cx="8031970" cy="1728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2555" y="4986337"/>
            <a:ext cx="8101016" cy="115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flex-shrink визначає швидкість зменшення ширини блоку відносно інших блоків</a:t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683" y="1690688"/>
            <a:ext cx="91630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683" y="2412206"/>
            <a:ext cx="43529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683" y="3231356"/>
            <a:ext cx="3538886" cy="110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3158" y="4652962"/>
            <a:ext cx="67818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3158" y="5653088"/>
            <a:ext cx="3828916" cy="65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Для синього блоку flex-shrink: 2; Для всіх інших flex-shrink: 1;</a:t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9962" y="2509837"/>
            <a:ext cx="51720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190750"/>
            <a:ext cx="47529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00827" y="2124075"/>
            <a:ext cx="37719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Властивість flex обєднує три властивості: flex-grow, flex-shrink, flex-basis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025" y="2171700"/>
            <a:ext cx="390525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5475" y="2171700"/>
            <a:ext cx="6148387" cy="45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Завдання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145" y="1450975"/>
            <a:ext cx="1501925" cy="5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1917" y="1450975"/>
            <a:ext cx="2530145" cy="329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6117" y="1369219"/>
            <a:ext cx="4144994" cy="337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1474441"/>
            <a:ext cx="5857875" cy="2380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975702"/>
            <a:ext cx="5857875" cy="205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display: flex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199" y="1825625"/>
            <a:ext cx="49053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Якщо контейнеру надати властивість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display: flex; </a:t>
            </a:r>
            <a:r>
              <a:rPr lang="en-US"/>
              <a:t>то блоки всередині стають в один ряд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Контейнер стає флекс-контейнером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5539" y="1600199"/>
            <a:ext cx="22193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2594182"/>
            <a:ext cx="5486400" cy="162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374" y="4854575"/>
            <a:ext cx="97250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У флекс-контейнера є дві осі: горизонтальна (головна) і вертикальна</a:t>
            </a:r>
            <a:endParaRPr/>
          </a:p>
        </p:txBody>
      </p:sp>
      <p:pic>
        <p:nvPicPr>
          <p:cNvPr descr="https://cdn.tproger.ru/wp-content/uploads/2017/02/axes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0193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flex-wrap: wrap;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5" y="1690688"/>
            <a:ext cx="68389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flex-direction. Властивість змінює положення головної осі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425" y="1690688"/>
            <a:ext cx="3762375" cy="38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4721" y="2103437"/>
            <a:ext cx="4211279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flex-direction: row-reverse;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5983" y="1395044"/>
            <a:ext cx="6420033" cy="122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230" y="3751054"/>
            <a:ext cx="3918778" cy="2624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838200" y="2720871"/>
            <a:ext cx="9404838" cy="112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flex-direction: column-reverse;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978877" y="585546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justify-content – задає горизонтальне вирівнювання блоків у флекс-контейнері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838200" y="1664556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justify-content: flex-start;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5287" y="2278612"/>
            <a:ext cx="37623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838200" y="3060029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justify-content: flex-end;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5762" y="3518022"/>
            <a:ext cx="37719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05287" y="4846637"/>
            <a:ext cx="38004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38200" y="4254377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justify-content: center;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6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justify-content (продовження)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189771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justify-content: space-between;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838200" y="2585244"/>
            <a:ext cx="10515600" cy="55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justify-content: space-around;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5762" y="1721583"/>
            <a:ext cx="37623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4812" y="3024187"/>
            <a:ext cx="376237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