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93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BE44-13E8-4679-958A-916C51B0D61F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FDAA-6389-4829-9140-F8E739D16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7FDAA-6389-4829-9140-F8E739D161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36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1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321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3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1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8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E0F6D9-CC1E-4829-A367-6D69EE3EBCA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0DA33E-419A-4465-B137-65B75D045DF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7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Will Akins, Ryan Fletcher, Simon </a:t>
            </a:r>
            <a:r>
              <a:rPr lang="en-GB" dirty="0" err="1" smtClean="0"/>
              <a:t>Goodfellow</a:t>
            </a:r>
            <a:r>
              <a:rPr lang="en-GB" dirty="0"/>
              <a:t> </a:t>
            </a:r>
            <a:r>
              <a:rPr lang="en-GB" dirty="0" smtClean="0"/>
              <a:t>and James Hopkins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3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Issues/Bugs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 weapons</a:t>
            </a:r>
          </a:p>
          <a:p>
            <a:r>
              <a:rPr lang="en-GB" dirty="0" smtClean="0"/>
              <a:t>Inventory in outpost</a:t>
            </a:r>
          </a:p>
          <a:p>
            <a:r>
              <a:rPr lang="en-GB" dirty="0" smtClean="0"/>
              <a:t>Bosses</a:t>
            </a:r>
          </a:p>
          <a:p>
            <a:r>
              <a:rPr lang="en-GB" dirty="0" smtClean="0"/>
              <a:t>More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0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2D Post-Apocalyptic run ‘n’ gun game</a:t>
            </a:r>
          </a:p>
          <a:p>
            <a:r>
              <a:rPr lang="en-GB" dirty="0" smtClean="0"/>
              <a:t>Gather resources to upgrade equipment</a:t>
            </a:r>
          </a:p>
          <a:p>
            <a:r>
              <a:rPr lang="en-GB" dirty="0" smtClean="0"/>
              <a:t>Find new weapons/equipment to upgrade your character</a:t>
            </a:r>
          </a:p>
          <a:p>
            <a:r>
              <a:rPr lang="en-GB" dirty="0" smtClean="0"/>
              <a:t>Reach the end of the level to finish and upgrade character</a:t>
            </a:r>
          </a:p>
          <a:p>
            <a:r>
              <a:rPr lang="en-GB" dirty="0" smtClean="0"/>
              <a:t>Complete levels before time limit runs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07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7" t="7524" r="3320" b="4981"/>
          <a:stretch/>
        </p:blipFill>
        <p:spPr>
          <a:xfrm>
            <a:off x="3467499" y="1329269"/>
            <a:ext cx="5257002" cy="267820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34884" y="4007474"/>
            <a:ext cx="8674632" cy="2676700"/>
            <a:chOff x="1757004" y="4007474"/>
            <a:chExt cx="8674632" cy="26767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119" t="7893" r="2992" b="4470"/>
            <a:stretch/>
          </p:blipFill>
          <p:spPr>
            <a:xfrm>
              <a:off x="1757004" y="4007474"/>
              <a:ext cx="5253643" cy="26766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50412" t="8108" r="3275" b="25503"/>
            <a:stretch/>
          </p:blipFill>
          <p:spPr>
            <a:xfrm>
              <a:off x="7010647" y="4007474"/>
              <a:ext cx="3420989" cy="267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9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</a:t>
            </a:r>
            <a:endParaRPr lang="en-GB" dirty="0"/>
          </a:p>
        </p:txBody>
      </p:sp>
      <p:pic>
        <p:nvPicPr>
          <p:cNvPr id="1026" name="Picture 2" descr="http://cdn.akamai.steamstatic.com/steam/apps/204360/header.jpg?t=147802187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5" y="2007643"/>
            <a:ext cx="3474559" cy="162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gamefaqs.net/screens/b/4/6/gfs_128027_2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64" y="1428750"/>
            <a:ext cx="3304308" cy="22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.ytimg.com/vi/HEj8cKa0Mb4/maxresdefault.jpg?feature=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72" y="1272135"/>
            <a:ext cx="3954491" cy="23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akamai.steamstatic.com/steam/apps/368360/header.jpg?t=14719757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6" y="3631622"/>
            <a:ext cx="4381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gamer-network.net/2015/usgamer/3dso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36" y="3631622"/>
            <a:ext cx="2896193" cy="21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vignette2.wikia.nocookie.net/fallout/images/d/d1/Boxart.jpg/revision/latest?cb=200502090023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29" y="3546412"/>
            <a:ext cx="3162877" cy="24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2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*Insert images of the finished AI code*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55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*Insert images of the finished character design*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</a:t>
            </a:r>
            <a:endParaRPr lang="en-GB" dirty="0"/>
          </a:p>
        </p:txBody>
      </p:sp>
      <p:pic>
        <p:nvPicPr>
          <p:cNvPr id="2050" name="Picture 2" descr="https://raw.githubusercontent.com/PlaceholderGames/InfiniteReplayGame/Ryan-Fletcher/Level%201.1%20-%20Design.png?token=AVwm1MDqAyA5dpWB5n0p9nfY0z1orvvGks5YJJZ6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9" y="1677669"/>
            <a:ext cx="3647443" cy="27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PlaceholderGames/InfiniteReplayGame/Ryan-Fletcher/Level%201.2%20-%20Design.png?token=AVwm1APzeJHSrkppdR4V9bvROKoG6eBpks5YJJaXwA%3D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1" y="2778758"/>
            <a:ext cx="3637280" cy="27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PlaceholderGames/InfiniteReplayGame/Ryan-Fletcher/Level%201.3%20-%20Design.png?token=AVwm1FXY-Trc32Ja-Tl48Ocp9xL_USxmks5YJJatwA%3D%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60" y="3919219"/>
            <a:ext cx="3637279" cy="27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*Insert images of the finished menus*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3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Equipment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*Insert images of the finished equipment system*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6221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</TotalTime>
  <Words>109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Game Presentation</vt:lpstr>
      <vt:lpstr>Introduction</vt:lpstr>
      <vt:lpstr>Planning</vt:lpstr>
      <vt:lpstr>Inspirations</vt:lpstr>
      <vt:lpstr>AI </vt:lpstr>
      <vt:lpstr>Character Design</vt:lpstr>
      <vt:lpstr>Level Design</vt:lpstr>
      <vt:lpstr>Menus</vt:lpstr>
      <vt:lpstr>Equipment System</vt:lpstr>
      <vt:lpstr>Issues/Bugs</vt:lpstr>
      <vt:lpstr>Extra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Presentation</dc:title>
  <dc:creator>Martin Courtney</dc:creator>
  <cp:lastModifiedBy>Martin Courtney</cp:lastModifiedBy>
  <cp:revision>7</cp:revision>
  <dcterms:created xsi:type="dcterms:W3CDTF">2016-11-03T14:58:11Z</dcterms:created>
  <dcterms:modified xsi:type="dcterms:W3CDTF">2016-11-03T15:57:10Z</dcterms:modified>
</cp:coreProperties>
</file>