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8" r:id="rId3"/>
    <p:sldId id="257"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11/4/2016</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389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256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3721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550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6170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7174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3448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5109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5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4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11/4/2016</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35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960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2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534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7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0912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11/4/2016</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634731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Red Candy</a:t>
            </a:r>
            <a:endParaRPr lang="en-GB" dirty="0"/>
          </a:p>
        </p:txBody>
      </p:sp>
      <p:sp>
        <p:nvSpPr>
          <p:cNvPr id="3" name="Subtitle 2"/>
          <p:cNvSpPr>
            <a:spLocks noGrp="1"/>
          </p:cNvSpPr>
          <p:nvPr>
            <p:ph type="subTitle" idx="1"/>
          </p:nvPr>
        </p:nvSpPr>
        <p:spPr/>
        <p:txBody>
          <a:bodyPr/>
          <a:lstStyle/>
          <a:p>
            <a:r>
              <a:rPr lang="en-GB"/>
              <a:t>By Team Unicorn Panda Domination</a:t>
            </a:r>
            <a:endParaRPr lang="en-GB" dirty="0"/>
          </a:p>
        </p:txBody>
      </p:sp>
    </p:spTree>
    <p:extLst>
      <p:ext uri="{BB962C8B-B14F-4D97-AF65-F5344CB8AC3E}">
        <p14:creationId xmlns:p14="http://schemas.microsoft.com/office/powerpoint/2010/main" val="233631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Team Members</a:t>
            </a:r>
          </a:p>
        </p:txBody>
      </p:sp>
      <p:sp>
        <p:nvSpPr>
          <p:cNvPr id="3" name="Content Placeholder 2"/>
          <p:cNvSpPr>
            <a:spLocks noGrp="1"/>
          </p:cNvSpPr>
          <p:nvPr>
            <p:ph idx="1"/>
          </p:nvPr>
        </p:nvSpPr>
        <p:spPr/>
        <p:txBody>
          <a:bodyPr/>
          <a:lstStyle/>
          <a:p>
            <a:pPr marL="0" indent="0">
              <a:buNone/>
            </a:pPr>
            <a:r>
              <a:rPr lang="en-GB" dirty="0"/>
              <a:t>The team consists of four members:</a:t>
            </a:r>
          </a:p>
          <a:p>
            <a:pPr marL="457200" indent="-457200">
              <a:buAutoNum type="arabicPeriod"/>
            </a:pPr>
            <a:r>
              <a:rPr lang="en-GB" dirty="0"/>
              <a:t>Katherine </a:t>
            </a:r>
            <a:r>
              <a:rPr lang="en-GB" dirty="0" err="1"/>
              <a:t>Axten</a:t>
            </a:r>
            <a:endParaRPr lang="en-GB" dirty="0"/>
          </a:p>
          <a:p>
            <a:pPr marL="457200" indent="-457200">
              <a:buAutoNum type="arabicPeriod"/>
            </a:pPr>
            <a:r>
              <a:rPr lang="en-GB" dirty="0"/>
              <a:t>Jamie Chadd </a:t>
            </a:r>
          </a:p>
          <a:p>
            <a:pPr marL="457200" indent="-457200">
              <a:buAutoNum type="arabicPeriod"/>
            </a:pPr>
            <a:r>
              <a:rPr lang="en-GB" dirty="0" err="1"/>
              <a:t>Mariya</a:t>
            </a:r>
            <a:r>
              <a:rPr lang="en-GB" dirty="0"/>
              <a:t> </a:t>
            </a:r>
            <a:r>
              <a:rPr lang="en-GB" dirty="0" err="1"/>
              <a:t>Hristozova</a:t>
            </a:r>
            <a:endParaRPr lang="en-GB" dirty="0"/>
          </a:p>
          <a:p>
            <a:pPr marL="457200" indent="-457200">
              <a:buAutoNum type="arabicPeriod"/>
            </a:pPr>
            <a:r>
              <a:rPr lang="en-GB" dirty="0"/>
              <a:t>Scott Carpenter</a:t>
            </a:r>
          </a:p>
          <a:p>
            <a:pPr marL="457200" indent="-457200">
              <a:buAutoNum type="arabicPeriod"/>
            </a:pPr>
            <a:endParaRPr lang="en-GB" dirty="0"/>
          </a:p>
          <a:p>
            <a:pPr marL="0" indent="0">
              <a:buNone/>
            </a:pPr>
            <a:r>
              <a:rPr lang="en-GB" dirty="0"/>
              <a:t>All of us have come up and contributed ideas to the creation of this game.</a:t>
            </a:r>
          </a:p>
        </p:txBody>
      </p:sp>
    </p:spTree>
    <p:extLst>
      <p:ext uri="{BB962C8B-B14F-4D97-AF65-F5344CB8AC3E}">
        <p14:creationId xmlns:p14="http://schemas.microsoft.com/office/powerpoint/2010/main" val="296159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Our Game</a:t>
            </a:r>
          </a:p>
        </p:txBody>
      </p:sp>
      <p:sp>
        <p:nvSpPr>
          <p:cNvPr id="3" name="Content Placeholder 2"/>
          <p:cNvSpPr>
            <a:spLocks noGrp="1"/>
          </p:cNvSpPr>
          <p:nvPr>
            <p:ph idx="1"/>
          </p:nvPr>
        </p:nvSpPr>
        <p:spPr/>
        <p:txBody>
          <a:bodyPr/>
          <a:lstStyle/>
          <a:p>
            <a:pPr marL="0" indent="0">
              <a:buNone/>
            </a:pPr>
            <a:r>
              <a:rPr lang="en-GB" dirty="0"/>
              <a:t>Our Game is a 2D side scrolling adventure game based in the universe of candy land currently ruled by Queen (Enter Name). </a:t>
            </a:r>
          </a:p>
          <a:p>
            <a:pPr marL="0" indent="0">
              <a:buNone/>
            </a:pPr>
            <a:endParaRPr lang="en-GB" dirty="0"/>
          </a:p>
          <a:p>
            <a:pPr marL="0" indent="0">
              <a:buNone/>
            </a:pPr>
            <a:r>
              <a:rPr lang="en-GB" dirty="0"/>
              <a:t>The aim of the game is the 3 individuals summoned by the queen must scale the castle and surpass all traps and enemies left by the evil teddy bear (Enter Name).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176584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Current State of the game</a:t>
            </a:r>
          </a:p>
        </p:txBody>
      </p:sp>
      <p:sp>
        <p:nvSpPr>
          <p:cNvPr id="3" name="Content Placeholder 2"/>
          <p:cNvSpPr>
            <a:spLocks noGrp="1"/>
          </p:cNvSpPr>
          <p:nvPr>
            <p:ph idx="1"/>
          </p:nvPr>
        </p:nvSpPr>
        <p:spPr/>
        <p:txBody>
          <a:bodyPr/>
          <a:lstStyle/>
          <a:p>
            <a:pPr marL="0" indent="0">
              <a:buNone/>
            </a:pPr>
            <a:r>
              <a:rPr lang="en-GB" dirty="0"/>
              <a:t>Currently our game is in the alpha stage of production as our aspirations far exceeded our capability to accomplish it all before the set deadline.</a:t>
            </a:r>
          </a:p>
          <a:p>
            <a:pPr marL="0" indent="0">
              <a:buNone/>
            </a:pPr>
            <a:endParaRPr lang="en-GB" dirty="0"/>
          </a:p>
          <a:p>
            <a:pPr marL="0" indent="0">
              <a:buNone/>
            </a:pPr>
            <a:r>
              <a:rPr lang="en-GB" dirty="0"/>
              <a:t>Our game has all the core levels, each designed by a member of the team, with a individual character for each level.</a:t>
            </a:r>
          </a:p>
          <a:p>
            <a:pPr marL="0" indent="0">
              <a:buNone/>
            </a:pPr>
            <a:endParaRPr lang="en-GB" dirty="0"/>
          </a:p>
          <a:p>
            <a:pPr marL="0" indent="0">
              <a:buNone/>
            </a:pPr>
            <a:r>
              <a:rPr lang="en-GB" dirty="0"/>
              <a:t>Currently the animations are incomplete so the characters don’t appear to be moving but a still image sliding everywhere. </a:t>
            </a:r>
          </a:p>
        </p:txBody>
      </p:sp>
    </p:spTree>
    <p:extLst>
      <p:ext uri="{BB962C8B-B14F-4D97-AF65-F5344CB8AC3E}">
        <p14:creationId xmlns:p14="http://schemas.microsoft.com/office/powerpoint/2010/main" val="256532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Game Brief</a:t>
            </a:r>
          </a:p>
        </p:txBody>
      </p:sp>
      <p:sp>
        <p:nvSpPr>
          <p:cNvPr id="3" name="Content Placeholder 2"/>
          <p:cNvSpPr>
            <a:spLocks noGrp="1"/>
          </p:cNvSpPr>
          <p:nvPr>
            <p:ph idx="1"/>
          </p:nvPr>
        </p:nvSpPr>
        <p:spPr>
          <a:xfrm>
            <a:off x="685800" y="2332139"/>
            <a:ext cx="10820400" cy="3886546"/>
          </a:xfrm>
        </p:spPr>
        <p:txBody>
          <a:bodyPr/>
          <a:lstStyle/>
          <a:p>
            <a:pPr marL="0" indent="0">
              <a:buNone/>
            </a:pPr>
            <a:r>
              <a:rPr lang="en-GB" dirty="0"/>
              <a:t>The Game was designed with a action adventure genre set where the end result would be a group of four characters, one controlled by the player and the other three set on an AI program to follow the player and mimic some of the actions such as jumping.</a:t>
            </a:r>
          </a:p>
          <a:p>
            <a:pPr marL="0" indent="0">
              <a:buNone/>
            </a:pPr>
            <a:endParaRPr lang="en-GB" dirty="0"/>
          </a:p>
          <a:p>
            <a:pPr marL="0" indent="0">
              <a:buNone/>
            </a:pPr>
            <a:r>
              <a:rPr lang="en-GB" dirty="0"/>
              <a:t>Each character is unique in that they would each be suitable for their specific level but later in design they would be able to use a different type of ability based on where they were positioned within the line of four.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8175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Contribution</a:t>
            </a:r>
          </a:p>
        </p:txBody>
      </p:sp>
      <p:sp>
        <p:nvSpPr>
          <p:cNvPr id="3" name="Content Placeholder 2"/>
          <p:cNvSpPr>
            <a:spLocks noGrp="1"/>
          </p:cNvSpPr>
          <p:nvPr>
            <p:ph idx="1"/>
          </p:nvPr>
        </p:nvSpPr>
        <p:spPr/>
        <p:txBody>
          <a:bodyPr/>
          <a:lstStyle/>
          <a:p>
            <a:pPr marL="0" indent="0">
              <a:buNone/>
            </a:pPr>
            <a:r>
              <a:rPr lang="en-GB" dirty="0"/>
              <a:t>Within the team, there were roles that had to be sorted out so that we would be able to accomplish what we have created so far.</a:t>
            </a:r>
          </a:p>
          <a:p>
            <a:pPr marL="0" indent="0">
              <a:buNone/>
            </a:pPr>
            <a:endParaRPr lang="en-GB" dirty="0"/>
          </a:p>
          <a:p>
            <a:pPr lvl="1"/>
            <a:r>
              <a:rPr lang="en-GB" dirty="0"/>
              <a:t>	Katherine – Leader/Organiser</a:t>
            </a:r>
          </a:p>
          <a:p>
            <a:pPr lvl="1"/>
            <a:r>
              <a:rPr lang="en-GB" dirty="0"/>
              <a:t>   Jamie – Artist</a:t>
            </a:r>
          </a:p>
          <a:p>
            <a:pPr lvl="1"/>
            <a:r>
              <a:rPr lang="en-GB" dirty="0"/>
              <a:t>   </a:t>
            </a:r>
            <a:r>
              <a:rPr lang="en-GB" dirty="0" err="1"/>
              <a:t>Mariya</a:t>
            </a:r>
            <a:r>
              <a:rPr lang="en-GB" dirty="0"/>
              <a:t> – Researcher</a:t>
            </a:r>
          </a:p>
          <a:p>
            <a:pPr lvl="1"/>
            <a:r>
              <a:rPr lang="en-GB" dirty="0"/>
              <a:t>   Scott - Programmer</a:t>
            </a:r>
          </a:p>
        </p:txBody>
      </p:sp>
    </p:spTree>
    <p:extLst>
      <p:ext uri="{BB962C8B-B14F-4D97-AF65-F5344CB8AC3E}">
        <p14:creationId xmlns:p14="http://schemas.microsoft.com/office/powerpoint/2010/main" val="310727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Improvements</a:t>
            </a:r>
          </a:p>
        </p:txBody>
      </p:sp>
      <p:sp>
        <p:nvSpPr>
          <p:cNvPr id="3" name="Content Placeholder 2"/>
          <p:cNvSpPr>
            <a:spLocks noGrp="1"/>
          </p:cNvSpPr>
          <p:nvPr>
            <p:ph idx="1"/>
          </p:nvPr>
        </p:nvSpPr>
        <p:spPr>
          <a:xfrm>
            <a:off x="685800" y="1778466"/>
            <a:ext cx="10820400" cy="4681057"/>
          </a:xfrm>
        </p:spPr>
        <p:txBody>
          <a:bodyPr>
            <a:normAutofit/>
          </a:bodyPr>
          <a:lstStyle/>
          <a:p>
            <a:pPr marL="0" indent="0">
              <a:buNone/>
            </a:pPr>
            <a:r>
              <a:rPr lang="en-GB" dirty="0"/>
              <a:t>Although the game is incomplete. We plan to continue working on the game to try and create our idea we had when we first started which would mean that the game would have:</a:t>
            </a:r>
          </a:p>
          <a:p>
            <a:pPr lvl="1"/>
            <a:endParaRPr lang="en-GB" dirty="0"/>
          </a:p>
          <a:p>
            <a:pPr lvl="1"/>
            <a:r>
              <a:rPr lang="en-GB" dirty="0"/>
              <a:t> More game mechanics for the characters and enemies such as abilities and special moves</a:t>
            </a:r>
          </a:p>
          <a:p>
            <a:pPr lvl="1"/>
            <a:r>
              <a:rPr lang="en-GB" dirty="0"/>
              <a:t>Fully finished animation – The characters and enemies would have their full set of animations which would make the game feel a lot more complete than its current state</a:t>
            </a:r>
          </a:p>
          <a:p>
            <a:pPr lvl="1"/>
            <a:r>
              <a:rPr lang="en-GB" dirty="0"/>
              <a:t>Health system – A health system would be implemented which would bring diversity between characters and allow us to apply roles to each </a:t>
            </a:r>
            <a:r>
              <a:rPr lang="en-GB" dirty="0" err="1"/>
              <a:t>e.g</a:t>
            </a:r>
            <a:r>
              <a:rPr lang="en-GB" dirty="0"/>
              <a:t> tank, </a:t>
            </a:r>
            <a:r>
              <a:rPr lang="en-GB" dirty="0" err="1"/>
              <a:t>dps</a:t>
            </a:r>
            <a:r>
              <a:rPr lang="en-GB" dirty="0"/>
              <a:t>. This would also be capable with enemies.</a:t>
            </a:r>
          </a:p>
          <a:p>
            <a:pPr lvl="1"/>
            <a:r>
              <a:rPr lang="en-GB" dirty="0"/>
              <a:t>Bigger Levels – One of the main parts of future improvements as we would have more time to expand upon the levels we have created already or the possibility of adding more including secret levels.</a:t>
            </a:r>
          </a:p>
        </p:txBody>
      </p:sp>
    </p:spTree>
    <p:extLst>
      <p:ext uri="{BB962C8B-B14F-4D97-AF65-F5344CB8AC3E}">
        <p14:creationId xmlns:p14="http://schemas.microsoft.com/office/powerpoint/2010/main" val="75750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encountered</a:t>
            </a:r>
          </a:p>
        </p:txBody>
      </p:sp>
      <p:sp>
        <p:nvSpPr>
          <p:cNvPr id="3" name="Content Placeholder 2"/>
          <p:cNvSpPr>
            <a:spLocks noGrp="1"/>
          </p:cNvSpPr>
          <p:nvPr>
            <p:ph idx="1"/>
          </p:nvPr>
        </p:nvSpPr>
        <p:spPr/>
        <p:txBody>
          <a:bodyPr/>
          <a:lstStyle/>
          <a:p>
            <a:pPr marL="0" indent="0">
              <a:buNone/>
            </a:pPr>
            <a:r>
              <a:rPr lang="en-GB" dirty="0"/>
              <a:t>Throughout the 6 week period given to us to create the game hasn’t been all smooth sailing. There have been problems that we encountered and have had to overcome such as time constraints due to other time consuming activities e.g. maths lectures.</a:t>
            </a:r>
          </a:p>
          <a:p>
            <a:pPr marL="0" indent="0">
              <a:buNone/>
            </a:pPr>
            <a:endParaRPr lang="en-GB" dirty="0"/>
          </a:p>
          <a:p>
            <a:pPr marL="0" indent="0">
              <a:buNone/>
            </a:pPr>
            <a:r>
              <a:rPr lang="en-GB" dirty="0"/>
              <a:t>This did create some problems within the group in the way of when and how much work would be completed whenever our team could get around to contributing to the game. We solved this mostly by having team meetings within our spare time where we would evaluate each others current progress and decide what would need to be completed priority first. </a:t>
            </a:r>
          </a:p>
        </p:txBody>
      </p:sp>
    </p:spTree>
    <p:extLst>
      <p:ext uri="{BB962C8B-B14F-4D97-AF65-F5344CB8AC3E}">
        <p14:creationId xmlns:p14="http://schemas.microsoft.com/office/powerpoint/2010/main" val="7341476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31</TotalTime>
  <Words>561</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Red Candy</vt:lpstr>
      <vt:lpstr>Team Members</vt:lpstr>
      <vt:lpstr>Our Game</vt:lpstr>
      <vt:lpstr>Current State of the game</vt:lpstr>
      <vt:lpstr>Game Brief</vt:lpstr>
      <vt:lpstr>Contribution</vt:lpstr>
      <vt:lpstr>Future Improvements</vt:lpstr>
      <vt:lpstr>Problems encountered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Candy</dc:title>
  <dc:creator>Jamie Chadd</dc:creator>
  <cp:lastModifiedBy>Jamie Chadd</cp:lastModifiedBy>
  <cp:revision>4</cp:revision>
  <dcterms:created xsi:type="dcterms:W3CDTF">2016-11-04T04:48:38Z</dcterms:created>
  <dcterms:modified xsi:type="dcterms:W3CDTF">2016-11-04T05:20:27Z</dcterms:modified>
</cp:coreProperties>
</file>