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120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26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4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4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448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6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65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34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54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3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3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1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3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5EF1DF-DC39-4F52-807A-D01BB53577E7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96359E-5546-423D-995D-50696B3D5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633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1295" y="6333066"/>
            <a:ext cx="9440034" cy="1049867"/>
          </a:xfrm>
        </p:spPr>
        <p:txBody>
          <a:bodyPr/>
          <a:lstStyle/>
          <a:p>
            <a:r>
              <a:rPr lang="en-GB" dirty="0"/>
              <a:t>Group 1</a:t>
            </a:r>
          </a:p>
        </p:txBody>
      </p:sp>
      <p:pic>
        <p:nvPicPr>
          <p:cNvPr id="2052" name="Picture 4" descr="https://cdn.discordapp.com/attachments/760156079492431892/763421313766522891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5659" y="-711131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7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09" y="1606017"/>
            <a:ext cx="10515600" cy="4351338"/>
          </a:xfrm>
        </p:spPr>
        <p:txBody>
          <a:bodyPr/>
          <a:lstStyle/>
          <a:p>
            <a:r>
              <a:rPr lang="en-GB" dirty="0"/>
              <a:t>You play as a chef in a fantasy world that is sick of getting all his ingredients second hand from adventurers so he buys a licence and heads into the dungeon where he will fight monsters like orcs and goblins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Will be 16 bit top down, The maps will be grid based so the player/mobs will move 1 square each turn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191D6-2148-4D75-9DCA-9E74D0792F4F}"/>
              </a:ext>
            </a:extLst>
          </p:cNvPr>
          <p:cNvSpPr txBox="1"/>
          <p:nvPr/>
        </p:nvSpPr>
        <p:spPr>
          <a:xfrm>
            <a:off x="2682542" y="254314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7DD8D-3A2B-400E-A152-5CAAD6330849}"/>
              </a:ext>
            </a:extLst>
          </p:cNvPr>
          <p:cNvSpPr txBox="1"/>
          <p:nvPr/>
        </p:nvSpPr>
        <p:spPr>
          <a:xfrm>
            <a:off x="8986983" y="5823833"/>
            <a:ext cx="1542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Design of the main character --&gt;</a:t>
            </a:r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cdn.discordapp.com/attachments/757506000696639488/762724978089001020/chef_dude_upsca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450" y="4708514"/>
            <a:ext cx="1954212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4204755"/>
            <a:ext cx="3505200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7DD8D-3A2B-400E-A152-5CAAD6330849}"/>
              </a:ext>
            </a:extLst>
          </p:cNvPr>
          <p:cNvSpPr txBox="1"/>
          <p:nvPr/>
        </p:nvSpPr>
        <p:spPr>
          <a:xfrm>
            <a:off x="2937891" y="5633325"/>
            <a:ext cx="154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&lt;-- </a:t>
            </a:r>
            <a:r>
              <a:rPr lang="en-GB" dirty="0" smtClean="0"/>
              <a:t>Design of the Goblin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48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Games we were inspired by.</a:t>
            </a:r>
          </a:p>
          <a:p>
            <a:r>
              <a:rPr lang="en-GB" dirty="0"/>
              <a:t>Zelda</a:t>
            </a:r>
          </a:p>
          <a:p>
            <a:r>
              <a:rPr lang="en-GB" dirty="0"/>
              <a:t>Binding of </a:t>
            </a:r>
            <a:r>
              <a:rPr lang="en-GB" dirty="0" err="1"/>
              <a:t>issac</a:t>
            </a:r>
            <a:endParaRPr lang="en-GB" dirty="0"/>
          </a:p>
          <a:p>
            <a:r>
              <a:rPr lang="en-GB" dirty="0"/>
              <a:t>Hades</a:t>
            </a:r>
          </a:p>
          <a:p>
            <a:r>
              <a:rPr lang="en-GB" dirty="0"/>
              <a:t>City skylines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58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Tycoon aspects – upgrading your restaurant (E.g. buying new furniture and tools for cooking) </a:t>
            </a:r>
          </a:p>
          <a:p>
            <a:r>
              <a:rPr lang="en-GB" dirty="0"/>
              <a:t>Money can only be earned from the food you sell in the restaurant</a:t>
            </a:r>
          </a:p>
          <a:p>
            <a:r>
              <a:rPr lang="en-GB" dirty="0"/>
              <a:t>Money can also be used to purchase weapons (The weapons available will depend on the level of the dungeon you are at)</a:t>
            </a:r>
          </a:p>
          <a:p>
            <a:r>
              <a:rPr lang="en-GB" dirty="0"/>
              <a:t>You need to pay to get into the lower levels of the dungeon</a:t>
            </a:r>
          </a:p>
          <a:p>
            <a:r>
              <a:rPr lang="en-GB" dirty="0"/>
              <a:t>There is no healing, when you die in the dungeon you are forced back to the restaurant with only half of what you </a:t>
            </a:r>
            <a:r>
              <a:rPr lang="en-GB" dirty="0" smtClean="0"/>
              <a:t>collected</a:t>
            </a:r>
          </a:p>
          <a:p>
            <a:r>
              <a:rPr lang="en-GB" dirty="0" smtClean="0"/>
              <a:t>Each floor will have a specific metal assigned to it</a:t>
            </a:r>
          </a:p>
          <a:p>
            <a:r>
              <a:rPr lang="en-GB" dirty="0" smtClean="0"/>
              <a:t>The metals found in the dungeon will be used to upgrade tools in the kitchen</a:t>
            </a:r>
          </a:p>
          <a:p>
            <a:r>
              <a:rPr lang="en-GB" dirty="0" smtClean="0"/>
              <a:t>The money earned from the restaurant will be used to upgrade dungeon tools</a:t>
            </a:r>
          </a:p>
          <a:p>
            <a:r>
              <a:rPr lang="en-GB" dirty="0" smtClean="0"/>
              <a:t>Weapons will be blades found in the kitchen (Butcher knife, kitchen knife, butter knife)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70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Enemies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Snake (movement patterns)</a:t>
            </a:r>
          </a:p>
          <a:p>
            <a:r>
              <a:rPr lang="en-GB" dirty="0" smtClean="0"/>
              <a:t>Environmental traps (E.G. spikes, …) </a:t>
            </a:r>
          </a:p>
          <a:p>
            <a:r>
              <a:rPr lang="en-GB" dirty="0" smtClean="0"/>
              <a:t>Goblins (are in packs, mix of rangers and melee)</a:t>
            </a:r>
          </a:p>
          <a:p>
            <a:r>
              <a:rPr lang="en-GB" dirty="0" smtClean="0"/>
              <a:t>Orc (Stronger version of goblins in smaller packs)</a:t>
            </a:r>
          </a:p>
          <a:p>
            <a:r>
              <a:rPr lang="en-GB" dirty="0" smtClean="0"/>
              <a:t>Ogres (Will move toward the player if they’re within a radius, Mini boss)</a:t>
            </a:r>
          </a:p>
          <a:p>
            <a:r>
              <a:rPr lang="en-GB" dirty="0" smtClean="0"/>
              <a:t>Mimics (Fake chests will deal damage if interacted with and will not be able to be killed if interacted with, will be a 1 hit kill that gives a reward if the player notices it’s a mimic)</a:t>
            </a:r>
          </a:p>
          <a:p>
            <a:r>
              <a:rPr lang="en-GB" dirty="0" smtClean="0"/>
              <a:t>Cyclops (</a:t>
            </a:r>
            <a:r>
              <a:rPr lang="en-GB" dirty="0"/>
              <a:t>Floor </a:t>
            </a:r>
            <a:r>
              <a:rPr lang="en-GB" dirty="0" smtClean="0"/>
              <a:t>boss)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65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696A-0AA7-4301-BAA1-E8A24335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C152-8D62-417C-A060-2544C837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programming </a:t>
            </a:r>
            <a:r>
              <a:rPr lang="en-GB" dirty="0"/>
              <a:t>- </a:t>
            </a:r>
            <a:r>
              <a:rPr lang="en-GB" dirty="0" smtClean="0"/>
              <a:t>Sean</a:t>
            </a:r>
            <a:endParaRPr lang="en-GB" dirty="0"/>
          </a:p>
          <a:p>
            <a:r>
              <a:rPr lang="en-GB" dirty="0"/>
              <a:t> Art - </a:t>
            </a:r>
            <a:r>
              <a:rPr lang="en-GB" dirty="0" err="1" smtClean="0"/>
              <a:t>Jac</a:t>
            </a:r>
            <a:endParaRPr lang="en-GB" dirty="0"/>
          </a:p>
          <a:p>
            <a:r>
              <a:rPr lang="en-GB" dirty="0"/>
              <a:t>sound design - </a:t>
            </a:r>
            <a:r>
              <a:rPr lang="en-GB" dirty="0" err="1"/>
              <a:t>Kaf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600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</TotalTime>
  <Words>347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Calisto MT</vt:lpstr>
      <vt:lpstr>Trebuchet MS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Mechanics</vt:lpstr>
      <vt:lpstr>Enemies</vt:lpstr>
      <vt:lpstr>credits</vt:lpstr>
    </vt:vector>
  </TitlesOfParts>
  <Company>Tonyrefail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diners</dc:title>
  <dc:creator>sean lilley</dc:creator>
  <cp:lastModifiedBy>sean lilley</cp:lastModifiedBy>
  <cp:revision>16</cp:revision>
  <dcterms:created xsi:type="dcterms:W3CDTF">2020-10-05T15:34:43Z</dcterms:created>
  <dcterms:modified xsi:type="dcterms:W3CDTF">2020-10-07T15:24:45Z</dcterms:modified>
</cp:coreProperties>
</file>