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65" r:id="rId2"/>
    <p:sldId id="273" r:id="rId3"/>
    <p:sldId id="274" r:id="rId4"/>
    <p:sldId id="271" r:id="rId5"/>
    <p:sldId id="272"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DBCB6C-7BD7-492B-B4B7-71AB87E7BEC5}" v="96" dt="2020-11-10T21:54:57.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94826" autoAdjust="0"/>
  </p:normalViewPr>
  <p:slideViewPr>
    <p:cSldViewPr snapToGrid="0">
      <p:cViewPr varScale="1">
        <p:scale>
          <a:sx n="116" d="100"/>
          <a:sy n="116" d="100"/>
        </p:scale>
        <p:origin x="102" y="198"/>
      </p:cViewPr>
      <p:guideLst/>
    </p:cSldViewPr>
  </p:slideViewPr>
  <p:outlineViewPr>
    <p:cViewPr>
      <p:scale>
        <a:sx n="33" d="100"/>
        <a:sy n="33" d="100"/>
      </p:scale>
      <p:origin x="0" y="-21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M G (FCES)" userId="9e3108fb-021a-4282-b4ca-9818a2af6e54" providerId="ADAL" clId="{29DBCB6C-7BD7-492B-B4B7-71AB87E7BEC5}"/>
    <pc:docChg chg="undo redo custSel mod addSld delSld modSld sldOrd">
      <pc:chgData name="Thomas M G (FCES)" userId="9e3108fb-021a-4282-b4ca-9818a2af6e54" providerId="ADAL" clId="{29DBCB6C-7BD7-492B-B4B7-71AB87E7BEC5}" dt="2020-11-11T11:32:51.180" v="2191" actId="47"/>
      <pc:docMkLst>
        <pc:docMk/>
      </pc:docMkLst>
      <pc:sldChg chg="modSp del mod">
        <pc:chgData name="Thomas M G (FCES)" userId="9e3108fb-021a-4282-b4ca-9818a2af6e54" providerId="ADAL" clId="{29DBCB6C-7BD7-492B-B4B7-71AB87E7BEC5}" dt="2020-11-11T11:32:46.470" v="2187" actId="47"/>
        <pc:sldMkLst>
          <pc:docMk/>
          <pc:sldMk cId="2638970852" sldId="256"/>
        </pc:sldMkLst>
        <pc:spChg chg="mod">
          <ac:chgData name="Thomas M G (FCES)" userId="9e3108fb-021a-4282-b4ca-9818a2af6e54" providerId="ADAL" clId="{29DBCB6C-7BD7-492B-B4B7-71AB87E7BEC5}" dt="2020-11-11T11:32:38.125" v="2185" actId="20577"/>
          <ac:spMkLst>
            <pc:docMk/>
            <pc:sldMk cId="2638970852" sldId="256"/>
            <ac:spMk id="2" creationId="{CD41F714-6BA4-409B-B393-8A6AF24DFF41}"/>
          </ac:spMkLst>
        </pc:spChg>
      </pc:sldChg>
      <pc:sldChg chg="del">
        <pc:chgData name="Thomas M G (FCES)" userId="9e3108fb-021a-4282-b4ca-9818a2af6e54" providerId="ADAL" clId="{29DBCB6C-7BD7-492B-B4B7-71AB87E7BEC5}" dt="2020-11-11T11:32:45.553" v="2186" actId="47"/>
        <pc:sldMkLst>
          <pc:docMk/>
          <pc:sldMk cId="1393070677" sldId="257"/>
        </pc:sldMkLst>
      </pc:sldChg>
      <pc:sldChg chg="del">
        <pc:chgData name="Thomas M G (FCES)" userId="9e3108fb-021a-4282-b4ca-9818a2af6e54" providerId="ADAL" clId="{29DBCB6C-7BD7-492B-B4B7-71AB87E7BEC5}" dt="2020-11-11T11:32:48.076" v="2188" actId="47"/>
        <pc:sldMkLst>
          <pc:docMk/>
          <pc:sldMk cId="4020834864" sldId="258"/>
        </pc:sldMkLst>
      </pc:sldChg>
      <pc:sldChg chg="del">
        <pc:chgData name="Thomas M G (FCES)" userId="9e3108fb-021a-4282-b4ca-9818a2af6e54" providerId="ADAL" clId="{29DBCB6C-7BD7-492B-B4B7-71AB87E7BEC5}" dt="2020-11-11T11:32:49.172" v="2189" actId="47"/>
        <pc:sldMkLst>
          <pc:docMk/>
          <pc:sldMk cId="3114874800" sldId="259"/>
        </pc:sldMkLst>
      </pc:sldChg>
      <pc:sldChg chg="del">
        <pc:chgData name="Thomas M G (FCES)" userId="9e3108fb-021a-4282-b4ca-9818a2af6e54" providerId="ADAL" clId="{29DBCB6C-7BD7-492B-B4B7-71AB87E7BEC5}" dt="2020-11-11T11:32:50.100" v="2190" actId="47"/>
        <pc:sldMkLst>
          <pc:docMk/>
          <pc:sldMk cId="55132166" sldId="260"/>
        </pc:sldMkLst>
      </pc:sldChg>
      <pc:sldChg chg="del">
        <pc:chgData name="Thomas M G (FCES)" userId="9e3108fb-021a-4282-b4ca-9818a2af6e54" providerId="ADAL" clId="{29DBCB6C-7BD7-492B-B4B7-71AB87E7BEC5}" dt="2020-11-11T11:32:51.180" v="2191" actId="47"/>
        <pc:sldMkLst>
          <pc:docMk/>
          <pc:sldMk cId="3877479185" sldId="261"/>
        </pc:sldMkLst>
      </pc:sldChg>
      <pc:sldChg chg="addSp delSp modSp del mod setBg modAnim">
        <pc:chgData name="Thomas M G (FCES)" userId="9e3108fb-021a-4282-b4ca-9818a2af6e54" providerId="ADAL" clId="{29DBCB6C-7BD7-492B-B4B7-71AB87E7BEC5}" dt="2020-11-10T20:43:11.882" v="642" actId="47"/>
        <pc:sldMkLst>
          <pc:docMk/>
          <pc:sldMk cId="2759743552" sldId="263"/>
        </pc:sldMkLst>
        <pc:spChg chg="mod">
          <ac:chgData name="Thomas M G (FCES)" userId="9e3108fb-021a-4282-b4ca-9818a2af6e54" providerId="ADAL" clId="{29DBCB6C-7BD7-492B-B4B7-71AB87E7BEC5}" dt="2020-11-10T20:37:56.708" v="624" actId="1076"/>
          <ac:spMkLst>
            <pc:docMk/>
            <pc:sldMk cId="2759743552" sldId="263"/>
            <ac:spMk id="2" creationId="{AA71B61A-E8D4-45F4-878D-A3296710CBB5}"/>
          </ac:spMkLst>
        </pc:spChg>
        <pc:spChg chg="mod ord">
          <ac:chgData name="Thomas M G (FCES)" userId="9e3108fb-021a-4282-b4ca-9818a2af6e54" providerId="ADAL" clId="{29DBCB6C-7BD7-492B-B4B7-71AB87E7BEC5}" dt="2020-11-10T20:37:56.708" v="624" actId="1076"/>
          <ac:spMkLst>
            <pc:docMk/>
            <pc:sldMk cId="2759743552" sldId="263"/>
            <ac:spMk id="3" creationId="{BE0514BA-9790-4148-B21F-0465B1466822}"/>
          </ac:spMkLst>
        </pc:spChg>
        <pc:spChg chg="add del">
          <ac:chgData name="Thomas M G (FCES)" userId="9e3108fb-021a-4282-b4ca-9818a2af6e54" providerId="ADAL" clId="{29DBCB6C-7BD7-492B-B4B7-71AB87E7BEC5}" dt="2020-11-10T20:16:20.016" v="4" actId="26606"/>
          <ac:spMkLst>
            <pc:docMk/>
            <pc:sldMk cId="2759743552" sldId="263"/>
            <ac:spMk id="12" creationId="{990D0034-F768-41E7-85D4-F38C4DE85770}"/>
          </ac:spMkLst>
        </pc:spChg>
        <pc:spChg chg="add del">
          <ac:chgData name="Thomas M G (FCES)" userId="9e3108fb-021a-4282-b4ca-9818a2af6e54" providerId="ADAL" clId="{29DBCB6C-7BD7-492B-B4B7-71AB87E7BEC5}" dt="2020-11-10T20:16:20.016" v="4" actId="26606"/>
          <ac:spMkLst>
            <pc:docMk/>
            <pc:sldMk cId="2759743552" sldId="263"/>
            <ac:spMk id="14" creationId="{C4F7E42D-8B5A-4FC8-81CD-9E60171F7FA8}"/>
          </ac:spMkLst>
        </pc:spChg>
        <pc:spChg chg="add del">
          <ac:chgData name="Thomas M G (FCES)" userId="9e3108fb-021a-4282-b4ca-9818a2af6e54" providerId="ADAL" clId="{29DBCB6C-7BD7-492B-B4B7-71AB87E7BEC5}" dt="2020-11-10T20:16:20.016" v="4" actId="26606"/>
          <ac:spMkLst>
            <pc:docMk/>
            <pc:sldMk cId="2759743552" sldId="263"/>
            <ac:spMk id="16" creationId="{8C04651D-B9F4-4935-A02D-364153FBDF54}"/>
          </ac:spMkLst>
        </pc:spChg>
        <pc:spChg chg="add del">
          <ac:chgData name="Thomas M G (FCES)" userId="9e3108fb-021a-4282-b4ca-9818a2af6e54" providerId="ADAL" clId="{29DBCB6C-7BD7-492B-B4B7-71AB87E7BEC5}" dt="2020-11-10T20:18:53.671" v="141" actId="26606"/>
          <ac:spMkLst>
            <pc:docMk/>
            <pc:sldMk cId="2759743552" sldId="263"/>
            <ac:spMk id="18" creationId="{537F856F-7C8A-4B04-A5FB-9E83AAC38729}"/>
          </ac:spMkLst>
        </pc:spChg>
        <pc:spChg chg="add del">
          <ac:chgData name="Thomas M G (FCES)" userId="9e3108fb-021a-4282-b4ca-9818a2af6e54" providerId="ADAL" clId="{29DBCB6C-7BD7-492B-B4B7-71AB87E7BEC5}" dt="2020-11-10T20:18:53.671" v="141" actId="26606"/>
          <ac:spMkLst>
            <pc:docMk/>
            <pc:sldMk cId="2759743552" sldId="263"/>
            <ac:spMk id="19" creationId="{CB75DD8E-B999-49FA-A60B-10AD21B95590}"/>
          </ac:spMkLst>
        </pc:spChg>
        <pc:spChg chg="add del">
          <ac:chgData name="Thomas M G (FCES)" userId="9e3108fb-021a-4282-b4ca-9818a2af6e54" providerId="ADAL" clId="{29DBCB6C-7BD7-492B-B4B7-71AB87E7BEC5}" dt="2020-11-10T20:18:53.671" v="141" actId="26606"/>
          <ac:spMkLst>
            <pc:docMk/>
            <pc:sldMk cId="2759743552" sldId="263"/>
            <ac:spMk id="21" creationId="{D1EB8A30-598D-487B-A08F-FA6108296745}"/>
          </ac:spMkLst>
        </pc:spChg>
        <pc:spChg chg="add del">
          <ac:chgData name="Thomas M G (FCES)" userId="9e3108fb-021a-4282-b4ca-9818a2af6e54" providerId="ADAL" clId="{29DBCB6C-7BD7-492B-B4B7-71AB87E7BEC5}" dt="2020-11-10T20:18:37.032" v="138" actId="26606"/>
          <ac:spMkLst>
            <pc:docMk/>
            <pc:sldMk cId="2759743552" sldId="263"/>
            <ac:spMk id="26" creationId="{311973C2-EB8B-452A-A698-4A252FD3AE28}"/>
          </ac:spMkLst>
        </pc:spChg>
        <pc:spChg chg="add del">
          <ac:chgData name="Thomas M G (FCES)" userId="9e3108fb-021a-4282-b4ca-9818a2af6e54" providerId="ADAL" clId="{29DBCB6C-7BD7-492B-B4B7-71AB87E7BEC5}" dt="2020-11-10T20:18:37.032" v="138" actId="26606"/>
          <ac:spMkLst>
            <pc:docMk/>
            <pc:sldMk cId="2759743552" sldId="263"/>
            <ac:spMk id="28" creationId="{10162E77-11AD-44A7-84EC-40C59EEFBD2E}"/>
          </ac:spMkLst>
        </pc:spChg>
        <pc:spChg chg="add del">
          <ac:chgData name="Thomas M G (FCES)" userId="9e3108fb-021a-4282-b4ca-9818a2af6e54" providerId="ADAL" clId="{29DBCB6C-7BD7-492B-B4B7-71AB87E7BEC5}" dt="2020-11-10T20:18:53.664" v="140" actId="26606"/>
          <ac:spMkLst>
            <pc:docMk/>
            <pc:sldMk cId="2759743552" sldId="263"/>
            <ac:spMk id="32" creationId="{F57E2A8E-E27F-4938-9358-22037CA282A7}"/>
          </ac:spMkLst>
        </pc:spChg>
        <pc:spChg chg="add del">
          <ac:chgData name="Thomas M G (FCES)" userId="9e3108fb-021a-4282-b4ca-9818a2af6e54" providerId="ADAL" clId="{29DBCB6C-7BD7-492B-B4B7-71AB87E7BEC5}" dt="2020-11-10T20:18:53.664" v="140" actId="26606"/>
          <ac:spMkLst>
            <pc:docMk/>
            <pc:sldMk cId="2759743552" sldId="263"/>
            <ac:spMk id="33" creationId="{D38BD592-6439-4EB3-B629-6C2E44792EBD}"/>
          </ac:spMkLst>
        </pc:spChg>
        <pc:spChg chg="add del">
          <ac:chgData name="Thomas M G (FCES)" userId="9e3108fb-021a-4282-b4ca-9818a2af6e54" providerId="ADAL" clId="{29DBCB6C-7BD7-492B-B4B7-71AB87E7BEC5}" dt="2020-11-10T20:18:53.664" v="140" actId="26606"/>
          <ac:spMkLst>
            <pc:docMk/>
            <pc:sldMk cId="2759743552" sldId="263"/>
            <ac:spMk id="35" creationId="{E936E5B2-B32D-4A68-9672-F3BCD01C232C}"/>
          </ac:spMkLst>
        </pc:spChg>
        <pc:spChg chg="add">
          <ac:chgData name="Thomas M G (FCES)" userId="9e3108fb-021a-4282-b4ca-9818a2af6e54" providerId="ADAL" clId="{29DBCB6C-7BD7-492B-B4B7-71AB87E7BEC5}" dt="2020-11-10T20:18:53.671" v="141" actId="26606"/>
          <ac:spMkLst>
            <pc:docMk/>
            <pc:sldMk cId="2759743552" sldId="263"/>
            <ac:spMk id="37" creationId="{CB75DD8E-B999-49FA-A60B-10AD21B95590}"/>
          </ac:spMkLst>
        </pc:spChg>
        <pc:spChg chg="add">
          <ac:chgData name="Thomas M G (FCES)" userId="9e3108fb-021a-4282-b4ca-9818a2af6e54" providerId="ADAL" clId="{29DBCB6C-7BD7-492B-B4B7-71AB87E7BEC5}" dt="2020-11-10T20:18:53.671" v="141" actId="26606"/>
          <ac:spMkLst>
            <pc:docMk/>
            <pc:sldMk cId="2759743552" sldId="263"/>
            <ac:spMk id="39" creationId="{D1EB8A30-598D-487B-A08F-FA6108296745}"/>
          </ac:spMkLst>
        </pc:spChg>
        <pc:spChg chg="add">
          <ac:chgData name="Thomas M G (FCES)" userId="9e3108fb-021a-4282-b4ca-9818a2af6e54" providerId="ADAL" clId="{29DBCB6C-7BD7-492B-B4B7-71AB87E7BEC5}" dt="2020-11-10T20:18:53.671" v="141" actId="26606"/>
          <ac:spMkLst>
            <pc:docMk/>
            <pc:sldMk cId="2759743552" sldId="263"/>
            <ac:spMk id="40" creationId="{537F856F-7C8A-4B04-A5FB-9E83AAC38729}"/>
          </ac:spMkLst>
        </pc:spChg>
        <pc:picChg chg="add mod ord">
          <ac:chgData name="Thomas M G (FCES)" userId="9e3108fb-021a-4282-b4ca-9818a2af6e54" providerId="ADAL" clId="{29DBCB6C-7BD7-492B-B4B7-71AB87E7BEC5}" dt="2020-11-10T20:37:56.708" v="624" actId="1076"/>
          <ac:picMkLst>
            <pc:docMk/>
            <pc:sldMk cId="2759743552" sldId="263"/>
            <ac:picMk id="7" creationId="{07969E12-A028-4040-9E62-D5D51D8A595C}"/>
          </ac:picMkLst>
        </pc:picChg>
        <pc:picChg chg="add mod">
          <ac:chgData name="Thomas M G (FCES)" userId="9e3108fb-021a-4282-b4ca-9818a2af6e54" providerId="ADAL" clId="{29DBCB6C-7BD7-492B-B4B7-71AB87E7BEC5}" dt="2020-11-10T20:37:56.708" v="624" actId="1076"/>
          <ac:picMkLst>
            <pc:docMk/>
            <pc:sldMk cId="2759743552" sldId="263"/>
            <ac:picMk id="27" creationId="{CD414DEA-BA84-48F6-B9B3-020B1F4A9CB2}"/>
          </ac:picMkLst>
        </pc:picChg>
        <pc:cxnChg chg="add del">
          <ac:chgData name="Thomas M G (FCES)" userId="9e3108fb-021a-4282-b4ca-9818a2af6e54" providerId="ADAL" clId="{29DBCB6C-7BD7-492B-B4B7-71AB87E7BEC5}" dt="2020-11-10T20:18:53.671" v="141" actId="26606"/>
          <ac:cxnSpMkLst>
            <pc:docMk/>
            <pc:sldMk cId="2759743552" sldId="263"/>
            <ac:cxnSpMk id="20" creationId="{8353C219-00D1-436B-A859-07C0CD58B6DF}"/>
          </ac:cxnSpMkLst>
        </pc:cxnChg>
        <pc:cxnChg chg="add del">
          <ac:chgData name="Thomas M G (FCES)" userId="9e3108fb-021a-4282-b4ca-9818a2af6e54" providerId="ADAL" clId="{29DBCB6C-7BD7-492B-B4B7-71AB87E7BEC5}" dt="2020-11-10T20:18:37.032" v="138" actId="26606"/>
          <ac:cxnSpMkLst>
            <pc:docMk/>
            <pc:sldMk cId="2759743552" sldId="263"/>
            <ac:cxnSpMk id="30" creationId="{5AB158E9-1B40-4CD6-95F0-95CA11DF7B7A}"/>
          </ac:cxnSpMkLst>
        </pc:cxnChg>
        <pc:cxnChg chg="add del">
          <ac:chgData name="Thomas M G (FCES)" userId="9e3108fb-021a-4282-b4ca-9818a2af6e54" providerId="ADAL" clId="{29DBCB6C-7BD7-492B-B4B7-71AB87E7BEC5}" dt="2020-11-10T20:18:53.664" v="140" actId="26606"/>
          <ac:cxnSpMkLst>
            <pc:docMk/>
            <pc:sldMk cId="2759743552" sldId="263"/>
            <ac:cxnSpMk id="34" creationId="{F265B927-6638-4D61-901B-BCEC69234E1D}"/>
          </ac:cxnSpMkLst>
        </pc:cxnChg>
        <pc:cxnChg chg="add">
          <ac:chgData name="Thomas M G (FCES)" userId="9e3108fb-021a-4282-b4ca-9818a2af6e54" providerId="ADAL" clId="{29DBCB6C-7BD7-492B-B4B7-71AB87E7BEC5}" dt="2020-11-10T20:18:53.671" v="141" actId="26606"/>
          <ac:cxnSpMkLst>
            <pc:docMk/>
            <pc:sldMk cId="2759743552" sldId="263"/>
            <ac:cxnSpMk id="38" creationId="{8353C219-00D1-436B-A859-07C0CD58B6DF}"/>
          </ac:cxnSpMkLst>
        </pc:cxnChg>
      </pc:sldChg>
      <pc:sldChg chg="del">
        <pc:chgData name="Thomas M G (FCES)" userId="9e3108fb-021a-4282-b4ca-9818a2af6e54" providerId="ADAL" clId="{29DBCB6C-7BD7-492B-B4B7-71AB87E7BEC5}" dt="2020-11-10T21:39:48.661" v="1991" actId="47"/>
        <pc:sldMkLst>
          <pc:docMk/>
          <pc:sldMk cId="1732186116" sldId="264"/>
        </pc:sldMkLst>
      </pc:sldChg>
      <pc:sldChg chg="addSp delSp modSp mod setBg">
        <pc:chgData name="Thomas M G (FCES)" userId="9e3108fb-021a-4282-b4ca-9818a2af6e54" providerId="ADAL" clId="{29DBCB6C-7BD7-492B-B4B7-71AB87E7BEC5}" dt="2020-11-10T21:54:57.892" v="2183" actId="20578"/>
        <pc:sldMkLst>
          <pc:docMk/>
          <pc:sldMk cId="139779914" sldId="265"/>
        </pc:sldMkLst>
        <pc:spChg chg="mod">
          <ac:chgData name="Thomas M G (FCES)" userId="9e3108fb-021a-4282-b4ca-9818a2af6e54" providerId="ADAL" clId="{29DBCB6C-7BD7-492B-B4B7-71AB87E7BEC5}" dt="2020-11-10T20:35:43.185" v="453" actId="26606"/>
          <ac:spMkLst>
            <pc:docMk/>
            <pc:sldMk cId="139779914" sldId="265"/>
            <ac:spMk id="2" creationId="{AA71B61A-E8D4-45F4-878D-A3296710CBB5}"/>
          </ac:spMkLst>
        </pc:spChg>
        <pc:spChg chg="add del mod">
          <ac:chgData name="Thomas M G (FCES)" userId="9e3108fb-021a-4282-b4ca-9818a2af6e54" providerId="ADAL" clId="{29DBCB6C-7BD7-492B-B4B7-71AB87E7BEC5}" dt="2020-11-10T20:32:22.867" v="444" actId="26606"/>
          <ac:spMkLst>
            <pc:docMk/>
            <pc:sldMk cId="139779914" sldId="265"/>
            <ac:spMk id="3" creationId="{BE0514BA-9790-4148-B21F-0465B1466822}"/>
          </ac:spMkLst>
        </pc:spChg>
        <pc:spChg chg="add del">
          <ac:chgData name="Thomas M G (FCES)" userId="9e3108fb-021a-4282-b4ca-9818a2af6e54" providerId="ADAL" clId="{29DBCB6C-7BD7-492B-B4B7-71AB87E7BEC5}" dt="2020-11-10T20:32:02.663" v="437" actId="26606"/>
          <ac:spMkLst>
            <pc:docMk/>
            <pc:sldMk cId="139779914" sldId="265"/>
            <ac:spMk id="6" creationId="{CB75DD8E-B999-49FA-A60B-10AD21B95590}"/>
          </ac:spMkLst>
        </pc:spChg>
        <pc:spChg chg="add del">
          <ac:chgData name="Thomas M G (FCES)" userId="9e3108fb-021a-4282-b4ca-9818a2af6e54" providerId="ADAL" clId="{29DBCB6C-7BD7-492B-B4B7-71AB87E7BEC5}" dt="2020-11-10T20:30:26.702" v="426" actId="26606"/>
          <ac:spMkLst>
            <pc:docMk/>
            <pc:sldMk cId="139779914" sldId="265"/>
            <ac:spMk id="10" creationId="{CB75DD8E-B999-49FA-A60B-10AD21B95590}"/>
          </ac:spMkLst>
        </pc:spChg>
        <pc:spChg chg="add del">
          <ac:chgData name="Thomas M G (FCES)" userId="9e3108fb-021a-4282-b4ca-9818a2af6e54" providerId="ADAL" clId="{29DBCB6C-7BD7-492B-B4B7-71AB87E7BEC5}" dt="2020-11-10T20:29:49.568" v="422" actId="26606"/>
          <ac:spMkLst>
            <pc:docMk/>
            <pc:sldMk cId="139779914" sldId="265"/>
            <ac:spMk id="11" creationId="{14B68BB4-E55B-4DC8-825B-0A792D33AF45}"/>
          </ac:spMkLst>
        </pc:spChg>
        <pc:spChg chg="add del">
          <ac:chgData name="Thomas M G (FCES)" userId="9e3108fb-021a-4282-b4ca-9818a2af6e54" providerId="ADAL" clId="{29DBCB6C-7BD7-492B-B4B7-71AB87E7BEC5}" dt="2020-11-10T20:29:49.568" v="422" actId="26606"/>
          <ac:spMkLst>
            <pc:docMk/>
            <pc:sldMk cId="139779914" sldId="265"/>
            <ac:spMk id="13" creationId="{D876438C-C6C1-4170-95B8-E2CA818079BF}"/>
          </ac:spMkLst>
        </pc:spChg>
        <pc:spChg chg="add del">
          <ac:chgData name="Thomas M G (FCES)" userId="9e3108fb-021a-4282-b4ca-9818a2af6e54" providerId="ADAL" clId="{29DBCB6C-7BD7-492B-B4B7-71AB87E7BEC5}" dt="2020-11-10T20:30:26.702" v="426" actId="26606"/>
          <ac:spMkLst>
            <pc:docMk/>
            <pc:sldMk cId="139779914" sldId="265"/>
            <ac:spMk id="14" creationId="{D1EB8A30-598D-487B-A08F-FA6108296745}"/>
          </ac:spMkLst>
        </pc:spChg>
        <pc:spChg chg="add del">
          <ac:chgData name="Thomas M G (FCES)" userId="9e3108fb-021a-4282-b4ca-9818a2af6e54" providerId="ADAL" clId="{29DBCB6C-7BD7-492B-B4B7-71AB87E7BEC5}" dt="2020-11-10T20:30:14.710" v="424" actId="26606"/>
          <ac:spMkLst>
            <pc:docMk/>
            <pc:sldMk cId="139779914" sldId="265"/>
            <ac:spMk id="15" creationId="{C3C4A2A4-B9DE-446F-B517-6FC718EA9B97}"/>
          </ac:spMkLst>
        </pc:spChg>
        <pc:spChg chg="add del">
          <ac:chgData name="Thomas M G (FCES)" userId="9e3108fb-021a-4282-b4ca-9818a2af6e54" providerId="ADAL" clId="{29DBCB6C-7BD7-492B-B4B7-71AB87E7BEC5}" dt="2020-11-10T20:30:14.710" v="424" actId="26606"/>
          <ac:spMkLst>
            <pc:docMk/>
            <pc:sldMk cId="139779914" sldId="265"/>
            <ac:spMk id="16" creationId="{CD007C7B-2656-49D8-BFD6-EC5AE385378F}"/>
          </ac:spMkLst>
        </pc:spChg>
        <pc:spChg chg="add del">
          <ac:chgData name="Thomas M G (FCES)" userId="9e3108fb-021a-4282-b4ca-9818a2af6e54" providerId="ADAL" clId="{29DBCB6C-7BD7-492B-B4B7-71AB87E7BEC5}" dt="2020-11-10T20:30:14.710" v="424" actId="26606"/>
          <ac:spMkLst>
            <pc:docMk/>
            <pc:sldMk cId="139779914" sldId="265"/>
            <ac:spMk id="17" creationId="{23A771F5-9C52-403D-B6C0-3E252B9D6163}"/>
          </ac:spMkLst>
        </pc:spChg>
        <pc:spChg chg="add del">
          <ac:chgData name="Thomas M G (FCES)" userId="9e3108fb-021a-4282-b4ca-9818a2af6e54" providerId="ADAL" clId="{29DBCB6C-7BD7-492B-B4B7-71AB87E7BEC5}" dt="2020-11-10T20:30:26.702" v="426" actId="26606"/>
          <ac:spMkLst>
            <pc:docMk/>
            <pc:sldMk cId="139779914" sldId="265"/>
            <ac:spMk id="20" creationId="{BE0514BA-9790-4148-B21F-0465B1466822}"/>
          </ac:spMkLst>
        </pc:spChg>
        <pc:spChg chg="add del">
          <ac:chgData name="Thomas M G (FCES)" userId="9e3108fb-021a-4282-b4ca-9818a2af6e54" providerId="ADAL" clId="{29DBCB6C-7BD7-492B-B4B7-71AB87E7BEC5}" dt="2020-11-10T20:30:26.702" v="426" actId="26606"/>
          <ac:spMkLst>
            <pc:docMk/>
            <pc:sldMk cId="139779914" sldId="265"/>
            <ac:spMk id="21" creationId="{537F856F-7C8A-4B04-A5FB-9E83AAC38729}"/>
          </ac:spMkLst>
        </pc:spChg>
        <pc:spChg chg="add del">
          <ac:chgData name="Thomas M G (FCES)" userId="9e3108fb-021a-4282-b4ca-9818a2af6e54" providerId="ADAL" clId="{29DBCB6C-7BD7-492B-B4B7-71AB87E7BEC5}" dt="2020-11-10T20:32:02.663" v="437" actId="26606"/>
          <ac:spMkLst>
            <pc:docMk/>
            <pc:sldMk cId="139779914" sldId="265"/>
            <ac:spMk id="22" creationId="{D1EB8A30-598D-487B-A08F-FA6108296745}"/>
          </ac:spMkLst>
        </pc:spChg>
        <pc:spChg chg="add del">
          <ac:chgData name="Thomas M G (FCES)" userId="9e3108fb-021a-4282-b4ca-9818a2af6e54" providerId="ADAL" clId="{29DBCB6C-7BD7-492B-B4B7-71AB87E7BEC5}" dt="2020-11-10T20:32:02.663" v="437" actId="26606"/>
          <ac:spMkLst>
            <pc:docMk/>
            <pc:sldMk cId="139779914" sldId="265"/>
            <ac:spMk id="24" creationId="{537F856F-7C8A-4B04-A5FB-9E83AAC38729}"/>
          </ac:spMkLst>
        </pc:spChg>
        <pc:spChg chg="add del">
          <ac:chgData name="Thomas M G (FCES)" userId="9e3108fb-021a-4282-b4ca-9818a2af6e54" providerId="ADAL" clId="{29DBCB6C-7BD7-492B-B4B7-71AB87E7BEC5}" dt="2020-11-10T20:32:08.840" v="439" actId="26606"/>
          <ac:spMkLst>
            <pc:docMk/>
            <pc:sldMk cId="139779914" sldId="265"/>
            <ac:spMk id="26" creationId="{C3C4A2A4-B9DE-446F-B517-6FC718EA9B97}"/>
          </ac:spMkLst>
        </pc:spChg>
        <pc:spChg chg="add del">
          <ac:chgData name="Thomas M G (FCES)" userId="9e3108fb-021a-4282-b4ca-9818a2af6e54" providerId="ADAL" clId="{29DBCB6C-7BD7-492B-B4B7-71AB87E7BEC5}" dt="2020-11-10T20:32:08.840" v="439" actId="26606"/>
          <ac:spMkLst>
            <pc:docMk/>
            <pc:sldMk cId="139779914" sldId="265"/>
            <ac:spMk id="27" creationId="{CD007C7B-2656-49D8-BFD6-EC5AE385378F}"/>
          </ac:spMkLst>
        </pc:spChg>
        <pc:spChg chg="add del">
          <ac:chgData name="Thomas M G (FCES)" userId="9e3108fb-021a-4282-b4ca-9818a2af6e54" providerId="ADAL" clId="{29DBCB6C-7BD7-492B-B4B7-71AB87E7BEC5}" dt="2020-11-10T20:32:08.840" v="439" actId="26606"/>
          <ac:spMkLst>
            <pc:docMk/>
            <pc:sldMk cId="139779914" sldId="265"/>
            <ac:spMk id="28" creationId="{23A771F5-9C52-403D-B6C0-3E252B9D6163}"/>
          </ac:spMkLst>
        </pc:spChg>
        <pc:spChg chg="add del">
          <ac:chgData name="Thomas M G (FCES)" userId="9e3108fb-021a-4282-b4ca-9818a2af6e54" providerId="ADAL" clId="{29DBCB6C-7BD7-492B-B4B7-71AB87E7BEC5}" dt="2020-11-10T20:32:11.259" v="441" actId="26606"/>
          <ac:spMkLst>
            <pc:docMk/>
            <pc:sldMk cId="139779914" sldId="265"/>
            <ac:spMk id="31" creationId="{3741B58E-3B65-4A01-A276-975AB2CF8A08}"/>
          </ac:spMkLst>
        </pc:spChg>
        <pc:spChg chg="add del">
          <ac:chgData name="Thomas M G (FCES)" userId="9e3108fb-021a-4282-b4ca-9818a2af6e54" providerId="ADAL" clId="{29DBCB6C-7BD7-492B-B4B7-71AB87E7BEC5}" dt="2020-11-10T20:32:11.259" v="441" actId="26606"/>
          <ac:spMkLst>
            <pc:docMk/>
            <pc:sldMk cId="139779914" sldId="265"/>
            <ac:spMk id="32" creationId="{7AAC67C3-831B-4AB1-A259-DFB839CAFAFC}"/>
          </ac:spMkLst>
        </pc:spChg>
        <pc:spChg chg="add del">
          <ac:chgData name="Thomas M G (FCES)" userId="9e3108fb-021a-4282-b4ca-9818a2af6e54" providerId="ADAL" clId="{29DBCB6C-7BD7-492B-B4B7-71AB87E7BEC5}" dt="2020-11-10T20:32:11.259" v="441" actId="26606"/>
          <ac:spMkLst>
            <pc:docMk/>
            <pc:sldMk cId="139779914" sldId="265"/>
            <ac:spMk id="33" creationId="{054B3F04-9EAC-45C0-B3CE-0387EEA10A0C}"/>
          </ac:spMkLst>
        </pc:spChg>
        <pc:spChg chg="add del">
          <ac:chgData name="Thomas M G (FCES)" userId="9e3108fb-021a-4282-b4ca-9818a2af6e54" providerId="ADAL" clId="{29DBCB6C-7BD7-492B-B4B7-71AB87E7BEC5}" dt="2020-11-10T20:32:11.259" v="441" actId="26606"/>
          <ac:spMkLst>
            <pc:docMk/>
            <pc:sldMk cId="139779914" sldId="265"/>
            <ac:spMk id="34" creationId="{BE0514BA-9790-4148-B21F-0465B1466822}"/>
          </ac:spMkLst>
        </pc:spChg>
        <pc:spChg chg="add del">
          <ac:chgData name="Thomas M G (FCES)" userId="9e3108fb-021a-4282-b4ca-9818a2af6e54" providerId="ADAL" clId="{29DBCB6C-7BD7-492B-B4B7-71AB87E7BEC5}" dt="2020-11-10T20:32:22.846" v="443" actId="26606"/>
          <ac:spMkLst>
            <pc:docMk/>
            <pc:sldMk cId="139779914" sldId="265"/>
            <ac:spMk id="36" creationId="{C3C4A2A4-B9DE-446F-B517-6FC718EA9B97}"/>
          </ac:spMkLst>
        </pc:spChg>
        <pc:spChg chg="add del">
          <ac:chgData name="Thomas M G (FCES)" userId="9e3108fb-021a-4282-b4ca-9818a2af6e54" providerId="ADAL" clId="{29DBCB6C-7BD7-492B-B4B7-71AB87E7BEC5}" dt="2020-11-10T20:32:22.846" v="443" actId="26606"/>
          <ac:spMkLst>
            <pc:docMk/>
            <pc:sldMk cId="139779914" sldId="265"/>
            <ac:spMk id="37" creationId="{CD007C7B-2656-49D8-BFD6-EC5AE385378F}"/>
          </ac:spMkLst>
        </pc:spChg>
        <pc:spChg chg="add del">
          <ac:chgData name="Thomas M G (FCES)" userId="9e3108fb-021a-4282-b4ca-9818a2af6e54" providerId="ADAL" clId="{29DBCB6C-7BD7-492B-B4B7-71AB87E7BEC5}" dt="2020-11-10T20:32:22.846" v="443" actId="26606"/>
          <ac:spMkLst>
            <pc:docMk/>
            <pc:sldMk cId="139779914" sldId="265"/>
            <ac:spMk id="38" creationId="{23A771F5-9C52-403D-B6C0-3E252B9D6163}"/>
          </ac:spMkLst>
        </pc:spChg>
        <pc:spChg chg="add del">
          <ac:chgData name="Thomas M G (FCES)" userId="9e3108fb-021a-4282-b4ca-9818a2af6e54" providerId="ADAL" clId="{29DBCB6C-7BD7-492B-B4B7-71AB87E7BEC5}" dt="2020-11-10T20:35:43.192" v="454" actId="26606"/>
          <ac:spMkLst>
            <pc:docMk/>
            <pc:sldMk cId="139779914" sldId="265"/>
            <ac:spMk id="41" creationId="{CB75DD8E-B999-49FA-A60B-10AD21B95590}"/>
          </ac:spMkLst>
        </pc:spChg>
        <pc:spChg chg="add mod">
          <ac:chgData name="Thomas M G (FCES)" userId="9e3108fb-021a-4282-b4ca-9818a2af6e54" providerId="ADAL" clId="{29DBCB6C-7BD7-492B-B4B7-71AB87E7BEC5}" dt="2020-11-10T21:54:57.892" v="2183" actId="20578"/>
          <ac:spMkLst>
            <pc:docMk/>
            <pc:sldMk cId="139779914" sldId="265"/>
            <ac:spMk id="44" creationId="{BE0514BA-9790-4148-B21F-0465B1466822}"/>
          </ac:spMkLst>
        </pc:spChg>
        <pc:spChg chg="add del">
          <ac:chgData name="Thomas M G (FCES)" userId="9e3108fb-021a-4282-b4ca-9818a2af6e54" providerId="ADAL" clId="{29DBCB6C-7BD7-492B-B4B7-71AB87E7BEC5}" dt="2020-11-10T20:35:43.192" v="454" actId="26606"/>
          <ac:spMkLst>
            <pc:docMk/>
            <pc:sldMk cId="139779914" sldId="265"/>
            <ac:spMk id="45" creationId="{D1EB8A30-598D-487B-A08F-FA6108296745}"/>
          </ac:spMkLst>
        </pc:spChg>
        <pc:spChg chg="add del">
          <ac:chgData name="Thomas M G (FCES)" userId="9e3108fb-021a-4282-b4ca-9818a2af6e54" providerId="ADAL" clId="{29DBCB6C-7BD7-492B-B4B7-71AB87E7BEC5}" dt="2020-11-10T20:35:43.192" v="454" actId="26606"/>
          <ac:spMkLst>
            <pc:docMk/>
            <pc:sldMk cId="139779914" sldId="265"/>
            <ac:spMk id="46" creationId="{537F856F-7C8A-4B04-A5FB-9E83AAC38729}"/>
          </ac:spMkLst>
        </pc:spChg>
        <pc:spChg chg="add del">
          <ac:chgData name="Thomas M G (FCES)" userId="9e3108fb-021a-4282-b4ca-9818a2af6e54" providerId="ADAL" clId="{29DBCB6C-7BD7-492B-B4B7-71AB87E7BEC5}" dt="2020-11-10T20:35:43.185" v="453" actId="26606"/>
          <ac:spMkLst>
            <pc:docMk/>
            <pc:sldMk cId="139779914" sldId="265"/>
            <ac:spMk id="51" creationId="{11D64472-9720-4FBC-B628-F62EE9D0158A}"/>
          </ac:spMkLst>
        </pc:spChg>
        <pc:spChg chg="add del">
          <ac:chgData name="Thomas M G (FCES)" userId="9e3108fb-021a-4282-b4ca-9818a2af6e54" providerId="ADAL" clId="{29DBCB6C-7BD7-492B-B4B7-71AB87E7BEC5}" dt="2020-11-10T20:35:43.185" v="453" actId="26606"/>
          <ac:spMkLst>
            <pc:docMk/>
            <pc:sldMk cId="139779914" sldId="265"/>
            <ac:spMk id="55" creationId="{DF7BD5AB-415F-42D4-8FC0-DCC5D1101D85}"/>
          </ac:spMkLst>
        </pc:spChg>
        <pc:spChg chg="add del">
          <ac:chgData name="Thomas M G (FCES)" userId="9e3108fb-021a-4282-b4ca-9818a2af6e54" providerId="ADAL" clId="{29DBCB6C-7BD7-492B-B4B7-71AB87E7BEC5}" dt="2020-11-10T20:35:43.185" v="453" actId="26606"/>
          <ac:spMkLst>
            <pc:docMk/>
            <pc:sldMk cId="139779914" sldId="265"/>
            <ac:spMk id="57" creationId="{2A8EBF22-DAF1-4100-AA4A-A077B68E3AB8}"/>
          </ac:spMkLst>
        </pc:spChg>
        <pc:spChg chg="add">
          <ac:chgData name="Thomas M G (FCES)" userId="9e3108fb-021a-4282-b4ca-9818a2af6e54" providerId="ADAL" clId="{29DBCB6C-7BD7-492B-B4B7-71AB87E7BEC5}" dt="2020-11-10T20:35:43.192" v="454" actId="26606"/>
          <ac:spMkLst>
            <pc:docMk/>
            <pc:sldMk cId="139779914" sldId="265"/>
            <ac:spMk id="59" creationId="{CB75DD8E-B999-49FA-A60B-10AD21B95590}"/>
          </ac:spMkLst>
        </pc:spChg>
        <pc:spChg chg="add">
          <ac:chgData name="Thomas M G (FCES)" userId="9e3108fb-021a-4282-b4ca-9818a2af6e54" providerId="ADAL" clId="{29DBCB6C-7BD7-492B-B4B7-71AB87E7BEC5}" dt="2020-11-10T20:35:43.192" v="454" actId="26606"/>
          <ac:spMkLst>
            <pc:docMk/>
            <pc:sldMk cId="139779914" sldId="265"/>
            <ac:spMk id="61" creationId="{D1EB8A30-598D-487B-A08F-FA6108296745}"/>
          </ac:spMkLst>
        </pc:spChg>
        <pc:spChg chg="add">
          <ac:chgData name="Thomas M G (FCES)" userId="9e3108fb-021a-4282-b4ca-9818a2af6e54" providerId="ADAL" clId="{29DBCB6C-7BD7-492B-B4B7-71AB87E7BEC5}" dt="2020-11-10T20:35:43.192" v="454" actId="26606"/>
          <ac:spMkLst>
            <pc:docMk/>
            <pc:sldMk cId="139779914" sldId="265"/>
            <ac:spMk id="62" creationId="{537F856F-7C8A-4B04-A5FB-9E83AAC38729}"/>
          </ac:spMkLst>
        </pc:spChg>
        <pc:graphicFrameChg chg="add del">
          <ac:chgData name="Thomas M G (FCES)" userId="9e3108fb-021a-4282-b4ca-9818a2af6e54" providerId="ADAL" clId="{29DBCB6C-7BD7-492B-B4B7-71AB87E7BEC5}" dt="2020-11-10T20:30:14.710" v="424" actId="26606"/>
          <ac:graphicFrameMkLst>
            <pc:docMk/>
            <pc:sldMk cId="139779914" sldId="265"/>
            <ac:graphicFrameMk id="18" creationId="{C0CA149F-1C8E-475C-8517-099A1E2E8EFE}"/>
          </ac:graphicFrameMkLst>
        </pc:graphicFrameChg>
        <pc:graphicFrameChg chg="add del mod modGraphic">
          <ac:chgData name="Thomas M G (FCES)" userId="9e3108fb-021a-4282-b4ca-9818a2af6e54" providerId="ADAL" clId="{29DBCB6C-7BD7-492B-B4B7-71AB87E7BEC5}" dt="2020-11-10T20:31:19.132" v="432" actId="26606"/>
          <ac:graphicFrameMkLst>
            <pc:docMk/>
            <pc:sldMk cId="139779914" sldId="265"/>
            <ac:graphicFrameMk id="23" creationId="{615E6621-76DD-40F5-BF39-43FF016B9F12}"/>
          </ac:graphicFrameMkLst>
        </pc:graphicFrameChg>
        <pc:graphicFrameChg chg="add del">
          <ac:chgData name="Thomas M G (FCES)" userId="9e3108fb-021a-4282-b4ca-9818a2af6e54" providerId="ADAL" clId="{29DBCB6C-7BD7-492B-B4B7-71AB87E7BEC5}" dt="2020-11-10T20:32:08.840" v="439" actId="26606"/>
          <ac:graphicFrameMkLst>
            <pc:docMk/>
            <pc:sldMk cId="139779914" sldId="265"/>
            <ac:graphicFrameMk id="29" creationId="{7A9179DB-9834-4E98-8B06-05FB4423A4A5}"/>
          </ac:graphicFrameMkLst>
        </pc:graphicFrameChg>
        <pc:graphicFrameChg chg="add del">
          <ac:chgData name="Thomas M G (FCES)" userId="9e3108fb-021a-4282-b4ca-9818a2af6e54" providerId="ADAL" clId="{29DBCB6C-7BD7-492B-B4B7-71AB87E7BEC5}" dt="2020-11-10T20:32:22.846" v="443" actId="26606"/>
          <ac:graphicFrameMkLst>
            <pc:docMk/>
            <pc:sldMk cId="139779914" sldId="265"/>
            <ac:graphicFrameMk id="39" creationId="{7A9179DB-9834-4E98-8B06-05FB4423A4A5}"/>
          </ac:graphicFrameMkLst>
        </pc:graphicFrameChg>
        <pc:picChg chg="add del">
          <ac:chgData name="Thomas M G (FCES)" userId="9e3108fb-021a-4282-b4ca-9818a2af6e54" providerId="ADAL" clId="{29DBCB6C-7BD7-492B-B4B7-71AB87E7BEC5}" dt="2020-11-10T20:29:49.568" v="422" actId="26606"/>
          <ac:picMkLst>
            <pc:docMk/>
            <pc:sldMk cId="139779914" sldId="265"/>
            <ac:picMk id="5" creationId="{A302EAF8-FB4B-447D-957B-D9087485CB18}"/>
          </ac:picMkLst>
        </pc:picChg>
        <pc:picChg chg="add del">
          <ac:chgData name="Thomas M G (FCES)" userId="9e3108fb-021a-4282-b4ca-9818a2af6e54" providerId="ADAL" clId="{29DBCB6C-7BD7-492B-B4B7-71AB87E7BEC5}" dt="2020-11-10T20:30:26.702" v="426" actId="26606"/>
          <ac:picMkLst>
            <pc:docMk/>
            <pc:sldMk cId="139779914" sldId="265"/>
            <ac:picMk id="7" creationId="{1E1256BE-4822-4DA5-9E09-77169D08940D}"/>
          </ac:picMkLst>
        </pc:picChg>
        <pc:picChg chg="add del">
          <ac:chgData name="Thomas M G (FCES)" userId="9e3108fb-021a-4282-b4ca-9818a2af6e54" providerId="ADAL" clId="{29DBCB6C-7BD7-492B-B4B7-71AB87E7BEC5}" dt="2020-11-10T20:32:02.663" v="437" actId="26606"/>
          <ac:picMkLst>
            <pc:docMk/>
            <pc:sldMk cId="139779914" sldId="265"/>
            <ac:picMk id="8" creationId="{197EB4FB-AB3F-4D8B-8431-C76985B66CDE}"/>
          </ac:picMkLst>
        </pc:picChg>
        <pc:picChg chg="add mod ord">
          <ac:chgData name="Thomas M G (FCES)" userId="9e3108fb-021a-4282-b4ca-9818a2af6e54" providerId="ADAL" clId="{29DBCB6C-7BD7-492B-B4B7-71AB87E7BEC5}" dt="2020-11-10T20:35:43.192" v="454" actId="26606"/>
          <ac:picMkLst>
            <pc:docMk/>
            <pc:sldMk cId="139779914" sldId="265"/>
            <ac:picMk id="42" creationId="{197EB4FB-AB3F-4D8B-8431-C76985B66CDE}"/>
          </ac:picMkLst>
        </pc:picChg>
        <pc:cxnChg chg="add del">
          <ac:chgData name="Thomas M G (FCES)" userId="9e3108fb-021a-4282-b4ca-9818a2af6e54" providerId="ADAL" clId="{29DBCB6C-7BD7-492B-B4B7-71AB87E7BEC5}" dt="2020-11-10T20:29:49.568" v="422" actId="26606"/>
          <ac:cxnSpMkLst>
            <pc:docMk/>
            <pc:sldMk cId="139779914" sldId="265"/>
            <ac:cxnSpMk id="9" creationId="{D234663B-5BFF-482A-865A-27F31AF09874}"/>
          </ac:cxnSpMkLst>
        </pc:cxnChg>
        <pc:cxnChg chg="add del">
          <ac:chgData name="Thomas M G (FCES)" userId="9e3108fb-021a-4282-b4ca-9818a2af6e54" providerId="ADAL" clId="{29DBCB6C-7BD7-492B-B4B7-71AB87E7BEC5}" dt="2020-11-10T20:30:26.702" v="426" actId="26606"/>
          <ac:cxnSpMkLst>
            <pc:docMk/>
            <pc:sldMk cId="139779914" sldId="265"/>
            <ac:cxnSpMk id="12" creationId="{8353C219-00D1-436B-A859-07C0CD58B6DF}"/>
          </ac:cxnSpMkLst>
        </pc:cxnChg>
        <pc:cxnChg chg="add del">
          <ac:chgData name="Thomas M G (FCES)" userId="9e3108fb-021a-4282-b4ca-9818a2af6e54" providerId="ADAL" clId="{29DBCB6C-7BD7-492B-B4B7-71AB87E7BEC5}" dt="2020-11-10T20:32:02.663" v="437" actId="26606"/>
          <ac:cxnSpMkLst>
            <pc:docMk/>
            <pc:sldMk cId="139779914" sldId="265"/>
            <ac:cxnSpMk id="19" creationId="{8353C219-00D1-436B-A859-07C0CD58B6DF}"/>
          </ac:cxnSpMkLst>
        </pc:cxnChg>
        <pc:cxnChg chg="add del">
          <ac:chgData name="Thomas M G (FCES)" userId="9e3108fb-021a-4282-b4ca-9818a2af6e54" providerId="ADAL" clId="{29DBCB6C-7BD7-492B-B4B7-71AB87E7BEC5}" dt="2020-11-10T20:35:43.192" v="454" actId="26606"/>
          <ac:cxnSpMkLst>
            <pc:docMk/>
            <pc:sldMk cId="139779914" sldId="265"/>
            <ac:cxnSpMk id="43" creationId="{8353C219-00D1-436B-A859-07C0CD58B6DF}"/>
          </ac:cxnSpMkLst>
        </pc:cxnChg>
        <pc:cxnChg chg="add del">
          <ac:chgData name="Thomas M G (FCES)" userId="9e3108fb-021a-4282-b4ca-9818a2af6e54" providerId="ADAL" clId="{29DBCB6C-7BD7-492B-B4B7-71AB87E7BEC5}" dt="2020-11-10T20:35:43.185" v="453" actId="26606"/>
          <ac:cxnSpMkLst>
            <pc:docMk/>
            <pc:sldMk cId="139779914" sldId="265"/>
            <ac:cxnSpMk id="53" creationId="{C8274B1F-2E6E-4044-94F7-2AB4E90F65D4}"/>
          </ac:cxnSpMkLst>
        </pc:cxnChg>
        <pc:cxnChg chg="add">
          <ac:chgData name="Thomas M G (FCES)" userId="9e3108fb-021a-4282-b4ca-9818a2af6e54" providerId="ADAL" clId="{29DBCB6C-7BD7-492B-B4B7-71AB87E7BEC5}" dt="2020-11-10T20:35:43.192" v="454" actId="26606"/>
          <ac:cxnSpMkLst>
            <pc:docMk/>
            <pc:sldMk cId="139779914" sldId="265"/>
            <ac:cxnSpMk id="60" creationId="{8353C219-00D1-436B-A859-07C0CD58B6DF}"/>
          </ac:cxnSpMkLst>
        </pc:cxnChg>
      </pc:sldChg>
      <pc:sldChg chg="delSp del mod delAnim">
        <pc:chgData name="Thomas M G (FCES)" userId="9e3108fb-021a-4282-b4ca-9818a2af6e54" providerId="ADAL" clId="{29DBCB6C-7BD7-492B-B4B7-71AB87E7BEC5}" dt="2020-11-10T21:39:37.420" v="1990" actId="47"/>
        <pc:sldMkLst>
          <pc:docMk/>
          <pc:sldMk cId="2410951973" sldId="266"/>
        </pc:sldMkLst>
        <pc:picChg chg="del">
          <ac:chgData name="Thomas M G (FCES)" userId="9e3108fb-021a-4282-b4ca-9818a2af6e54" providerId="ADAL" clId="{29DBCB6C-7BD7-492B-B4B7-71AB87E7BEC5}" dt="2020-11-10T20:22:37.414" v="336" actId="21"/>
          <ac:picMkLst>
            <pc:docMk/>
            <pc:sldMk cId="2410951973" sldId="266"/>
            <ac:picMk id="6" creationId="{764BA810-3BF9-4F84-AF35-AD3F2C64E9A2}"/>
          </ac:picMkLst>
        </pc:picChg>
      </pc:sldChg>
      <pc:sldChg chg="del">
        <pc:chgData name="Thomas M G (FCES)" userId="9e3108fb-021a-4282-b4ca-9818a2af6e54" providerId="ADAL" clId="{29DBCB6C-7BD7-492B-B4B7-71AB87E7BEC5}" dt="2020-11-10T21:39:27.918" v="1989" actId="47"/>
        <pc:sldMkLst>
          <pc:docMk/>
          <pc:sldMk cId="2646763467" sldId="267"/>
        </pc:sldMkLst>
      </pc:sldChg>
      <pc:sldChg chg="addSp delSp modSp add del mod delAnim">
        <pc:chgData name="Thomas M G (FCES)" userId="9e3108fb-021a-4282-b4ca-9818a2af6e54" providerId="ADAL" clId="{29DBCB6C-7BD7-492B-B4B7-71AB87E7BEC5}" dt="2020-11-10T20:43:15.301" v="643" actId="47"/>
        <pc:sldMkLst>
          <pc:docMk/>
          <pc:sldMk cId="2649706985" sldId="268"/>
        </pc:sldMkLst>
        <pc:spChg chg="del">
          <ac:chgData name="Thomas M G (FCES)" userId="9e3108fb-021a-4282-b4ca-9818a2af6e54" providerId="ADAL" clId="{29DBCB6C-7BD7-492B-B4B7-71AB87E7BEC5}" dt="2020-11-10T20:38:13.223" v="626" actId="478"/>
          <ac:spMkLst>
            <pc:docMk/>
            <pc:sldMk cId="2649706985" sldId="268"/>
            <ac:spMk id="2" creationId="{AA71B61A-E8D4-45F4-878D-A3296710CBB5}"/>
          </ac:spMkLst>
        </pc:spChg>
        <pc:spChg chg="del">
          <ac:chgData name="Thomas M G (FCES)" userId="9e3108fb-021a-4282-b4ca-9818a2af6e54" providerId="ADAL" clId="{29DBCB6C-7BD7-492B-B4B7-71AB87E7BEC5}" dt="2020-11-10T20:38:13.223" v="626" actId="478"/>
          <ac:spMkLst>
            <pc:docMk/>
            <pc:sldMk cId="2649706985" sldId="268"/>
            <ac:spMk id="3" creationId="{BE0514BA-9790-4148-B21F-0465B1466822}"/>
          </ac:spMkLst>
        </pc:spChg>
        <pc:spChg chg="add mod">
          <ac:chgData name="Thomas M G (FCES)" userId="9e3108fb-021a-4282-b4ca-9818a2af6e54" providerId="ADAL" clId="{29DBCB6C-7BD7-492B-B4B7-71AB87E7BEC5}" dt="2020-11-10T20:38:13.223" v="626" actId="478"/>
          <ac:spMkLst>
            <pc:docMk/>
            <pc:sldMk cId="2649706985" sldId="268"/>
            <ac:spMk id="5" creationId="{F9B66EFF-178C-40F4-A66C-2DD19F47529F}"/>
          </ac:spMkLst>
        </pc:spChg>
        <pc:spChg chg="add mod">
          <ac:chgData name="Thomas M G (FCES)" userId="9e3108fb-021a-4282-b4ca-9818a2af6e54" providerId="ADAL" clId="{29DBCB6C-7BD7-492B-B4B7-71AB87E7BEC5}" dt="2020-11-10T20:38:13.223" v="626" actId="478"/>
          <ac:spMkLst>
            <pc:docMk/>
            <pc:sldMk cId="2649706985" sldId="268"/>
            <ac:spMk id="8" creationId="{0E5BDC84-0583-44FD-85E8-D2B487F597BF}"/>
          </ac:spMkLst>
        </pc:spChg>
        <pc:picChg chg="del">
          <ac:chgData name="Thomas M G (FCES)" userId="9e3108fb-021a-4282-b4ca-9818a2af6e54" providerId="ADAL" clId="{29DBCB6C-7BD7-492B-B4B7-71AB87E7BEC5}" dt="2020-11-10T20:38:13.223" v="626" actId="478"/>
          <ac:picMkLst>
            <pc:docMk/>
            <pc:sldMk cId="2649706985" sldId="268"/>
            <ac:picMk id="7" creationId="{07969E12-A028-4040-9E62-D5D51D8A595C}"/>
          </ac:picMkLst>
        </pc:picChg>
        <pc:picChg chg="del">
          <ac:chgData name="Thomas M G (FCES)" userId="9e3108fb-021a-4282-b4ca-9818a2af6e54" providerId="ADAL" clId="{29DBCB6C-7BD7-492B-B4B7-71AB87E7BEC5}" dt="2020-11-10T20:38:13.223" v="626" actId="478"/>
          <ac:picMkLst>
            <pc:docMk/>
            <pc:sldMk cId="2649706985" sldId="268"/>
            <ac:picMk id="27" creationId="{CD414DEA-BA84-48F6-B9B3-020B1F4A9CB2}"/>
          </ac:picMkLst>
        </pc:picChg>
      </pc:sldChg>
      <pc:sldChg chg="addSp delSp modSp add del mod modAnim delDesignElem">
        <pc:chgData name="Thomas M G (FCES)" userId="9e3108fb-021a-4282-b4ca-9818a2af6e54" providerId="ADAL" clId="{29DBCB6C-7BD7-492B-B4B7-71AB87E7BEC5}" dt="2020-11-10T21:41:48.839" v="1996" actId="47"/>
        <pc:sldMkLst>
          <pc:docMk/>
          <pc:sldMk cId="2978129753" sldId="269"/>
        </pc:sldMkLst>
        <pc:spChg chg="del mod">
          <ac:chgData name="Thomas M G (FCES)" userId="9e3108fb-021a-4282-b4ca-9818a2af6e54" providerId="ADAL" clId="{29DBCB6C-7BD7-492B-B4B7-71AB87E7BEC5}" dt="2020-11-10T20:38:41.340" v="630" actId="478"/>
          <ac:spMkLst>
            <pc:docMk/>
            <pc:sldMk cId="2978129753" sldId="269"/>
            <ac:spMk id="2" creationId="{AA71B61A-E8D4-45F4-878D-A3296710CBB5}"/>
          </ac:spMkLst>
        </pc:spChg>
        <pc:spChg chg="add del mod">
          <ac:chgData name="Thomas M G (FCES)" userId="9e3108fb-021a-4282-b4ca-9818a2af6e54" providerId="ADAL" clId="{29DBCB6C-7BD7-492B-B4B7-71AB87E7BEC5}" dt="2020-11-10T20:39:02.304" v="634" actId="478"/>
          <ac:spMkLst>
            <pc:docMk/>
            <pc:sldMk cId="2978129753" sldId="269"/>
            <ac:spMk id="4" creationId="{F7EF730A-C6F5-49BA-9707-D4034BE1F8E6}"/>
          </ac:spMkLst>
        </pc:spChg>
        <pc:spChg chg="add del mod">
          <ac:chgData name="Thomas M G (FCES)" userId="9e3108fb-021a-4282-b4ca-9818a2af6e54" providerId="ADAL" clId="{29DBCB6C-7BD7-492B-B4B7-71AB87E7BEC5}" dt="2020-11-10T20:39:00.382" v="633" actId="478"/>
          <ac:spMkLst>
            <pc:docMk/>
            <pc:sldMk cId="2978129753" sldId="269"/>
            <ac:spMk id="6" creationId="{D98CDDA3-A116-47E2-B316-C69162442E24}"/>
          </ac:spMkLst>
        </pc:spChg>
        <pc:spChg chg="add del mod">
          <ac:chgData name="Thomas M G (FCES)" userId="9e3108fb-021a-4282-b4ca-9818a2af6e54" providerId="ADAL" clId="{29DBCB6C-7BD7-492B-B4B7-71AB87E7BEC5}" dt="2020-11-10T20:40:33.113" v="637" actId="478"/>
          <ac:spMkLst>
            <pc:docMk/>
            <pc:sldMk cId="2978129753" sldId="269"/>
            <ac:spMk id="7" creationId="{7DA69F21-92D0-4A56-9D71-F9F828DC93E6}"/>
          </ac:spMkLst>
        </pc:spChg>
        <pc:spChg chg="add del mod">
          <ac:chgData name="Thomas M G (FCES)" userId="9e3108fb-021a-4282-b4ca-9818a2af6e54" providerId="ADAL" clId="{29DBCB6C-7BD7-492B-B4B7-71AB87E7BEC5}" dt="2020-11-10T20:41:10.909" v="640" actId="478"/>
          <ac:spMkLst>
            <pc:docMk/>
            <pc:sldMk cId="2978129753" sldId="269"/>
            <ac:spMk id="8" creationId="{799235F6-D5EF-4C52-A546-5084115F0E1D}"/>
          </ac:spMkLst>
        </pc:spChg>
        <pc:spChg chg="add mod">
          <ac:chgData name="Thomas M G (FCES)" userId="9e3108fb-021a-4282-b4ca-9818a2af6e54" providerId="ADAL" clId="{29DBCB6C-7BD7-492B-B4B7-71AB87E7BEC5}" dt="2020-11-10T20:43:04.292" v="641"/>
          <ac:spMkLst>
            <pc:docMk/>
            <pc:sldMk cId="2978129753" sldId="269"/>
            <ac:spMk id="15" creationId="{5461B5C9-5462-441E-9753-BEE423B0B602}"/>
          </ac:spMkLst>
        </pc:spChg>
        <pc:spChg chg="add mod">
          <ac:chgData name="Thomas M G (FCES)" userId="9e3108fb-021a-4282-b4ca-9818a2af6e54" providerId="ADAL" clId="{29DBCB6C-7BD7-492B-B4B7-71AB87E7BEC5}" dt="2020-11-10T20:43:04.292" v="641"/>
          <ac:spMkLst>
            <pc:docMk/>
            <pc:sldMk cId="2978129753" sldId="269"/>
            <ac:spMk id="17" creationId="{DA56E984-30B2-4CB0-94B2-1ECDBC01610B}"/>
          </ac:spMkLst>
        </pc:spChg>
        <pc:spChg chg="del mod">
          <ac:chgData name="Thomas M G (FCES)" userId="9e3108fb-021a-4282-b4ca-9818a2af6e54" providerId="ADAL" clId="{29DBCB6C-7BD7-492B-B4B7-71AB87E7BEC5}" dt="2020-11-10T20:38:48.179" v="632" actId="478"/>
          <ac:spMkLst>
            <pc:docMk/>
            <pc:sldMk cId="2978129753" sldId="269"/>
            <ac:spMk id="44" creationId="{BE0514BA-9790-4148-B21F-0465B1466822}"/>
          </ac:spMkLst>
        </pc:spChg>
        <pc:spChg chg="del">
          <ac:chgData name="Thomas M G (FCES)" userId="9e3108fb-021a-4282-b4ca-9818a2af6e54" providerId="ADAL" clId="{29DBCB6C-7BD7-492B-B4B7-71AB87E7BEC5}" dt="2020-11-10T20:40:19.502" v="636"/>
          <ac:spMkLst>
            <pc:docMk/>
            <pc:sldMk cId="2978129753" sldId="269"/>
            <ac:spMk id="59" creationId="{CB75DD8E-B999-49FA-A60B-10AD21B95590}"/>
          </ac:spMkLst>
        </pc:spChg>
        <pc:spChg chg="del">
          <ac:chgData name="Thomas M G (FCES)" userId="9e3108fb-021a-4282-b4ca-9818a2af6e54" providerId="ADAL" clId="{29DBCB6C-7BD7-492B-B4B7-71AB87E7BEC5}" dt="2020-11-10T20:40:19.502" v="636"/>
          <ac:spMkLst>
            <pc:docMk/>
            <pc:sldMk cId="2978129753" sldId="269"/>
            <ac:spMk id="61" creationId="{D1EB8A30-598D-487B-A08F-FA6108296745}"/>
          </ac:spMkLst>
        </pc:spChg>
        <pc:spChg chg="del">
          <ac:chgData name="Thomas M G (FCES)" userId="9e3108fb-021a-4282-b4ca-9818a2af6e54" providerId="ADAL" clId="{29DBCB6C-7BD7-492B-B4B7-71AB87E7BEC5}" dt="2020-11-10T20:40:19.502" v="636"/>
          <ac:spMkLst>
            <pc:docMk/>
            <pc:sldMk cId="2978129753" sldId="269"/>
            <ac:spMk id="62" creationId="{537F856F-7C8A-4B04-A5FB-9E83AAC38729}"/>
          </ac:spMkLst>
        </pc:spChg>
        <pc:picChg chg="add mod">
          <ac:chgData name="Thomas M G (FCES)" userId="9e3108fb-021a-4282-b4ca-9818a2af6e54" providerId="ADAL" clId="{29DBCB6C-7BD7-492B-B4B7-71AB87E7BEC5}" dt="2020-11-10T20:43:04.292" v="641"/>
          <ac:picMkLst>
            <pc:docMk/>
            <pc:sldMk cId="2978129753" sldId="269"/>
            <ac:picMk id="16" creationId="{786A6449-46F4-4D55-888B-18A7AF736C0F}"/>
          </ac:picMkLst>
        </pc:picChg>
        <pc:picChg chg="add mod">
          <ac:chgData name="Thomas M G (FCES)" userId="9e3108fb-021a-4282-b4ca-9818a2af6e54" providerId="ADAL" clId="{29DBCB6C-7BD7-492B-B4B7-71AB87E7BEC5}" dt="2020-11-10T20:43:04.292" v="641"/>
          <ac:picMkLst>
            <pc:docMk/>
            <pc:sldMk cId="2978129753" sldId="269"/>
            <ac:picMk id="18" creationId="{D57DD135-1F27-4D17-8244-884AF0E510EA}"/>
          </ac:picMkLst>
        </pc:picChg>
        <pc:picChg chg="del">
          <ac:chgData name="Thomas M G (FCES)" userId="9e3108fb-021a-4282-b4ca-9818a2af6e54" providerId="ADAL" clId="{29DBCB6C-7BD7-492B-B4B7-71AB87E7BEC5}" dt="2020-11-10T20:38:38.536" v="628" actId="478"/>
          <ac:picMkLst>
            <pc:docMk/>
            <pc:sldMk cId="2978129753" sldId="269"/>
            <ac:picMk id="42" creationId="{197EB4FB-AB3F-4D8B-8431-C76985B66CDE}"/>
          </ac:picMkLst>
        </pc:picChg>
        <pc:cxnChg chg="del">
          <ac:chgData name="Thomas M G (FCES)" userId="9e3108fb-021a-4282-b4ca-9818a2af6e54" providerId="ADAL" clId="{29DBCB6C-7BD7-492B-B4B7-71AB87E7BEC5}" dt="2020-11-10T20:40:19.502" v="636"/>
          <ac:cxnSpMkLst>
            <pc:docMk/>
            <pc:sldMk cId="2978129753" sldId="269"/>
            <ac:cxnSpMk id="60" creationId="{8353C219-00D1-436B-A859-07C0CD58B6DF}"/>
          </ac:cxnSpMkLst>
        </pc:cxnChg>
      </pc:sldChg>
      <pc:sldChg chg="addSp delSp modSp add del mod">
        <pc:chgData name="Thomas M G (FCES)" userId="9e3108fb-021a-4282-b4ca-9818a2af6e54" providerId="ADAL" clId="{29DBCB6C-7BD7-492B-B4B7-71AB87E7BEC5}" dt="2020-11-10T20:48:21.449" v="726" actId="47"/>
        <pc:sldMkLst>
          <pc:docMk/>
          <pc:sldMk cId="555643905" sldId="270"/>
        </pc:sldMkLst>
        <pc:spChg chg="del">
          <ac:chgData name="Thomas M G (FCES)" userId="9e3108fb-021a-4282-b4ca-9818a2af6e54" providerId="ADAL" clId="{29DBCB6C-7BD7-492B-B4B7-71AB87E7BEC5}" dt="2020-11-10T20:43:50.846" v="646" actId="478"/>
          <ac:spMkLst>
            <pc:docMk/>
            <pc:sldMk cId="555643905" sldId="270"/>
            <ac:spMk id="2" creationId="{AA71B61A-E8D4-45F4-878D-A3296710CBB5}"/>
          </ac:spMkLst>
        </pc:spChg>
        <pc:spChg chg="add del mod">
          <ac:chgData name="Thomas M G (FCES)" userId="9e3108fb-021a-4282-b4ca-9818a2af6e54" providerId="ADAL" clId="{29DBCB6C-7BD7-492B-B4B7-71AB87E7BEC5}" dt="2020-11-10T20:45:28.686" v="718" actId="21"/>
          <ac:spMkLst>
            <pc:docMk/>
            <pc:sldMk cId="555643905" sldId="270"/>
            <ac:spMk id="4" creationId="{D8B612A6-DF1B-4C06-9C4B-CBADC63FC702}"/>
          </ac:spMkLst>
        </pc:spChg>
        <pc:spChg chg="add del mod">
          <ac:chgData name="Thomas M G (FCES)" userId="9e3108fb-021a-4282-b4ca-9818a2af6e54" providerId="ADAL" clId="{29DBCB6C-7BD7-492B-B4B7-71AB87E7BEC5}" dt="2020-11-10T20:45:26.038" v="717" actId="21"/>
          <ac:spMkLst>
            <pc:docMk/>
            <pc:sldMk cId="555643905" sldId="270"/>
            <ac:spMk id="6" creationId="{28427957-1012-4339-A55E-B0463E93F8CE}"/>
          </ac:spMkLst>
        </pc:spChg>
        <pc:spChg chg="del">
          <ac:chgData name="Thomas M G (FCES)" userId="9e3108fb-021a-4282-b4ca-9818a2af6e54" providerId="ADAL" clId="{29DBCB6C-7BD7-492B-B4B7-71AB87E7BEC5}" dt="2020-11-10T20:43:53.583" v="647" actId="478"/>
          <ac:spMkLst>
            <pc:docMk/>
            <pc:sldMk cId="555643905" sldId="270"/>
            <ac:spMk id="44" creationId="{BE0514BA-9790-4148-B21F-0465B1466822}"/>
          </ac:spMkLst>
        </pc:spChg>
        <pc:picChg chg="del">
          <ac:chgData name="Thomas M G (FCES)" userId="9e3108fb-021a-4282-b4ca-9818a2af6e54" providerId="ADAL" clId="{29DBCB6C-7BD7-492B-B4B7-71AB87E7BEC5}" dt="2020-11-10T20:43:45.393" v="645" actId="478"/>
          <ac:picMkLst>
            <pc:docMk/>
            <pc:sldMk cId="555643905" sldId="270"/>
            <ac:picMk id="42" creationId="{197EB4FB-AB3F-4D8B-8431-C76985B66CDE}"/>
          </ac:picMkLst>
        </pc:picChg>
      </pc:sldChg>
      <pc:sldChg chg="addSp delSp modSp add mod setBg modAnim">
        <pc:chgData name="Thomas M G (FCES)" userId="9e3108fb-021a-4282-b4ca-9818a2af6e54" providerId="ADAL" clId="{29DBCB6C-7BD7-492B-B4B7-71AB87E7BEC5}" dt="2020-11-10T20:49:14.119" v="736" actId="20577"/>
        <pc:sldMkLst>
          <pc:docMk/>
          <pc:sldMk cId="610029653" sldId="271"/>
        </pc:sldMkLst>
        <pc:spChg chg="add mod">
          <ac:chgData name="Thomas M G (FCES)" userId="9e3108fb-021a-4282-b4ca-9818a2af6e54" providerId="ADAL" clId="{29DBCB6C-7BD7-492B-B4B7-71AB87E7BEC5}" dt="2020-11-10T20:47:35.917" v="722" actId="2085"/>
          <ac:spMkLst>
            <pc:docMk/>
            <pc:sldMk cId="610029653" sldId="271"/>
            <ac:spMk id="2" creationId="{528BB0D2-A673-4945-9992-DB6094322820}"/>
          </ac:spMkLst>
        </pc:spChg>
        <pc:spChg chg="del">
          <ac:chgData name="Thomas M G (FCES)" userId="9e3108fb-021a-4282-b4ca-9818a2af6e54" providerId="ADAL" clId="{29DBCB6C-7BD7-492B-B4B7-71AB87E7BEC5}" dt="2020-11-10T20:47:42.140" v="723" actId="478"/>
          <ac:spMkLst>
            <pc:docMk/>
            <pc:sldMk cId="610029653" sldId="271"/>
            <ac:spMk id="4" creationId="{D8B612A6-DF1B-4C06-9C4B-CBADC63FC702}"/>
          </ac:spMkLst>
        </pc:spChg>
        <pc:spChg chg="del">
          <ac:chgData name="Thomas M G (FCES)" userId="9e3108fb-021a-4282-b4ca-9818a2af6e54" providerId="ADAL" clId="{29DBCB6C-7BD7-492B-B4B7-71AB87E7BEC5}" dt="2020-11-10T20:47:44.053" v="724" actId="478"/>
          <ac:spMkLst>
            <pc:docMk/>
            <pc:sldMk cId="610029653" sldId="271"/>
            <ac:spMk id="6" creationId="{28427957-1012-4339-A55E-B0463E93F8CE}"/>
          </ac:spMkLst>
        </pc:spChg>
        <pc:spChg chg="add mod">
          <ac:chgData name="Thomas M G (FCES)" userId="9e3108fb-021a-4282-b4ca-9818a2af6e54" providerId="ADAL" clId="{29DBCB6C-7BD7-492B-B4B7-71AB87E7BEC5}" dt="2020-11-10T20:48:03.989" v="725"/>
          <ac:spMkLst>
            <pc:docMk/>
            <pc:sldMk cId="610029653" sldId="271"/>
            <ac:spMk id="9" creationId="{4D3C914A-188E-4FF3-8892-BE9BCB52D725}"/>
          </ac:spMkLst>
        </pc:spChg>
        <pc:spChg chg="add mod">
          <ac:chgData name="Thomas M G (FCES)" userId="9e3108fb-021a-4282-b4ca-9818a2af6e54" providerId="ADAL" clId="{29DBCB6C-7BD7-492B-B4B7-71AB87E7BEC5}" dt="2020-11-10T20:49:14.119" v="736" actId="20577"/>
          <ac:spMkLst>
            <pc:docMk/>
            <pc:sldMk cId="610029653" sldId="271"/>
            <ac:spMk id="11" creationId="{30601AA4-401E-4833-906E-5ADD7C76E133}"/>
          </ac:spMkLst>
        </pc:spChg>
        <pc:picChg chg="add mod">
          <ac:chgData name="Thomas M G (FCES)" userId="9e3108fb-021a-4282-b4ca-9818a2af6e54" providerId="ADAL" clId="{29DBCB6C-7BD7-492B-B4B7-71AB87E7BEC5}" dt="2020-11-10T20:48:03.989" v="725"/>
          <ac:picMkLst>
            <pc:docMk/>
            <pc:sldMk cId="610029653" sldId="271"/>
            <ac:picMk id="10" creationId="{552CD952-7EFB-4169-83EB-B20EC5BE3E0C}"/>
          </ac:picMkLst>
        </pc:picChg>
        <pc:picChg chg="add mod">
          <ac:chgData name="Thomas M G (FCES)" userId="9e3108fb-021a-4282-b4ca-9818a2af6e54" providerId="ADAL" clId="{29DBCB6C-7BD7-492B-B4B7-71AB87E7BEC5}" dt="2020-11-10T20:48:03.989" v="725"/>
          <ac:picMkLst>
            <pc:docMk/>
            <pc:sldMk cId="610029653" sldId="271"/>
            <ac:picMk id="12" creationId="{6E28CA07-0BB0-4956-86CE-6567D6E0786E}"/>
          </ac:picMkLst>
        </pc:picChg>
      </pc:sldChg>
      <pc:sldChg chg="addSp delSp modSp add mod delAnim">
        <pc:chgData name="Thomas M G (FCES)" userId="9e3108fb-021a-4282-b4ca-9818a2af6e54" providerId="ADAL" clId="{29DBCB6C-7BD7-492B-B4B7-71AB87E7BEC5}" dt="2020-11-10T21:13:02.654" v="1369" actId="20577"/>
        <pc:sldMkLst>
          <pc:docMk/>
          <pc:sldMk cId="1285551122" sldId="272"/>
        </pc:sldMkLst>
        <pc:spChg chg="mod">
          <ac:chgData name="Thomas M G (FCES)" userId="9e3108fb-021a-4282-b4ca-9818a2af6e54" providerId="ADAL" clId="{29DBCB6C-7BD7-492B-B4B7-71AB87E7BEC5}" dt="2020-11-10T21:04:18.233" v="1064" actId="313"/>
          <ac:spMkLst>
            <pc:docMk/>
            <pc:sldMk cId="1285551122" sldId="272"/>
            <ac:spMk id="9" creationId="{4D3C914A-188E-4FF3-8892-BE9BCB52D725}"/>
          </ac:spMkLst>
        </pc:spChg>
        <pc:spChg chg="mod">
          <ac:chgData name="Thomas M G (FCES)" userId="9e3108fb-021a-4282-b4ca-9818a2af6e54" providerId="ADAL" clId="{29DBCB6C-7BD7-492B-B4B7-71AB87E7BEC5}" dt="2020-11-10T21:13:02.654" v="1369" actId="20577"/>
          <ac:spMkLst>
            <pc:docMk/>
            <pc:sldMk cId="1285551122" sldId="272"/>
            <ac:spMk id="11" creationId="{30601AA4-401E-4833-906E-5ADD7C76E133}"/>
          </ac:spMkLst>
        </pc:spChg>
        <pc:picChg chg="add del mod">
          <ac:chgData name="Thomas M G (FCES)" userId="9e3108fb-021a-4282-b4ca-9818a2af6e54" providerId="ADAL" clId="{29DBCB6C-7BD7-492B-B4B7-71AB87E7BEC5}" dt="2020-11-10T20:56:47.890" v="744" actId="478"/>
          <ac:picMkLst>
            <pc:docMk/>
            <pc:sldMk cId="1285551122" sldId="272"/>
            <ac:picMk id="3" creationId="{DA2EAEC2-18C3-4868-9E97-50164FF2A818}"/>
          </ac:picMkLst>
        </pc:picChg>
        <pc:picChg chg="add del mod">
          <ac:chgData name="Thomas M G (FCES)" userId="9e3108fb-021a-4282-b4ca-9818a2af6e54" providerId="ADAL" clId="{29DBCB6C-7BD7-492B-B4B7-71AB87E7BEC5}" dt="2020-11-10T21:01:08.973" v="989" actId="478"/>
          <ac:picMkLst>
            <pc:docMk/>
            <pc:sldMk cId="1285551122" sldId="272"/>
            <ac:picMk id="4" creationId="{8CBBB4A0-C439-4876-AF67-970A8CF16E24}"/>
          </ac:picMkLst>
        </pc:picChg>
        <pc:picChg chg="add mod">
          <ac:chgData name="Thomas M G (FCES)" userId="9e3108fb-021a-4282-b4ca-9818a2af6e54" providerId="ADAL" clId="{29DBCB6C-7BD7-492B-B4B7-71AB87E7BEC5}" dt="2020-11-10T21:03:03.247" v="992" actId="1076"/>
          <ac:picMkLst>
            <pc:docMk/>
            <pc:sldMk cId="1285551122" sldId="272"/>
            <ac:picMk id="5" creationId="{28482C4E-BD65-4BE9-8B1F-B50D5ACD0D96}"/>
          </ac:picMkLst>
        </pc:picChg>
        <pc:picChg chg="del">
          <ac:chgData name="Thomas M G (FCES)" userId="9e3108fb-021a-4282-b4ca-9818a2af6e54" providerId="ADAL" clId="{29DBCB6C-7BD7-492B-B4B7-71AB87E7BEC5}" dt="2020-11-10T20:55:59.914" v="738" actId="478"/>
          <ac:picMkLst>
            <pc:docMk/>
            <pc:sldMk cId="1285551122" sldId="272"/>
            <ac:picMk id="10" creationId="{552CD952-7EFB-4169-83EB-B20EC5BE3E0C}"/>
          </ac:picMkLst>
        </pc:picChg>
        <pc:picChg chg="del">
          <ac:chgData name="Thomas M G (FCES)" userId="9e3108fb-021a-4282-b4ca-9818a2af6e54" providerId="ADAL" clId="{29DBCB6C-7BD7-492B-B4B7-71AB87E7BEC5}" dt="2020-11-10T21:07:15.642" v="1185" actId="478"/>
          <ac:picMkLst>
            <pc:docMk/>
            <pc:sldMk cId="1285551122" sldId="272"/>
            <ac:picMk id="12" creationId="{6E28CA07-0BB0-4956-86CE-6567D6E0786E}"/>
          </ac:picMkLst>
        </pc:picChg>
      </pc:sldChg>
      <pc:sldChg chg="addSp modSp add mod ord">
        <pc:chgData name="Thomas M G (FCES)" userId="9e3108fb-021a-4282-b4ca-9818a2af6e54" providerId="ADAL" clId="{29DBCB6C-7BD7-492B-B4B7-71AB87E7BEC5}" dt="2020-11-10T21:44:46.168" v="2038" actId="20577"/>
        <pc:sldMkLst>
          <pc:docMk/>
          <pc:sldMk cId="2134356849" sldId="273"/>
        </pc:sldMkLst>
        <pc:spChg chg="mod">
          <ac:chgData name="Thomas M G (FCES)" userId="9e3108fb-021a-4282-b4ca-9818a2af6e54" providerId="ADAL" clId="{29DBCB6C-7BD7-492B-B4B7-71AB87E7BEC5}" dt="2020-11-10T21:15:47.262" v="1381" actId="20577"/>
          <ac:spMkLst>
            <pc:docMk/>
            <pc:sldMk cId="2134356849" sldId="273"/>
            <ac:spMk id="2" creationId="{AA71B61A-E8D4-45F4-878D-A3296710CBB5}"/>
          </ac:spMkLst>
        </pc:spChg>
        <pc:spChg chg="mod">
          <ac:chgData name="Thomas M G (FCES)" userId="9e3108fb-021a-4282-b4ca-9818a2af6e54" providerId="ADAL" clId="{29DBCB6C-7BD7-492B-B4B7-71AB87E7BEC5}" dt="2020-11-10T21:44:46.168" v="2038" actId="20577"/>
          <ac:spMkLst>
            <pc:docMk/>
            <pc:sldMk cId="2134356849" sldId="273"/>
            <ac:spMk id="44" creationId="{BE0514BA-9790-4148-B21F-0465B1466822}"/>
          </ac:spMkLst>
        </pc:spChg>
        <pc:picChg chg="add mod">
          <ac:chgData name="Thomas M G (FCES)" userId="9e3108fb-021a-4282-b4ca-9818a2af6e54" providerId="ADAL" clId="{29DBCB6C-7BD7-492B-B4B7-71AB87E7BEC5}" dt="2020-11-10T21:19:35.889" v="1532" actId="1076"/>
          <ac:picMkLst>
            <pc:docMk/>
            <pc:sldMk cId="2134356849" sldId="273"/>
            <ac:picMk id="3" creationId="{B9D1FD8C-7C2B-4AEB-9546-03387C9A631C}"/>
          </ac:picMkLst>
        </pc:picChg>
      </pc:sldChg>
      <pc:sldChg chg="addSp delSp modSp add mod ord">
        <pc:chgData name="Thomas M G (FCES)" userId="9e3108fb-021a-4282-b4ca-9818a2af6e54" providerId="ADAL" clId="{29DBCB6C-7BD7-492B-B4B7-71AB87E7BEC5}" dt="2020-11-10T21:51:10.613" v="2182" actId="20577"/>
        <pc:sldMkLst>
          <pc:docMk/>
          <pc:sldMk cId="2513832301" sldId="274"/>
        </pc:sldMkLst>
        <pc:spChg chg="mod">
          <ac:chgData name="Thomas M G (FCES)" userId="9e3108fb-021a-4282-b4ca-9818a2af6e54" providerId="ADAL" clId="{29DBCB6C-7BD7-492B-B4B7-71AB87E7BEC5}" dt="2020-11-10T21:24:05.083" v="1549" actId="26606"/>
          <ac:spMkLst>
            <pc:docMk/>
            <pc:sldMk cId="2513832301" sldId="274"/>
            <ac:spMk id="2" creationId="{AA71B61A-E8D4-45F4-878D-A3296710CBB5}"/>
          </ac:spMkLst>
        </pc:spChg>
        <pc:spChg chg="mod ord">
          <ac:chgData name="Thomas M G (FCES)" userId="9e3108fb-021a-4282-b4ca-9818a2af6e54" providerId="ADAL" clId="{29DBCB6C-7BD7-492B-B4B7-71AB87E7BEC5}" dt="2020-11-10T21:51:10.613" v="2182" actId="20577"/>
          <ac:spMkLst>
            <pc:docMk/>
            <pc:sldMk cId="2513832301" sldId="274"/>
            <ac:spMk id="44" creationId="{BE0514BA-9790-4148-B21F-0465B1466822}"/>
          </ac:spMkLst>
        </pc:spChg>
        <pc:spChg chg="add del">
          <ac:chgData name="Thomas M G (FCES)" userId="9e3108fb-021a-4282-b4ca-9818a2af6e54" providerId="ADAL" clId="{29DBCB6C-7BD7-492B-B4B7-71AB87E7BEC5}" dt="2020-11-10T21:24:05.083" v="1549" actId="26606"/>
          <ac:spMkLst>
            <pc:docMk/>
            <pc:sldMk cId="2513832301" sldId="274"/>
            <ac:spMk id="59" creationId="{CB75DD8E-B999-49FA-A60B-10AD21B95590}"/>
          </ac:spMkLst>
        </pc:spChg>
        <pc:spChg chg="add del">
          <ac:chgData name="Thomas M G (FCES)" userId="9e3108fb-021a-4282-b4ca-9818a2af6e54" providerId="ADAL" clId="{29DBCB6C-7BD7-492B-B4B7-71AB87E7BEC5}" dt="2020-11-10T21:24:05.083" v="1549" actId="26606"/>
          <ac:spMkLst>
            <pc:docMk/>
            <pc:sldMk cId="2513832301" sldId="274"/>
            <ac:spMk id="61" creationId="{D1EB8A30-598D-487B-A08F-FA6108296745}"/>
          </ac:spMkLst>
        </pc:spChg>
        <pc:spChg chg="add del">
          <ac:chgData name="Thomas M G (FCES)" userId="9e3108fb-021a-4282-b4ca-9818a2af6e54" providerId="ADAL" clId="{29DBCB6C-7BD7-492B-B4B7-71AB87E7BEC5}" dt="2020-11-10T21:24:05.083" v="1549" actId="26606"/>
          <ac:spMkLst>
            <pc:docMk/>
            <pc:sldMk cId="2513832301" sldId="274"/>
            <ac:spMk id="62" creationId="{537F856F-7C8A-4B04-A5FB-9E83AAC38729}"/>
          </ac:spMkLst>
        </pc:spChg>
        <pc:spChg chg="add del">
          <ac:chgData name="Thomas M G (FCES)" userId="9e3108fb-021a-4282-b4ca-9818a2af6e54" providerId="ADAL" clId="{29DBCB6C-7BD7-492B-B4B7-71AB87E7BEC5}" dt="2020-11-10T21:23:55.191" v="1547" actId="26606"/>
          <ac:spMkLst>
            <pc:docMk/>
            <pc:sldMk cId="2513832301" sldId="274"/>
            <ac:spMk id="67" creationId="{4537172A-376C-4B6C-8155-063CFF3D8566}"/>
          </ac:spMkLst>
        </pc:spChg>
        <pc:spChg chg="add del">
          <ac:chgData name="Thomas M G (FCES)" userId="9e3108fb-021a-4282-b4ca-9818a2af6e54" providerId="ADAL" clId="{29DBCB6C-7BD7-492B-B4B7-71AB87E7BEC5}" dt="2020-11-10T21:23:55.191" v="1547" actId="26606"/>
          <ac:spMkLst>
            <pc:docMk/>
            <pc:sldMk cId="2513832301" sldId="274"/>
            <ac:spMk id="69" creationId="{2F451CC0-9B1D-40A8-89EA-EA85285D88D9}"/>
          </ac:spMkLst>
        </pc:spChg>
        <pc:spChg chg="add del">
          <ac:chgData name="Thomas M G (FCES)" userId="9e3108fb-021a-4282-b4ca-9818a2af6e54" providerId="ADAL" clId="{29DBCB6C-7BD7-492B-B4B7-71AB87E7BEC5}" dt="2020-11-10T21:23:55.191" v="1547" actId="26606"/>
          <ac:spMkLst>
            <pc:docMk/>
            <pc:sldMk cId="2513832301" sldId="274"/>
            <ac:spMk id="71" creationId="{419F0E87-6DE2-487C-B3D5-0F2531603C6A}"/>
          </ac:spMkLst>
        </pc:spChg>
        <pc:spChg chg="add del">
          <ac:chgData name="Thomas M G (FCES)" userId="9e3108fb-021a-4282-b4ca-9818a2af6e54" providerId="ADAL" clId="{29DBCB6C-7BD7-492B-B4B7-71AB87E7BEC5}" dt="2020-11-10T21:23:55.191" v="1547" actId="26606"/>
          <ac:spMkLst>
            <pc:docMk/>
            <pc:sldMk cId="2513832301" sldId="274"/>
            <ac:spMk id="73" creationId="{D30E1AE0-8080-4F1D-80C4-E43B839DB9A6}"/>
          </ac:spMkLst>
        </pc:spChg>
        <pc:spChg chg="add del">
          <ac:chgData name="Thomas M G (FCES)" userId="9e3108fb-021a-4282-b4ca-9818a2af6e54" providerId="ADAL" clId="{29DBCB6C-7BD7-492B-B4B7-71AB87E7BEC5}" dt="2020-11-10T21:23:55.191" v="1547" actId="26606"/>
          <ac:spMkLst>
            <pc:docMk/>
            <pc:sldMk cId="2513832301" sldId="274"/>
            <ac:spMk id="77" creationId="{923594BC-60B1-4FCB-A390-645002E658D5}"/>
          </ac:spMkLst>
        </pc:spChg>
        <pc:spChg chg="add del">
          <ac:chgData name="Thomas M G (FCES)" userId="9e3108fb-021a-4282-b4ca-9818a2af6e54" providerId="ADAL" clId="{29DBCB6C-7BD7-492B-B4B7-71AB87E7BEC5}" dt="2020-11-10T21:23:55.191" v="1547" actId="26606"/>
          <ac:spMkLst>
            <pc:docMk/>
            <pc:sldMk cId="2513832301" sldId="274"/>
            <ac:spMk id="79" creationId="{CAC582BF-5A96-4577-BBA4-4B8D9DAE48B3}"/>
          </ac:spMkLst>
        </pc:spChg>
        <pc:spChg chg="add del">
          <ac:chgData name="Thomas M G (FCES)" userId="9e3108fb-021a-4282-b4ca-9818a2af6e54" providerId="ADAL" clId="{29DBCB6C-7BD7-492B-B4B7-71AB87E7BEC5}" dt="2020-11-10T21:23:55.191" v="1547" actId="26606"/>
          <ac:spMkLst>
            <pc:docMk/>
            <pc:sldMk cId="2513832301" sldId="274"/>
            <ac:spMk id="81" creationId="{4B53621C-E8F7-438F-AD1F-DA2C4FE2AF54}"/>
          </ac:spMkLst>
        </pc:spChg>
        <pc:spChg chg="add del">
          <ac:chgData name="Thomas M G (FCES)" userId="9e3108fb-021a-4282-b4ca-9818a2af6e54" providerId="ADAL" clId="{29DBCB6C-7BD7-492B-B4B7-71AB87E7BEC5}" dt="2020-11-10T21:23:55.191" v="1547" actId="26606"/>
          <ac:spMkLst>
            <pc:docMk/>
            <pc:sldMk cId="2513832301" sldId="274"/>
            <ac:spMk id="83" creationId="{58DEB72E-3DCE-4F20-BC7F-8B7C16A1526E}"/>
          </ac:spMkLst>
        </pc:spChg>
        <pc:picChg chg="del">
          <ac:chgData name="Thomas M G (FCES)" userId="9e3108fb-021a-4282-b4ca-9818a2af6e54" providerId="ADAL" clId="{29DBCB6C-7BD7-492B-B4B7-71AB87E7BEC5}" dt="2020-11-10T21:23:10.756" v="1542" actId="478"/>
          <ac:picMkLst>
            <pc:docMk/>
            <pc:sldMk cId="2513832301" sldId="274"/>
            <ac:picMk id="3" creationId="{B9D1FD8C-7C2B-4AEB-9546-03387C9A631C}"/>
          </ac:picMkLst>
        </pc:picChg>
        <pc:picChg chg="add mod">
          <ac:chgData name="Thomas M G (FCES)" userId="9e3108fb-021a-4282-b4ca-9818a2af6e54" providerId="ADAL" clId="{29DBCB6C-7BD7-492B-B4B7-71AB87E7BEC5}" dt="2020-11-10T21:26:38.813" v="1557" actId="1076"/>
          <ac:picMkLst>
            <pc:docMk/>
            <pc:sldMk cId="2513832301" sldId="274"/>
            <ac:picMk id="4" creationId="{C72E6625-A395-4F04-9A65-DAA630225027}"/>
          </ac:picMkLst>
        </pc:picChg>
        <pc:picChg chg="add mod">
          <ac:chgData name="Thomas M G (FCES)" userId="9e3108fb-021a-4282-b4ca-9818a2af6e54" providerId="ADAL" clId="{29DBCB6C-7BD7-492B-B4B7-71AB87E7BEC5}" dt="2020-11-10T21:38:50.393" v="1988" actId="207"/>
          <ac:picMkLst>
            <pc:docMk/>
            <pc:sldMk cId="2513832301" sldId="274"/>
            <ac:picMk id="6" creationId="{1F626219-3B23-4A24-A414-D921032D900A}"/>
          </ac:picMkLst>
        </pc:picChg>
        <pc:picChg chg="add mod">
          <ac:chgData name="Thomas M G (FCES)" userId="9e3108fb-021a-4282-b4ca-9818a2af6e54" providerId="ADAL" clId="{29DBCB6C-7BD7-492B-B4B7-71AB87E7BEC5}" dt="2020-11-10T21:38:14.071" v="1987" actId="1038"/>
          <ac:picMkLst>
            <pc:docMk/>
            <pc:sldMk cId="2513832301" sldId="274"/>
            <ac:picMk id="8" creationId="{3F364F4B-DF01-4923-BC97-07C0FBC486B3}"/>
          </ac:picMkLst>
        </pc:picChg>
        <pc:picChg chg="mod">
          <ac:chgData name="Thomas M G (FCES)" userId="9e3108fb-021a-4282-b4ca-9818a2af6e54" providerId="ADAL" clId="{29DBCB6C-7BD7-492B-B4B7-71AB87E7BEC5}" dt="2020-11-10T21:37:39.091" v="1975" actId="1076"/>
          <ac:picMkLst>
            <pc:docMk/>
            <pc:sldMk cId="2513832301" sldId="274"/>
            <ac:picMk id="42" creationId="{197EB4FB-AB3F-4D8B-8431-C76985B66CDE}"/>
          </ac:picMkLst>
        </pc:picChg>
        <pc:cxnChg chg="add del">
          <ac:chgData name="Thomas M G (FCES)" userId="9e3108fb-021a-4282-b4ca-9818a2af6e54" providerId="ADAL" clId="{29DBCB6C-7BD7-492B-B4B7-71AB87E7BEC5}" dt="2020-11-10T21:24:05.083" v="1549" actId="26606"/>
          <ac:cxnSpMkLst>
            <pc:docMk/>
            <pc:sldMk cId="2513832301" sldId="274"/>
            <ac:cxnSpMk id="60" creationId="{8353C219-00D1-436B-A859-07C0CD58B6DF}"/>
          </ac:cxnSpMkLst>
        </pc:cxnChg>
        <pc:cxnChg chg="add del">
          <ac:chgData name="Thomas M G (FCES)" userId="9e3108fb-021a-4282-b4ca-9818a2af6e54" providerId="ADAL" clId="{29DBCB6C-7BD7-492B-B4B7-71AB87E7BEC5}" dt="2020-11-10T21:23:55.191" v="1547" actId="26606"/>
          <ac:cxnSpMkLst>
            <pc:docMk/>
            <pc:sldMk cId="2513832301" sldId="274"/>
            <ac:cxnSpMk id="75" creationId="{6C77FA21-092F-4A74-B21A-CA75A351A1C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12854-4CBB-4E36-8048-C3833DFA734A}" type="datetimeFigureOut">
              <a:rPr lang="en-GB" smtClean="0"/>
              <a:t>11/11/2020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CADD93-9352-4E43-AEA8-F87AFF0E1644}" type="slidenum">
              <a:rPr lang="en-GB" smtClean="0"/>
              <a:t>‹#›</a:t>
            </a:fld>
            <a:endParaRPr lang="en-GB"/>
          </a:p>
        </p:txBody>
      </p:sp>
    </p:spTree>
    <p:extLst>
      <p:ext uri="{BB962C8B-B14F-4D97-AF65-F5344CB8AC3E}">
        <p14:creationId xmlns:p14="http://schemas.microsoft.com/office/powerpoint/2010/main" val="3946945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ACADD93-9352-4E43-AEA8-F87AFF0E1644}" type="slidenum">
              <a:rPr lang="en-GB" smtClean="0"/>
              <a:t>6</a:t>
            </a:fld>
            <a:endParaRPr lang="en-GB"/>
          </a:p>
        </p:txBody>
      </p:sp>
    </p:spTree>
    <p:extLst>
      <p:ext uri="{BB962C8B-B14F-4D97-AF65-F5344CB8AC3E}">
        <p14:creationId xmlns:p14="http://schemas.microsoft.com/office/powerpoint/2010/main" val="1439416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57D7DE-61AE-4BC6-A87E-9454F8FD646E}" type="datetimeFigureOut">
              <a:rPr lang="en-US" dirty="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AAA0FC-AF95-454C-A4E6-937690C7EEE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11/11/2020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11/11/2020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11/11/2020</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11/11/2020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sv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59" name="Rectangle 50">
            <a:extLst>
              <a:ext uri="{FF2B5EF4-FFF2-40B4-BE49-F238E27FC236}">
                <a16:creationId xmlns:a16="http://schemas.microsoft.com/office/drawing/2014/main" id="{CB75DD8E-B999-49FA-A60B-10AD21B95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1B61A-E8D4-45F4-878D-A3296710CBB5}"/>
              </a:ext>
            </a:extLst>
          </p:cNvPr>
          <p:cNvSpPr>
            <a:spLocks noGrp="1"/>
          </p:cNvSpPr>
          <p:nvPr>
            <p:ph type="title"/>
          </p:nvPr>
        </p:nvSpPr>
        <p:spPr>
          <a:xfrm>
            <a:off x="4974771" y="634946"/>
            <a:ext cx="6574972" cy="1450757"/>
          </a:xfrm>
        </p:spPr>
        <p:txBody>
          <a:bodyPr>
            <a:normAutofit/>
          </a:bodyPr>
          <a:lstStyle/>
          <a:p>
            <a:r>
              <a:rPr lang="en-GB" dirty="0"/>
              <a:t>Game Audio Plan</a:t>
            </a:r>
          </a:p>
        </p:txBody>
      </p:sp>
      <p:pic>
        <p:nvPicPr>
          <p:cNvPr id="42" name="Graphic 6" descr="Headphones">
            <a:extLst>
              <a:ext uri="{FF2B5EF4-FFF2-40B4-BE49-F238E27FC236}">
                <a16:creationId xmlns:a16="http://schemas.microsoft.com/office/drawing/2014/main" id="{197EB4FB-AB3F-4D8B-8431-C76985B66CDE}"/>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633999" y="1296626"/>
            <a:ext cx="4001315" cy="4001315"/>
          </a:xfrm>
          <a:prstGeom prst="rect">
            <a:avLst/>
          </a:prstGeom>
        </p:spPr>
      </p:pic>
      <p:cxnSp>
        <p:nvCxnSpPr>
          <p:cNvPr id="60" name="Straight Connector 52">
            <a:extLst>
              <a:ext uri="{FF2B5EF4-FFF2-40B4-BE49-F238E27FC236}">
                <a16:creationId xmlns:a16="http://schemas.microsoft.com/office/drawing/2014/main" id="{8353C219-00D1-436B-A859-07C0CD58B6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BE0514BA-9790-4148-B21F-0465B1466822}"/>
              </a:ext>
            </a:extLst>
          </p:cNvPr>
          <p:cNvSpPr>
            <a:spLocks noGrp="1"/>
          </p:cNvSpPr>
          <p:nvPr>
            <p:ph idx="1"/>
          </p:nvPr>
        </p:nvSpPr>
        <p:spPr>
          <a:xfrm>
            <a:off x="4974769" y="2198914"/>
            <a:ext cx="6574973" cy="3670180"/>
          </a:xfrm>
        </p:spPr>
        <p:txBody>
          <a:bodyPr>
            <a:normAutofit lnSpcReduction="10000"/>
          </a:bodyPr>
          <a:lstStyle/>
          <a:p>
            <a:pPr marL="0" indent="0">
              <a:buNone/>
            </a:pPr>
            <a:r>
              <a:rPr lang="en-GB" sz="1600" dirty="0"/>
              <a:t>The game design required an atmosphere that encompassed lighter and darker feelings to correspond with the two accessible worlds. The aim was to create these feelings with the zonal background music.</a:t>
            </a:r>
          </a:p>
          <a:p>
            <a:pPr marL="0" indent="0">
              <a:buNone/>
            </a:pPr>
            <a:r>
              <a:rPr lang="en-GB" sz="1600" dirty="0"/>
              <a:t>The overall audio requirements included a mix of specific zonal background music along with global interaction sounds. The game design has an initial five zones and has an option for two different worlds that may be accessed from within each zone. The worlds are classified as normal world (nw) and upside-down / alternate world (usw).</a:t>
            </a:r>
          </a:p>
          <a:p>
            <a:pPr marL="0" indent="0">
              <a:buNone/>
            </a:pPr>
            <a:r>
              <a:rPr lang="en-GB" sz="1600" dirty="0"/>
              <a:t>The upside-down world has a tense, eerie soundscape that encompasses the distressing feeling of the world being overrun with the eldritch horrors. The normal world has a more optimistic tone. Global sounds have been created to support the intended gameplay at the current design stage. As the game development nears completion it is highly likely that additional sounds may be required. All game sounds have been uploaded to the team GitHub along with Game Audio Plan documents (MS Word and MS Excel).</a:t>
            </a:r>
          </a:p>
          <a:p>
            <a:pPr marL="0" indent="0">
              <a:buNone/>
            </a:pPr>
            <a:endParaRPr lang="en-GB" sz="1600" dirty="0"/>
          </a:p>
        </p:txBody>
      </p:sp>
      <p:sp>
        <p:nvSpPr>
          <p:cNvPr id="61" name="Rectangle 54">
            <a:extLst>
              <a:ext uri="{FF2B5EF4-FFF2-40B4-BE49-F238E27FC236}">
                <a16:creationId xmlns:a16="http://schemas.microsoft.com/office/drawing/2014/main" id="{D1EB8A30-598D-487B-A08F-FA6108296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56">
            <a:extLst>
              <a:ext uri="{FF2B5EF4-FFF2-40B4-BE49-F238E27FC236}">
                <a16:creationId xmlns:a16="http://schemas.microsoft.com/office/drawing/2014/main" id="{537F856F-7C8A-4B04-A5FB-9E83AAC38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77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59" name="Rectangle 50">
            <a:extLst>
              <a:ext uri="{FF2B5EF4-FFF2-40B4-BE49-F238E27FC236}">
                <a16:creationId xmlns:a16="http://schemas.microsoft.com/office/drawing/2014/main" id="{CB75DD8E-B999-49FA-A60B-10AD21B95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1B61A-E8D4-45F4-878D-A3296710CBB5}"/>
              </a:ext>
            </a:extLst>
          </p:cNvPr>
          <p:cNvSpPr>
            <a:spLocks noGrp="1"/>
          </p:cNvSpPr>
          <p:nvPr>
            <p:ph type="title"/>
          </p:nvPr>
        </p:nvSpPr>
        <p:spPr>
          <a:xfrm>
            <a:off x="4974771" y="634946"/>
            <a:ext cx="6574972" cy="1450757"/>
          </a:xfrm>
        </p:spPr>
        <p:txBody>
          <a:bodyPr>
            <a:normAutofit/>
          </a:bodyPr>
          <a:lstStyle/>
          <a:p>
            <a:r>
              <a:rPr lang="en-GB" dirty="0"/>
              <a:t>Game Audio Plan - Zones</a:t>
            </a:r>
          </a:p>
        </p:txBody>
      </p:sp>
      <p:pic>
        <p:nvPicPr>
          <p:cNvPr id="42" name="Graphic 6" descr="Headphones">
            <a:extLst>
              <a:ext uri="{FF2B5EF4-FFF2-40B4-BE49-F238E27FC236}">
                <a16:creationId xmlns:a16="http://schemas.microsoft.com/office/drawing/2014/main" id="{197EB4FB-AB3F-4D8B-8431-C76985B66CDE}"/>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633999" y="1296626"/>
            <a:ext cx="4001315" cy="4001315"/>
          </a:xfrm>
          <a:prstGeom prst="rect">
            <a:avLst/>
          </a:prstGeom>
        </p:spPr>
      </p:pic>
      <p:cxnSp>
        <p:nvCxnSpPr>
          <p:cNvPr id="60" name="Straight Connector 52">
            <a:extLst>
              <a:ext uri="{FF2B5EF4-FFF2-40B4-BE49-F238E27FC236}">
                <a16:creationId xmlns:a16="http://schemas.microsoft.com/office/drawing/2014/main" id="{8353C219-00D1-436B-A859-07C0CD58B6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BE0514BA-9790-4148-B21F-0465B1466822}"/>
              </a:ext>
            </a:extLst>
          </p:cNvPr>
          <p:cNvSpPr>
            <a:spLocks noGrp="1"/>
          </p:cNvSpPr>
          <p:nvPr>
            <p:ph idx="1"/>
          </p:nvPr>
        </p:nvSpPr>
        <p:spPr>
          <a:xfrm>
            <a:off x="4974769" y="2198914"/>
            <a:ext cx="6574973" cy="3670180"/>
          </a:xfrm>
        </p:spPr>
        <p:txBody>
          <a:bodyPr>
            <a:normAutofit/>
          </a:bodyPr>
          <a:lstStyle/>
          <a:p>
            <a:pPr marL="0" indent="0">
              <a:buNone/>
            </a:pPr>
            <a:r>
              <a:rPr lang="en-GB" sz="1600" dirty="0"/>
              <a:t>As mentioned previously the worlds are classified as normal world (nw) and upside-down / alternate world (usw). The picture below shows the actual location and filenames for the various zones…</a:t>
            </a:r>
          </a:p>
          <a:p>
            <a:pPr marL="0" indent="0">
              <a:buNone/>
            </a:pPr>
            <a:endParaRPr lang="en-GB" sz="1600" dirty="0"/>
          </a:p>
        </p:txBody>
      </p:sp>
      <p:sp>
        <p:nvSpPr>
          <p:cNvPr id="61" name="Rectangle 54">
            <a:extLst>
              <a:ext uri="{FF2B5EF4-FFF2-40B4-BE49-F238E27FC236}">
                <a16:creationId xmlns:a16="http://schemas.microsoft.com/office/drawing/2014/main" id="{D1EB8A30-598D-487B-A08F-FA6108296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56">
            <a:extLst>
              <a:ext uri="{FF2B5EF4-FFF2-40B4-BE49-F238E27FC236}">
                <a16:creationId xmlns:a16="http://schemas.microsoft.com/office/drawing/2014/main" id="{537F856F-7C8A-4B04-A5FB-9E83AAC38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a:extLst>
              <a:ext uri="{FF2B5EF4-FFF2-40B4-BE49-F238E27FC236}">
                <a16:creationId xmlns:a16="http://schemas.microsoft.com/office/drawing/2014/main" id="{B9D1FD8C-7C2B-4AEB-9546-03387C9A631C}"/>
              </a:ext>
            </a:extLst>
          </p:cNvPr>
          <p:cNvPicPr>
            <a:picLocks noChangeAspect="1"/>
          </p:cNvPicPr>
          <p:nvPr/>
        </p:nvPicPr>
        <p:blipFill>
          <a:blip r:embed="rId4"/>
          <a:stretch>
            <a:fillRect/>
          </a:stretch>
        </p:blipFill>
        <p:spPr>
          <a:xfrm>
            <a:off x="4823730" y="3114866"/>
            <a:ext cx="6877050" cy="2762250"/>
          </a:xfrm>
          <a:prstGeom prst="rect">
            <a:avLst/>
          </a:prstGeom>
          <a:effectLst>
            <a:softEdge rad="114300"/>
          </a:effectLst>
        </p:spPr>
      </p:pic>
    </p:spTree>
    <p:extLst>
      <p:ext uri="{BB962C8B-B14F-4D97-AF65-F5344CB8AC3E}">
        <p14:creationId xmlns:p14="http://schemas.microsoft.com/office/powerpoint/2010/main" val="213435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59" name="Rectangle 50">
            <a:extLst>
              <a:ext uri="{FF2B5EF4-FFF2-40B4-BE49-F238E27FC236}">
                <a16:creationId xmlns:a16="http://schemas.microsoft.com/office/drawing/2014/main" id="{CB75DD8E-B999-49FA-A60B-10AD21B95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1B61A-E8D4-45F4-878D-A3296710CBB5}"/>
              </a:ext>
            </a:extLst>
          </p:cNvPr>
          <p:cNvSpPr>
            <a:spLocks noGrp="1"/>
          </p:cNvSpPr>
          <p:nvPr>
            <p:ph type="title"/>
          </p:nvPr>
        </p:nvSpPr>
        <p:spPr>
          <a:xfrm>
            <a:off x="4974771" y="634946"/>
            <a:ext cx="6574972" cy="1450757"/>
          </a:xfrm>
        </p:spPr>
        <p:txBody>
          <a:bodyPr>
            <a:normAutofit/>
          </a:bodyPr>
          <a:lstStyle/>
          <a:p>
            <a:r>
              <a:rPr lang="en-GB" dirty="0"/>
              <a:t>Game Audio Plan - Global</a:t>
            </a:r>
          </a:p>
        </p:txBody>
      </p:sp>
      <p:pic>
        <p:nvPicPr>
          <p:cNvPr id="42" name="Graphic 6" descr="Headphones">
            <a:extLst>
              <a:ext uri="{FF2B5EF4-FFF2-40B4-BE49-F238E27FC236}">
                <a16:creationId xmlns:a16="http://schemas.microsoft.com/office/drawing/2014/main" id="{197EB4FB-AB3F-4D8B-8431-C76985B66CDE}"/>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4650533" y="2971800"/>
            <a:ext cx="2890933" cy="2890933"/>
          </a:xfrm>
          <a:prstGeom prst="rect">
            <a:avLst/>
          </a:prstGeom>
        </p:spPr>
      </p:pic>
      <p:cxnSp>
        <p:nvCxnSpPr>
          <p:cNvPr id="60" name="Straight Connector 52">
            <a:extLst>
              <a:ext uri="{FF2B5EF4-FFF2-40B4-BE49-F238E27FC236}">
                <a16:creationId xmlns:a16="http://schemas.microsoft.com/office/drawing/2014/main" id="{8353C219-00D1-436B-A859-07C0CD58B6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BE0514BA-9790-4148-B21F-0465B1466822}"/>
              </a:ext>
            </a:extLst>
          </p:cNvPr>
          <p:cNvSpPr>
            <a:spLocks noGrp="1"/>
          </p:cNvSpPr>
          <p:nvPr>
            <p:ph idx="1"/>
          </p:nvPr>
        </p:nvSpPr>
        <p:spPr>
          <a:xfrm>
            <a:off x="4974769" y="2198914"/>
            <a:ext cx="6574973" cy="3670180"/>
          </a:xfrm>
        </p:spPr>
        <p:txBody>
          <a:bodyPr>
            <a:normAutofit/>
          </a:bodyPr>
          <a:lstStyle/>
          <a:p>
            <a:pPr marL="0" indent="0">
              <a:buNone/>
            </a:pPr>
            <a:r>
              <a:rPr lang="en-GB" sz="1600" dirty="0"/>
              <a:t>Global sounds have been created to support the desired gameplay for each zone. Global sounds have a number of options to allow for variety within the game as the player encounters different scenarios.</a:t>
            </a:r>
          </a:p>
          <a:p>
            <a:pPr marL="0" indent="0">
              <a:buNone/>
            </a:pPr>
            <a:endParaRPr lang="en-GB" sz="1600" dirty="0"/>
          </a:p>
        </p:txBody>
      </p:sp>
      <p:sp>
        <p:nvSpPr>
          <p:cNvPr id="61" name="Rectangle 54">
            <a:extLst>
              <a:ext uri="{FF2B5EF4-FFF2-40B4-BE49-F238E27FC236}">
                <a16:creationId xmlns:a16="http://schemas.microsoft.com/office/drawing/2014/main" id="{D1EB8A30-598D-487B-A08F-FA6108296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56">
            <a:extLst>
              <a:ext uri="{FF2B5EF4-FFF2-40B4-BE49-F238E27FC236}">
                <a16:creationId xmlns:a16="http://schemas.microsoft.com/office/drawing/2014/main" id="{537F856F-7C8A-4B04-A5FB-9E83AAC38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C72E6625-A395-4F04-9A65-DAA630225027}"/>
              </a:ext>
            </a:extLst>
          </p:cNvPr>
          <p:cNvPicPr>
            <a:picLocks noChangeAspect="1"/>
          </p:cNvPicPr>
          <p:nvPr/>
        </p:nvPicPr>
        <p:blipFill>
          <a:blip r:embed="rId4"/>
          <a:stretch>
            <a:fillRect/>
          </a:stretch>
        </p:blipFill>
        <p:spPr>
          <a:xfrm>
            <a:off x="1119707" y="296930"/>
            <a:ext cx="2464649" cy="5810752"/>
          </a:xfrm>
          <a:prstGeom prst="rect">
            <a:avLst/>
          </a:prstGeom>
          <a:ln>
            <a:noFill/>
          </a:ln>
          <a:effectLst>
            <a:softEdge rad="63500"/>
          </a:effectLst>
        </p:spPr>
      </p:pic>
      <p:pic>
        <p:nvPicPr>
          <p:cNvPr id="6" name="Graphic 5" descr="Globe">
            <a:extLst>
              <a:ext uri="{FF2B5EF4-FFF2-40B4-BE49-F238E27FC236}">
                <a16:creationId xmlns:a16="http://schemas.microsoft.com/office/drawing/2014/main" id="{1F626219-3B23-4A24-A414-D921032D90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11307" y="3526991"/>
            <a:ext cx="1934549" cy="1934549"/>
          </a:xfrm>
          <a:prstGeom prst="rect">
            <a:avLst/>
          </a:prstGeom>
        </p:spPr>
      </p:pic>
      <p:pic>
        <p:nvPicPr>
          <p:cNvPr id="8" name="Graphic 7" descr="Blueprint">
            <a:extLst>
              <a:ext uri="{FF2B5EF4-FFF2-40B4-BE49-F238E27FC236}">
                <a16:creationId xmlns:a16="http://schemas.microsoft.com/office/drawing/2014/main" id="{3F364F4B-DF01-4923-BC97-07C0FBC486B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17666" y="3658709"/>
            <a:ext cx="1783509" cy="1783509"/>
          </a:xfrm>
          <a:prstGeom prst="rect">
            <a:avLst/>
          </a:prstGeom>
        </p:spPr>
      </p:pic>
    </p:spTree>
    <p:extLst>
      <p:ext uri="{BB962C8B-B14F-4D97-AF65-F5344CB8AC3E}">
        <p14:creationId xmlns:p14="http://schemas.microsoft.com/office/powerpoint/2010/main" val="2513832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59" name="Rectangle 50">
            <a:extLst>
              <a:ext uri="{FF2B5EF4-FFF2-40B4-BE49-F238E27FC236}">
                <a16:creationId xmlns:a16="http://schemas.microsoft.com/office/drawing/2014/main" id="{CB75DD8E-B999-49FA-A60B-10AD21B95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2">
            <a:extLst>
              <a:ext uri="{FF2B5EF4-FFF2-40B4-BE49-F238E27FC236}">
                <a16:creationId xmlns:a16="http://schemas.microsoft.com/office/drawing/2014/main" id="{8353C219-00D1-436B-A859-07C0CD58B6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54">
            <a:extLst>
              <a:ext uri="{FF2B5EF4-FFF2-40B4-BE49-F238E27FC236}">
                <a16:creationId xmlns:a16="http://schemas.microsoft.com/office/drawing/2014/main" id="{D1EB8A30-598D-487B-A08F-FA6108296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56">
            <a:extLst>
              <a:ext uri="{FF2B5EF4-FFF2-40B4-BE49-F238E27FC236}">
                <a16:creationId xmlns:a16="http://schemas.microsoft.com/office/drawing/2014/main" id="{537F856F-7C8A-4B04-A5FB-9E83AAC38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1">
            <a:extLst>
              <a:ext uri="{FF2B5EF4-FFF2-40B4-BE49-F238E27FC236}">
                <a16:creationId xmlns:a16="http://schemas.microsoft.com/office/drawing/2014/main" id="{528BB0D2-A673-4945-9992-DB6094322820}"/>
              </a:ext>
            </a:extLst>
          </p:cNvPr>
          <p:cNvSpPr/>
          <p:nvPr/>
        </p:nvSpPr>
        <p:spPr>
          <a:xfrm>
            <a:off x="4905375" y="1952625"/>
            <a:ext cx="6250305" cy="23812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4D3C914A-188E-4FF3-8892-BE9BCB52D725}"/>
              </a:ext>
            </a:extLst>
          </p:cNvPr>
          <p:cNvSpPr>
            <a:spLocks noGrp="1"/>
          </p:cNvSpPr>
          <p:nvPr>
            <p:ph type="title"/>
          </p:nvPr>
        </p:nvSpPr>
        <p:spPr>
          <a:xfrm>
            <a:off x="4889045" y="493645"/>
            <a:ext cx="6574972" cy="1106768"/>
          </a:xfrm>
        </p:spPr>
        <p:txBody>
          <a:bodyPr>
            <a:normAutofit/>
          </a:bodyPr>
          <a:lstStyle/>
          <a:p>
            <a:r>
              <a:rPr lang="en-GB" dirty="0"/>
              <a:t>Creating The Game Audio</a:t>
            </a:r>
          </a:p>
        </p:txBody>
      </p:sp>
      <p:pic>
        <p:nvPicPr>
          <p:cNvPr id="10" name="Picture 9">
            <a:extLst>
              <a:ext uri="{FF2B5EF4-FFF2-40B4-BE49-F238E27FC236}">
                <a16:creationId xmlns:a16="http://schemas.microsoft.com/office/drawing/2014/main" id="{552CD952-7EFB-4169-83EB-B20EC5BE3E0C}"/>
              </a:ext>
            </a:extLst>
          </p:cNvPr>
          <p:cNvPicPr>
            <a:picLocks noChangeAspect="1"/>
          </p:cNvPicPr>
          <p:nvPr/>
        </p:nvPicPr>
        <p:blipFill>
          <a:blip r:embed="rId4"/>
          <a:stretch>
            <a:fillRect/>
          </a:stretch>
        </p:blipFill>
        <p:spPr>
          <a:xfrm>
            <a:off x="486728" y="1009902"/>
            <a:ext cx="4001315" cy="4381439"/>
          </a:xfrm>
          <a:prstGeom prst="rect">
            <a:avLst/>
          </a:prstGeom>
        </p:spPr>
      </p:pic>
      <p:sp>
        <p:nvSpPr>
          <p:cNvPr id="11" name="Content Placeholder 2">
            <a:extLst>
              <a:ext uri="{FF2B5EF4-FFF2-40B4-BE49-F238E27FC236}">
                <a16:creationId xmlns:a16="http://schemas.microsoft.com/office/drawing/2014/main" id="{30601AA4-401E-4833-906E-5ADD7C76E133}"/>
              </a:ext>
            </a:extLst>
          </p:cNvPr>
          <p:cNvSpPr>
            <a:spLocks noGrp="1"/>
          </p:cNvSpPr>
          <p:nvPr>
            <p:ph idx="1"/>
          </p:nvPr>
        </p:nvSpPr>
        <p:spPr>
          <a:xfrm>
            <a:off x="4974770" y="1881512"/>
            <a:ext cx="6574973" cy="3670180"/>
          </a:xfrm>
        </p:spPr>
        <p:txBody>
          <a:bodyPr>
            <a:normAutofit/>
          </a:bodyPr>
          <a:lstStyle/>
          <a:p>
            <a:pPr marL="0" indent="0">
              <a:buNone/>
            </a:pPr>
            <a:r>
              <a:rPr lang="en-GB" dirty="0"/>
              <a:t>The game audio was created using the software ‘Music Maker’ by Magix. All files have been created in the Vorbis (. ogg) format. Where possible, filenames contain relevant intuitive naming conventions.</a:t>
            </a:r>
          </a:p>
          <a:p>
            <a:pPr marL="0" indent="0">
              <a:buNone/>
            </a:pPr>
            <a:r>
              <a:rPr lang="en-GB" dirty="0"/>
              <a:t>The audio is created using a number of sound loops that have been mixed to create the desired final sound.</a:t>
            </a:r>
          </a:p>
          <a:p>
            <a:pPr marL="0" indent="0">
              <a:buNone/>
            </a:pPr>
            <a:r>
              <a:rPr lang="en-GB" dirty="0"/>
              <a:t>An example sound mix for the audio ‘battlewon1.ogg’ is shown to the left and the actual sound file is included below…</a:t>
            </a:r>
          </a:p>
          <a:p>
            <a:pPr marL="0" indent="0">
              <a:buNone/>
            </a:pPr>
            <a:endParaRPr lang="en-GB" dirty="0"/>
          </a:p>
          <a:p>
            <a:pPr marL="0" indent="0">
              <a:buNone/>
            </a:pPr>
            <a:r>
              <a:rPr lang="en-GB" dirty="0"/>
              <a:t>Battle Won - </a:t>
            </a:r>
          </a:p>
        </p:txBody>
      </p:sp>
      <p:pic>
        <p:nvPicPr>
          <p:cNvPr id="12" name="battlewon1">
            <a:hlinkClick r:id="" action="ppaction://media"/>
            <a:extLst>
              <a:ext uri="{FF2B5EF4-FFF2-40B4-BE49-F238E27FC236}">
                <a16:creationId xmlns:a16="http://schemas.microsoft.com/office/drawing/2014/main" id="{6E28CA07-0BB0-4956-86CE-6567D6E0786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535713" y="5005512"/>
            <a:ext cx="487363" cy="487363"/>
          </a:xfrm>
          <a:prstGeom prst="rect">
            <a:avLst/>
          </a:prstGeom>
        </p:spPr>
      </p:pic>
    </p:spTree>
    <p:extLst>
      <p:ext uri="{BB962C8B-B14F-4D97-AF65-F5344CB8AC3E}">
        <p14:creationId xmlns:p14="http://schemas.microsoft.com/office/powerpoint/2010/main" val="61002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67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59" name="Rectangle 50">
            <a:extLst>
              <a:ext uri="{FF2B5EF4-FFF2-40B4-BE49-F238E27FC236}">
                <a16:creationId xmlns:a16="http://schemas.microsoft.com/office/drawing/2014/main" id="{CB75DD8E-B999-49FA-A60B-10AD21B95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2">
            <a:extLst>
              <a:ext uri="{FF2B5EF4-FFF2-40B4-BE49-F238E27FC236}">
                <a16:creationId xmlns:a16="http://schemas.microsoft.com/office/drawing/2014/main" id="{8353C219-00D1-436B-A859-07C0CD58B6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54">
            <a:extLst>
              <a:ext uri="{FF2B5EF4-FFF2-40B4-BE49-F238E27FC236}">
                <a16:creationId xmlns:a16="http://schemas.microsoft.com/office/drawing/2014/main" id="{D1EB8A30-598D-487B-A08F-FA6108296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56">
            <a:extLst>
              <a:ext uri="{FF2B5EF4-FFF2-40B4-BE49-F238E27FC236}">
                <a16:creationId xmlns:a16="http://schemas.microsoft.com/office/drawing/2014/main" id="{537F856F-7C8A-4B04-A5FB-9E83AAC38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1">
            <a:extLst>
              <a:ext uri="{FF2B5EF4-FFF2-40B4-BE49-F238E27FC236}">
                <a16:creationId xmlns:a16="http://schemas.microsoft.com/office/drawing/2014/main" id="{528BB0D2-A673-4945-9992-DB6094322820}"/>
              </a:ext>
            </a:extLst>
          </p:cNvPr>
          <p:cNvSpPr/>
          <p:nvPr/>
        </p:nvSpPr>
        <p:spPr>
          <a:xfrm>
            <a:off x="4905375" y="1952625"/>
            <a:ext cx="6250305" cy="23812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4D3C914A-188E-4FF3-8892-BE9BCB52D725}"/>
              </a:ext>
            </a:extLst>
          </p:cNvPr>
          <p:cNvSpPr>
            <a:spLocks noGrp="1"/>
          </p:cNvSpPr>
          <p:nvPr>
            <p:ph type="title"/>
          </p:nvPr>
        </p:nvSpPr>
        <p:spPr>
          <a:xfrm>
            <a:off x="4889045" y="493645"/>
            <a:ext cx="6574972" cy="1106768"/>
          </a:xfrm>
        </p:spPr>
        <p:txBody>
          <a:bodyPr>
            <a:normAutofit/>
          </a:bodyPr>
          <a:lstStyle/>
          <a:p>
            <a:r>
              <a:rPr lang="en-GB" dirty="0"/>
              <a:t>Magix – ‘Soundpools’</a:t>
            </a:r>
          </a:p>
        </p:txBody>
      </p:sp>
      <p:sp>
        <p:nvSpPr>
          <p:cNvPr id="11" name="Content Placeholder 2">
            <a:extLst>
              <a:ext uri="{FF2B5EF4-FFF2-40B4-BE49-F238E27FC236}">
                <a16:creationId xmlns:a16="http://schemas.microsoft.com/office/drawing/2014/main" id="{30601AA4-401E-4833-906E-5ADD7C76E133}"/>
              </a:ext>
            </a:extLst>
          </p:cNvPr>
          <p:cNvSpPr>
            <a:spLocks noGrp="1"/>
          </p:cNvSpPr>
          <p:nvPr>
            <p:ph idx="1"/>
          </p:nvPr>
        </p:nvSpPr>
        <p:spPr>
          <a:xfrm>
            <a:off x="4974770" y="1881512"/>
            <a:ext cx="6574973" cy="3670180"/>
          </a:xfrm>
        </p:spPr>
        <p:txBody>
          <a:bodyPr>
            <a:normAutofit/>
          </a:bodyPr>
          <a:lstStyle/>
          <a:p>
            <a:pPr marL="0" indent="0">
              <a:buNone/>
            </a:pPr>
            <a:r>
              <a:rPr lang="en-GB" dirty="0"/>
              <a:t>Sound loops can be chosen from a number of different ‘Soundpools’. Each Soundpool contains a number of different sounds ranging from vocals down to individual instruments. </a:t>
            </a:r>
          </a:p>
          <a:p>
            <a:pPr marL="0" indent="0">
              <a:buNone/>
            </a:pPr>
            <a:r>
              <a:rPr lang="en-GB" dirty="0"/>
              <a:t>The example to the left shows a selection from the Soundpool – Magic Worlds / Atmosphere / Modern – Horror. </a:t>
            </a:r>
          </a:p>
          <a:p>
            <a:pPr marL="0" indent="0">
              <a:buNone/>
            </a:pPr>
            <a:r>
              <a:rPr lang="en-GB" dirty="0"/>
              <a:t>The free program comes with the Music Maker – ‘Feel Good’ Soundpool that has a broad range of loops to showcase the program capabilities. </a:t>
            </a:r>
          </a:p>
          <a:p>
            <a:pPr marL="0" indent="0">
              <a:buNone/>
            </a:pPr>
            <a:r>
              <a:rPr lang="en-GB" dirty="0"/>
              <a:t>Additional Soundpools can be purchased with or without commercial rights.</a:t>
            </a:r>
          </a:p>
          <a:p>
            <a:pPr marL="0" indent="0">
              <a:buNone/>
            </a:pPr>
            <a:endParaRPr lang="en-GB" dirty="0"/>
          </a:p>
        </p:txBody>
      </p:sp>
      <p:pic>
        <p:nvPicPr>
          <p:cNvPr id="5" name="Picture 4">
            <a:extLst>
              <a:ext uri="{FF2B5EF4-FFF2-40B4-BE49-F238E27FC236}">
                <a16:creationId xmlns:a16="http://schemas.microsoft.com/office/drawing/2014/main" id="{28482C4E-BD65-4BE9-8B1F-B50D5ACD0D96}"/>
              </a:ext>
            </a:extLst>
          </p:cNvPr>
          <p:cNvPicPr>
            <a:picLocks noChangeAspect="1"/>
          </p:cNvPicPr>
          <p:nvPr/>
        </p:nvPicPr>
        <p:blipFill>
          <a:blip r:embed="rId2"/>
          <a:stretch>
            <a:fillRect/>
          </a:stretch>
        </p:blipFill>
        <p:spPr>
          <a:xfrm>
            <a:off x="254529" y="906484"/>
            <a:ext cx="4465713" cy="4903766"/>
          </a:xfrm>
          <a:prstGeom prst="rect">
            <a:avLst/>
          </a:prstGeom>
        </p:spPr>
      </p:pic>
    </p:spTree>
    <p:extLst>
      <p:ext uri="{BB962C8B-B14F-4D97-AF65-F5344CB8AC3E}">
        <p14:creationId xmlns:p14="http://schemas.microsoft.com/office/powerpoint/2010/main" val="1285551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8CB7B9-5312-4516-99C8-E76D84FE6295}"/>
              </a:ext>
            </a:extLst>
          </p:cNvPr>
          <p:cNvSpPr>
            <a:spLocks noGrp="1"/>
          </p:cNvSpPr>
          <p:nvPr>
            <p:ph type="title"/>
          </p:nvPr>
        </p:nvSpPr>
        <p:spPr/>
        <p:txBody>
          <a:bodyPr/>
          <a:lstStyle/>
          <a:p>
            <a:pPr algn="ctr"/>
            <a:r>
              <a:rPr lang="en-GB" dirty="0"/>
              <a:t>Any Questions?</a:t>
            </a:r>
          </a:p>
        </p:txBody>
      </p:sp>
    </p:spTree>
    <p:extLst>
      <p:ext uri="{BB962C8B-B14F-4D97-AF65-F5344CB8AC3E}">
        <p14:creationId xmlns:p14="http://schemas.microsoft.com/office/powerpoint/2010/main" val="328561972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455</Words>
  <Application>Microsoft Office PowerPoint</Application>
  <PresentationFormat>Widescreen</PresentationFormat>
  <Paragraphs>21</Paragraphs>
  <Slides>6</Slides>
  <Notes>1</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Calibri Light</vt:lpstr>
      <vt:lpstr>Retrospect</vt:lpstr>
      <vt:lpstr>Game Audio Plan</vt:lpstr>
      <vt:lpstr>Game Audio Plan - Zones</vt:lpstr>
      <vt:lpstr>Game Audio Plan - Global</vt:lpstr>
      <vt:lpstr>Creating The Game Audio</vt:lpstr>
      <vt:lpstr>Magix – ‘Soundpools’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Nameless Eldritch</dc:title>
  <dc:creator>Thomas M G (FCES)</dc:creator>
  <cp:lastModifiedBy>Thomas M G (FCES)</cp:lastModifiedBy>
  <cp:revision>1</cp:revision>
  <dcterms:created xsi:type="dcterms:W3CDTF">2020-11-10T20:35:43Z</dcterms:created>
  <dcterms:modified xsi:type="dcterms:W3CDTF">2020-11-11T11:32:57Z</dcterms:modified>
</cp:coreProperties>
</file>