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3" r:id="rId4"/>
    <p:sldId id="274" r:id="rId5"/>
    <p:sldId id="275" r:id="rId6"/>
    <p:sldId id="258" r:id="rId7"/>
    <p:sldId id="263" r:id="rId8"/>
    <p:sldId id="262" r:id="rId9"/>
    <p:sldId id="266" r:id="rId10"/>
    <p:sldId id="264" r:id="rId11"/>
    <p:sldId id="272" r:id="rId12"/>
    <p:sldId id="265" r:id="rId13"/>
    <p:sldId id="271" r:id="rId14"/>
    <p:sldId id="267" r:id="rId15"/>
    <p:sldId id="270" r:id="rId16"/>
    <p:sldId id="268" r:id="rId17"/>
    <p:sldId id="269" r:id="rId18"/>
    <p:sldId id="259" r:id="rId19"/>
    <p:sldId id="276" r:id="rId20"/>
    <p:sldId id="277" r:id="rId21"/>
    <p:sldId id="278" r:id="rId22"/>
    <p:sldId id="279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7C733-DF1B-4F14-974A-C7A30185696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AC411-C533-4F2B-A1AB-73DB72BE6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1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B9F-9791-4A6B-B3AE-A6355ABC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E84C7-C4CF-4E7A-B1D2-BB730436D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9BEC2-3335-495A-B256-8E39BF17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B1AB-AC6E-437C-977C-408F5710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92B9-BACC-41B9-B271-8627E4EA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0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1272-3B5D-4AB1-B357-BC6A4BCD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A8B56-82D0-4608-B34A-35DDBDBF3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3B19-907B-41DE-B309-9F45039D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173C8-976B-4711-ACE0-0869F618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708F6-BE4E-4BB9-8605-E3074037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6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FD544-6621-4CD1-9C45-A895FB19E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6ABA8-DEA5-4F3A-8201-EF2064834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ECF3E-BD4A-4365-B833-CD1FDFA1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8191-CD68-4CD2-882A-00F3AC13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64FF-E145-4114-9EFE-B12025DA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46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19E7-C34E-45A4-8282-31CEF881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5648-466D-4475-8F3E-BF45A503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942A-7707-4543-8D71-8BA85545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F61F7-538D-4416-8231-E004931A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D7489-7881-47B8-B92D-F0E27997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57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CB44-BFC3-4BF8-9749-90F7BABF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521B6-039A-4D9C-ADF9-068409A6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2B80-F962-427C-835B-0C8EAE2E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6C182-272E-4955-B4A5-0887C650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AD22F-0ED8-4A2E-94E0-17AF7CE4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49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A2B-8CCA-486E-8929-E8A4599A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78F1-A617-440C-947E-137B9DEA0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2F204-C07F-4D1D-815F-FC3CA0961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5A81-51B4-4A95-947C-4193C3B4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7AFA9-A877-4C10-BCE2-769676E1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A57C4-ABC9-475B-8070-D4E58DB1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41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C4D8-E358-4767-BECD-4839BBC3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60343-DCEF-4578-AB4B-CA1C7C50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21722-913C-4A86-B90A-1E2AF558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DB79-87A3-45E1-AEE0-C6179881D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86B2F-F534-4346-95E1-896695CA9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5E18C-4BB0-4D57-8B25-F319133B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149AA-8856-48A6-8341-69C6EF79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31401-B33D-4761-BE34-6A310E91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0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575C-5D96-467B-BF30-69D153C7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F0FC1-79D8-46C6-8DF6-A858DFC6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6D5B6-113B-4A74-A380-0727E346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466F9-2817-4733-93AD-FA9EA08E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5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F0354-D2F2-4578-AFD9-00D73AC1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39B5A-7D80-4C90-AECB-0393EC53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FF1B5-4807-4F8A-912B-A747F4B4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7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C510-1608-4DAE-8F38-CC906B10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7560-98CE-422B-8FC1-CF83517B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3BEB8-49CF-4733-A38D-A80DA6D70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2CA47-978B-4FB1-887D-5FB881B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92500-CF7E-435A-B58D-A370DE7C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4EF03-3CBD-4CCD-A059-2EAC78DE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8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8523-FCA6-4998-9638-C53E7EB3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ECA13-630A-4E8E-A734-308E51C37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CCDD0-FC98-4D57-9920-7DB921800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8F4D-613C-4334-872D-C265E5D9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3157-94B7-45C7-BE6A-872857DB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988ED-57C2-4E16-8710-AD162729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78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3B39E-DEF1-4D85-8BDD-5D0EA47A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0EFB-D52D-4CB8-9587-3B0E0CF16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13E4-3947-4C14-BB62-76F352E13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96BD-88F3-40EC-94D0-278D310612F6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3CDAC-FDDF-4561-A2EA-2416AAC79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E6C1-9B93-4146-A519-7B7D44882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55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87C4B74-9D2A-49B3-B8BB-26AF3AF6126F}"/>
              </a:ext>
            </a:extLst>
          </p:cNvPr>
          <p:cNvSpPr/>
          <p:nvPr/>
        </p:nvSpPr>
        <p:spPr>
          <a:xfrm>
            <a:off x="5366157" y="2388215"/>
            <a:ext cx="2860646" cy="1856148"/>
          </a:xfrm>
          <a:custGeom>
            <a:avLst/>
            <a:gdLst>
              <a:gd name="connsiteX0" fmla="*/ 2726422 w 2860646"/>
              <a:gd name="connsiteY0" fmla="*/ 0 h 1748684"/>
              <a:gd name="connsiteX1" fmla="*/ 2772141 w 2860646"/>
              <a:gd name="connsiteY1" fmla="*/ 0 h 1748684"/>
              <a:gd name="connsiteX2" fmla="*/ 2772141 w 2860646"/>
              <a:gd name="connsiteY2" fmla="*/ 1702965 h 1748684"/>
              <a:gd name="connsiteX3" fmla="*/ 2860646 w 2860646"/>
              <a:gd name="connsiteY3" fmla="*/ 1702965 h 1748684"/>
              <a:gd name="connsiteX4" fmla="*/ 2860646 w 2860646"/>
              <a:gd name="connsiteY4" fmla="*/ 1748684 h 1748684"/>
              <a:gd name="connsiteX5" fmla="*/ 2772141 w 2860646"/>
              <a:gd name="connsiteY5" fmla="*/ 1748684 h 1748684"/>
              <a:gd name="connsiteX6" fmla="*/ 2726422 w 2860646"/>
              <a:gd name="connsiteY6" fmla="*/ 1748684 h 1748684"/>
              <a:gd name="connsiteX7" fmla="*/ 276837 w 2860646"/>
              <a:gd name="connsiteY7" fmla="*/ 1748684 h 1748684"/>
              <a:gd name="connsiteX8" fmla="*/ 276837 w 2860646"/>
              <a:gd name="connsiteY8" fmla="*/ 1702965 h 1748684"/>
              <a:gd name="connsiteX9" fmla="*/ 2726422 w 2860646"/>
              <a:gd name="connsiteY9" fmla="*/ 1702965 h 1748684"/>
              <a:gd name="connsiteX10" fmla="*/ 2726422 w 2860646"/>
              <a:gd name="connsiteY10" fmla="*/ 1640299 h 1748684"/>
              <a:gd name="connsiteX11" fmla="*/ 0 w 2860646"/>
              <a:gd name="connsiteY11" fmla="*/ 1640299 h 1748684"/>
              <a:gd name="connsiteX12" fmla="*/ 0 w 2860646"/>
              <a:gd name="connsiteY12" fmla="*/ 1594580 h 1748684"/>
              <a:gd name="connsiteX13" fmla="*/ 2726422 w 2860646"/>
              <a:gd name="connsiteY13" fmla="*/ 1594580 h 1748684"/>
              <a:gd name="connsiteX14" fmla="*/ 2726422 w 2860646"/>
              <a:gd name="connsiteY14" fmla="*/ 616635 h 1748684"/>
              <a:gd name="connsiteX15" fmla="*/ 2663085 w 2860646"/>
              <a:gd name="connsiteY15" fmla="*/ 616635 h 1748684"/>
              <a:gd name="connsiteX16" fmla="*/ 2663085 w 2860646"/>
              <a:gd name="connsiteY16" fmla="*/ 1297986 h 1748684"/>
              <a:gd name="connsiteX17" fmla="*/ 2617366 w 2860646"/>
              <a:gd name="connsiteY17" fmla="*/ 1297986 h 1748684"/>
              <a:gd name="connsiteX18" fmla="*/ 2617366 w 2860646"/>
              <a:gd name="connsiteY18" fmla="*/ 381743 h 1748684"/>
              <a:gd name="connsiteX19" fmla="*/ 2663085 w 2860646"/>
              <a:gd name="connsiteY19" fmla="*/ 381743 h 1748684"/>
              <a:gd name="connsiteX20" fmla="*/ 2663085 w 2860646"/>
              <a:gd name="connsiteY20" fmla="*/ 555815 h 1748684"/>
              <a:gd name="connsiteX21" fmla="*/ 2726422 w 2860646"/>
              <a:gd name="connsiteY21" fmla="*/ 555815 h 17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60646" h="1748684">
                <a:moveTo>
                  <a:pt x="2726422" y="0"/>
                </a:moveTo>
                <a:lnTo>
                  <a:pt x="2772141" y="0"/>
                </a:lnTo>
                <a:lnTo>
                  <a:pt x="2772141" y="1702965"/>
                </a:lnTo>
                <a:lnTo>
                  <a:pt x="2860646" y="1702965"/>
                </a:lnTo>
                <a:lnTo>
                  <a:pt x="2860646" y="1748684"/>
                </a:lnTo>
                <a:lnTo>
                  <a:pt x="2772141" y="1748684"/>
                </a:lnTo>
                <a:lnTo>
                  <a:pt x="2726422" y="1748684"/>
                </a:lnTo>
                <a:lnTo>
                  <a:pt x="276837" y="1748684"/>
                </a:lnTo>
                <a:lnTo>
                  <a:pt x="276837" y="1702965"/>
                </a:lnTo>
                <a:lnTo>
                  <a:pt x="2726422" y="1702965"/>
                </a:lnTo>
                <a:lnTo>
                  <a:pt x="2726422" y="1640299"/>
                </a:lnTo>
                <a:lnTo>
                  <a:pt x="0" y="1640299"/>
                </a:lnTo>
                <a:lnTo>
                  <a:pt x="0" y="1594580"/>
                </a:lnTo>
                <a:lnTo>
                  <a:pt x="2726422" y="1594580"/>
                </a:lnTo>
                <a:lnTo>
                  <a:pt x="2726422" y="616635"/>
                </a:lnTo>
                <a:lnTo>
                  <a:pt x="2663085" y="616635"/>
                </a:lnTo>
                <a:lnTo>
                  <a:pt x="2663085" y="1297986"/>
                </a:lnTo>
                <a:lnTo>
                  <a:pt x="2617366" y="1297986"/>
                </a:lnTo>
                <a:lnTo>
                  <a:pt x="2617366" y="381743"/>
                </a:lnTo>
                <a:lnTo>
                  <a:pt x="2663085" y="381743"/>
                </a:lnTo>
                <a:lnTo>
                  <a:pt x="2663085" y="555815"/>
                </a:lnTo>
                <a:lnTo>
                  <a:pt x="2726422" y="55581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99D196-F999-4F19-BEE6-A2EFB7E87D5C}"/>
              </a:ext>
            </a:extLst>
          </p:cNvPr>
          <p:cNvSpPr/>
          <p:nvPr/>
        </p:nvSpPr>
        <p:spPr>
          <a:xfrm>
            <a:off x="5257099" y="4072770"/>
            <a:ext cx="2382475" cy="1856148"/>
          </a:xfrm>
          <a:custGeom>
            <a:avLst/>
            <a:gdLst>
              <a:gd name="connsiteX0" fmla="*/ 0 w 3389152"/>
              <a:gd name="connsiteY0" fmla="*/ 0 h 2640434"/>
              <a:gd name="connsiteX1" fmla="*/ 939567 w 3389152"/>
              <a:gd name="connsiteY1" fmla="*/ 0 h 2640434"/>
              <a:gd name="connsiteX2" fmla="*/ 939567 w 3389152"/>
              <a:gd name="connsiteY2" fmla="*/ 2002870 h 2640434"/>
              <a:gd name="connsiteX3" fmla="*/ 3389152 w 3389152"/>
              <a:gd name="connsiteY3" fmla="*/ 2002870 h 2640434"/>
              <a:gd name="connsiteX4" fmla="*/ 3389152 w 3389152"/>
              <a:gd name="connsiteY4" fmla="*/ 2640433 h 2640434"/>
              <a:gd name="connsiteX5" fmla="*/ 939567 w 3389152"/>
              <a:gd name="connsiteY5" fmla="*/ 2640433 h 2640434"/>
              <a:gd name="connsiteX6" fmla="*/ 939567 w 3389152"/>
              <a:gd name="connsiteY6" fmla="*/ 2640434 h 2640434"/>
              <a:gd name="connsiteX7" fmla="*/ 0 w 3389152"/>
              <a:gd name="connsiteY7" fmla="*/ 2640434 h 264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9152" h="2640434">
                <a:moveTo>
                  <a:pt x="0" y="0"/>
                </a:moveTo>
                <a:lnTo>
                  <a:pt x="939567" y="0"/>
                </a:lnTo>
                <a:lnTo>
                  <a:pt x="939567" y="2002870"/>
                </a:lnTo>
                <a:lnTo>
                  <a:pt x="3389152" y="2002870"/>
                </a:lnTo>
                <a:lnTo>
                  <a:pt x="3389152" y="2640433"/>
                </a:lnTo>
                <a:lnTo>
                  <a:pt x="939567" y="2640433"/>
                </a:lnTo>
                <a:lnTo>
                  <a:pt x="939567" y="2640434"/>
                </a:lnTo>
                <a:lnTo>
                  <a:pt x="0" y="26404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D3EFC-99C7-4CC2-8DA8-3089C0B68D52}"/>
              </a:ext>
            </a:extLst>
          </p:cNvPr>
          <p:cNvSpPr txBox="1"/>
          <p:nvPr/>
        </p:nvSpPr>
        <p:spPr>
          <a:xfrm>
            <a:off x="6006517" y="4890780"/>
            <a:ext cx="16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Street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2B16DFB-C1B3-4804-81F0-42FDB7700276}"/>
              </a:ext>
            </a:extLst>
          </p:cNvPr>
          <p:cNvSpPr/>
          <p:nvPr/>
        </p:nvSpPr>
        <p:spPr>
          <a:xfrm>
            <a:off x="3081554" y="717380"/>
            <a:ext cx="1280721" cy="2228997"/>
          </a:xfrm>
          <a:custGeom>
            <a:avLst/>
            <a:gdLst>
              <a:gd name="connsiteX0" fmla="*/ 0 w 1280721"/>
              <a:gd name="connsiteY0" fmla="*/ 0 h 2228997"/>
              <a:gd name="connsiteX1" fmla="*/ 191691 w 1280721"/>
              <a:gd name="connsiteY1" fmla="*/ 0 h 2228997"/>
              <a:gd name="connsiteX2" fmla="*/ 191691 w 1280721"/>
              <a:gd name="connsiteY2" fmla="*/ 65899 h 2228997"/>
              <a:gd name="connsiteX3" fmla="*/ 1089030 w 1280721"/>
              <a:gd name="connsiteY3" fmla="*/ 65899 h 2228997"/>
              <a:gd name="connsiteX4" fmla="*/ 1089030 w 1280721"/>
              <a:gd name="connsiteY4" fmla="*/ 0 h 2228997"/>
              <a:gd name="connsiteX5" fmla="*/ 1280721 w 1280721"/>
              <a:gd name="connsiteY5" fmla="*/ 0 h 2228997"/>
              <a:gd name="connsiteX6" fmla="*/ 1280721 w 1280721"/>
              <a:gd name="connsiteY6" fmla="*/ 178305 h 2228997"/>
              <a:gd name="connsiteX7" fmla="*/ 1227936 w 1280721"/>
              <a:gd name="connsiteY7" fmla="*/ 178305 h 2228997"/>
              <a:gd name="connsiteX8" fmla="*/ 1227936 w 1280721"/>
              <a:gd name="connsiteY8" fmla="*/ 1377793 h 2228997"/>
              <a:gd name="connsiteX9" fmla="*/ 1166818 w 1280721"/>
              <a:gd name="connsiteY9" fmla="*/ 1377793 h 2228997"/>
              <a:gd name="connsiteX10" fmla="*/ 1166818 w 1280721"/>
              <a:gd name="connsiteY10" fmla="*/ 1465856 h 2228997"/>
              <a:gd name="connsiteX11" fmla="*/ 1089030 w 1280721"/>
              <a:gd name="connsiteY11" fmla="*/ 1465856 h 2228997"/>
              <a:gd name="connsiteX12" fmla="*/ 1089030 w 1280721"/>
              <a:gd name="connsiteY12" fmla="*/ 1809795 h 2228997"/>
              <a:gd name="connsiteX13" fmla="*/ 732638 w 1280721"/>
              <a:gd name="connsiteY13" fmla="*/ 1809795 h 2228997"/>
              <a:gd name="connsiteX14" fmla="*/ 732638 w 1280721"/>
              <a:gd name="connsiteY14" fmla="*/ 2228997 h 2228997"/>
              <a:gd name="connsiteX15" fmla="*/ 548081 w 1280721"/>
              <a:gd name="connsiteY15" fmla="*/ 2228997 h 2228997"/>
              <a:gd name="connsiteX16" fmla="*/ 548081 w 1280721"/>
              <a:gd name="connsiteY16" fmla="*/ 1809795 h 2228997"/>
              <a:gd name="connsiteX17" fmla="*/ 191691 w 1280721"/>
              <a:gd name="connsiteY17" fmla="*/ 1809795 h 2228997"/>
              <a:gd name="connsiteX18" fmla="*/ 191691 w 1280721"/>
              <a:gd name="connsiteY18" fmla="*/ 1466945 h 2228997"/>
              <a:gd name="connsiteX19" fmla="*/ 113903 w 1280721"/>
              <a:gd name="connsiteY19" fmla="*/ 1466945 h 2228997"/>
              <a:gd name="connsiteX20" fmla="*/ 113903 w 1280721"/>
              <a:gd name="connsiteY20" fmla="*/ 1377793 h 2228997"/>
              <a:gd name="connsiteX21" fmla="*/ 52785 w 1280721"/>
              <a:gd name="connsiteY21" fmla="*/ 1377793 h 2228997"/>
              <a:gd name="connsiteX22" fmla="*/ 52785 w 1280721"/>
              <a:gd name="connsiteY22" fmla="*/ 178305 h 2228997"/>
              <a:gd name="connsiteX23" fmla="*/ 0 w 1280721"/>
              <a:gd name="connsiteY23" fmla="*/ 178305 h 222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80721" h="2228997">
                <a:moveTo>
                  <a:pt x="0" y="0"/>
                </a:moveTo>
                <a:lnTo>
                  <a:pt x="191691" y="0"/>
                </a:lnTo>
                <a:lnTo>
                  <a:pt x="191691" y="65899"/>
                </a:lnTo>
                <a:lnTo>
                  <a:pt x="1089030" y="65899"/>
                </a:lnTo>
                <a:lnTo>
                  <a:pt x="1089030" y="0"/>
                </a:lnTo>
                <a:lnTo>
                  <a:pt x="1280721" y="0"/>
                </a:lnTo>
                <a:lnTo>
                  <a:pt x="1280721" y="178305"/>
                </a:lnTo>
                <a:lnTo>
                  <a:pt x="1227936" y="178305"/>
                </a:lnTo>
                <a:lnTo>
                  <a:pt x="1227936" y="1377793"/>
                </a:lnTo>
                <a:lnTo>
                  <a:pt x="1166818" y="1377793"/>
                </a:lnTo>
                <a:lnTo>
                  <a:pt x="1166818" y="1465856"/>
                </a:lnTo>
                <a:lnTo>
                  <a:pt x="1089030" y="1465856"/>
                </a:lnTo>
                <a:lnTo>
                  <a:pt x="1089030" y="1809795"/>
                </a:lnTo>
                <a:lnTo>
                  <a:pt x="732638" y="1809795"/>
                </a:lnTo>
                <a:lnTo>
                  <a:pt x="732638" y="2228997"/>
                </a:lnTo>
                <a:lnTo>
                  <a:pt x="548081" y="2228997"/>
                </a:lnTo>
                <a:lnTo>
                  <a:pt x="548081" y="1809795"/>
                </a:lnTo>
                <a:lnTo>
                  <a:pt x="191691" y="1809795"/>
                </a:lnTo>
                <a:lnTo>
                  <a:pt x="191691" y="1466945"/>
                </a:lnTo>
                <a:lnTo>
                  <a:pt x="113903" y="1466945"/>
                </a:lnTo>
                <a:lnTo>
                  <a:pt x="113903" y="1377793"/>
                </a:lnTo>
                <a:lnTo>
                  <a:pt x="52785" y="1377793"/>
                </a:lnTo>
                <a:lnTo>
                  <a:pt x="52785" y="178305"/>
                </a:lnTo>
                <a:lnTo>
                  <a:pt x="0" y="17830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70921B-D9B5-4689-8A84-A778B8A347C7}"/>
              </a:ext>
            </a:extLst>
          </p:cNvPr>
          <p:cNvSpPr txBox="1"/>
          <p:nvPr/>
        </p:nvSpPr>
        <p:spPr>
          <a:xfrm>
            <a:off x="8226803" y="296503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Sewers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CC271FA-09D6-460A-AD89-E012ACF271EF}"/>
              </a:ext>
            </a:extLst>
          </p:cNvPr>
          <p:cNvSpPr/>
          <p:nvPr/>
        </p:nvSpPr>
        <p:spPr>
          <a:xfrm>
            <a:off x="5847121" y="1576473"/>
            <a:ext cx="2379680" cy="1388562"/>
          </a:xfrm>
          <a:custGeom>
            <a:avLst/>
            <a:gdLst>
              <a:gd name="connsiteX0" fmla="*/ 0 w 2379680"/>
              <a:gd name="connsiteY0" fmla="*/ 0 h 1388562"/>
              <a:gd name="connsiteX1" fmla="*/ 329968 w 2379680"/>
              <a:gd name="connsiteY1" fmla="*/ 0 h 1388562"/>
              <a:gd name="connsiteX2" fmla="*/ 329968 w 2379680"/>
              <a:gd name="connsiteY2" fmla="*/ 325634 h 1388562"/>
              <a:gd name="connsiteX3" fmla="*/ 612399 w 2379680"/>
              <a:gd name="connsiteY3" fmla="*/ 325634 h 1388562"/>
              <a:gd name="connsiteX4" fmla="*/ 612399 w 2379680"/>
              <a:gd name="connsiteY4" fmla="*/ 2760 h 1388562"/>
              <a:gd name="connsiteX5" fmla="*/ 2379680 w 2379680"/>
              <a:gd name="connsiteY5" fmla="*/ 2760 h 1388562"/>
              <a:gd name="connsiteX6" fmla="*/ 2379680 w 2379680"/>
              <a:gd name="connsiteY6" fmla="*/ 890062 h 1388562"/>
              <a:gd name="connsiteX7" fmla="*/ 612399 w 2379680"/>
              <a:gd name="connsiteY7" fmla="*/ 890062 h 1388562"/>
              <a:gd name="connsiteX8" fmla="*/ 612399 w 2379680"/>
              <a:gd name="connsiteY8" fmla="*/ 545485 h 1388562"/>
              <a:gd name="connsiteX9" fmla="*/ 329968 w 2379680"/>
              <a:gd name="connsiteY9" fmla="*/ 545485 h 1388562"/>
              <a:gd name="connsiteX10" fmla="*/ 329968 w 2379680"/>
              <a:gd name="connsiteY10" fmla="*/ 885649 h 1388562"/>
              <a:gd name="connsiteX11" fmla="*/ 159392 w 2379680"/>
              <a:gd name="connsiteY11" fmla="*/ 885649 h 1388562"/>
              <a:gd name="connsiteX12" fmla="*/ 159392 w 2379680"/>
              <a:gd name="connsiteY12" fmla="*/ 1388562 h 1388562"/>
              <a:gd name="connsiteX13" fmla="*/ 0 w 2379680"/>
              <a:gd name="connsiteY13" fmla="*/ 1388562 h 1388562"/>
              <a:gd name="connsiteX14" fmla="*/ 0 w 2379680"/>
              <a:gd name="connsiteY14" fmla="*/ 885649 h 1388562"/>
              <a:gd name="connsiteX15" fmla="*/ 0 w 2379680"/>
              <a:gd name="connsiteY15" fmla="*/ 752080 h 138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79680" h="1388562">
                <a:moveTo>
                  <a:pt x="0" y="0"/>
                </a:moveTo>
                <a:lnTo>
                  <a:pt x="329968" y="0"/>
                </a:lnTo>
                <a:lnTo>
                  <a:pt x="329968" y="325634"/>
                </a:lnTo>
                <a:lnTo>
                  <a:pt x="612399" y="325634"/>
                </a:lnTo>
                <a:lnTo>
                  <a:pt x="612399" y="2760"/>
                </a:lnTo>
                <a:lnTo>
                  <a:pt x="2379680" y="2760"/>
                </a:lnTo>
                <a:lnTo>
                  <a:pt x="2379680" y="890062"/>
                </a:lnTo>
                <a:lnTo>
                  <a:pt x="612399" y="890062"/>
                </a:lnTo>
                <a:lnTo>
                  <a:pt x="612399" y="545485"/>
                </a:lnTo>
                <a:lnTo>
                  <a:pt x="329968" y="545485"/>
                </a:lnTo>
                <a:lnTo>
                  <a:pt x="329968" y="885649"/>
                </a:lnTo>
                <a:lnTo>
                  <a:pt x="159392" y="885649"/>
                </a:lnTo>
                <a:lnTo>
                  <a:pt x="159392" y="1388562"/>
                </a:lnTo>
                <a:lnTo>
                  <a:pt x="0" y="1388562"/>
                </a:lnTo>
                <a:lnTo>
                  <a:pt x="0" y="885649"/>
                </a:lnTo>
                <a:lnTo>
                  <a:pt x="0" y="75208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C6B99E-5826-4152-923C-1A388738FEE6}"/>
              </a:ext>
            </a:extLst>
          </p:cNvPr>
          <p:cNvSpPr/>
          <p:nvPr/>
        </p:nvSpPr>
        <p:spPr>
          <a:xfrm>
            <a:off x="7120854" y="1831878"/>
            <a:ext cx="349541" cy="3343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4973FC8-9484-478C-B19E-6BF96646F4D8}"/>
              </a:ext>
            </a:extLst>
          </p:cNvPr>
          <p:cNvSpPr/>
          <p:nvPr/>
        </p:nvSpPr>
        <p:spPr>
          <a:xfrm>
            <a:off x="3391947" y="2946377"/>
            <a:ext cx="3931641" cy="813732"/>
          </a:xfrm>
          <a:custGeom>
            <a:avLst/>
            <a:gdLst>
              <a:gd name="connsiteX0" fmla="*/ 0 w 4379054"/>
              <a:gd name="connsiteY0" fmla="*/ 0 h 813732"/>
              <a:gd name="connsiteX1" fmla="*/ 4379054 w 4379054"/>
              <a:gd name="connsiteY1" fmla="*/ 0 h 813732"/>
              <a:gd name="connsiteX2" fmla="*/ 4379054 w 4379054"/>
              <a:gd name="connsiteY2" fmla="*/ 637563 h 813732"/>
              <a:gd name="connsiteX3" fmla="*/ 3473043 w 4379054"/>
              <a:gd name="connsiteY3" fmla="*/ 637563 h 813732"/>
              <a:gd name="connsiteX4" fmla="*/ 3473043 w 4379054"/>
              <a:gd name="connsiteY4" fmla="*/ 813732 h 813732"/>
              <a:gd name="connsiteX5" fmla="*/ 838899 w 4379054"/>
              <a:gd name="connsiteY5" fmla="*/ 813732 h 813732"/>
              <a:gd name="connsiteX6" fmla="*/ 838899 w 4379054"/>
              <a:gd name="connsiteY6" fmla="*/ 637563 h 813732"/>
              <a:gd name="connsiteX7" fmla="*/ 0 w 4379054"/>
              <a:gd name="connsiteY7" fmla="*/ 637563 h 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9054" h="813732">
                <a:moveTo>
                  <a:pt x="0" y="0"/>
                </a:moveTo>
                <a:lnTo>
                  <a:pt x="4379054" y="0"/>
                </a:lnTo>
                <a:lnTo>
                  <a:pt x="4379054" y="637563"/>
                </a:lnTo>
                <a:lnTo>
                  <a:pt x="3473043" y="637563"/>
                </a:lnTo>
                <a:lnTo>
                  <a:pt x="3473043" y="813732"/>
                </a:lnTo>
                <a:lnTo>
                  <a:pt x="838899" y="813732"/>
                </a:lnTo>
                <a:lnTo>
                  <a:pt x="838899" y="637563"/>
                </a:lnTo>
                <a:lnTo>
                  <a:pt x="0" y="63756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FE3DC2-51D5-40C0-8F6E-34DCB3D45C12}"/>
              </a:ext>
            </a:extLst>
          </p:cNvPr>
          <p:cNvSpPr txBox="1"/>
          <p:nvPr/>
        </p:nvSpPr>
        <p:spPr>
          <a:xfrm>
            <a:off x="6400493" y="112227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Park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EDCA1D-3AB5-4A3B-9386-B2E9A0E3BB9A}"/>
              </a:ext>
            </a:extLst>
          </p:cNvPr>
          <p:cNvSpPr txBox="1"/>
          <p:nvPr/>
        </p:nvSpPr>
        <p:spPr>
          <a:xfrm>
            <a:off x="4615720" y="2482630"/>
            <a:ext cx="98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Street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BDAF43-4E65-4FA6-A19F-50C4B9B98E6F}"/>
              </a:ext>
            </a:extLst>
          </p:cNvPr>
          <p:cNvSpPr txBox="1"/>
          <p:nvPr/>
        </p:nvSpPr>
        <p:spPr>
          <a:xfrm>
            <a:off x="4362275" y="112227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Church</a:t>
            </a:r>
          </a:p>
        </p:txBody>
      </p:sp>
    </p:spTree>
    <p:extLst>
      <p:ext uri="{BB962C8B-B14F-4D97-AF65-F5344CB8AC3E}">
        <p14:creationId xmlns:p14="http://schemas.microsoft.com/office/powerpoint/2010/main" val="145924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B3152A-C671-49B8-A22E-177DB19F2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05" y="4082233"/>
            <a:ext cx="12189306" cy="17485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A41B88-868A-4FC7-9A13-5B96C2181823}"/>
              </a:ext>
            </a:extLst>
          </p:cNvPr>
          <p:cNvCxnSpPr>
            <a:cxnSpLocks/>
          </p:cNvCxnSpPr>
          <p:nvPr/>
        </p:nvCxnSpPr>
        <p:spPr>
          <a:xfrm>
            <a:off x="208547" y="5037221"/>
            <a:ext cx="11622506" cy="56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418A0-EDEB-4926-89C3-611E4AAE20C5}"/>
              </a:ext>
            </a:extLst>
          </p:cNvPr>
          <p:cNvCxnSpPr/>
          <p:nvPr/>
        </p:nvCxnSpPr>
        <p:spPr>
          <a:xfrm>
            <a:off x="1764632" y="4411579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9A9C6-8BDF-4A47-AEE4-55B714A21731}"/>
              </a:ext>
            </a:extLst>
          </p:cNvPr>
          <p:cNvCxnSpPr/>
          <p:nvPr/>
        </p:nvCxnSpPr>
        <p:spPr>
          <a:xfrm>
            <a:off x="4178968" y="4451684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56B5A-733A-4EA4-88B6-718BD0818869}"/>
              </a:ext>
            </a:extLst>
          </p:cNvPr>
          <p:cNvCxnSpPr/>
          <p:nvPr/>
        </p:nvCxnSpPr>
        <p:spPr>
          <a:xfrm>
            <a:off x="6970295" y="4451684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02F6C5-4E1C-47D0-BB0A-A214736ECD57}"/>
              </a:ext>
            </a:extLst>
          </p:cNvPr>
          <p:cNvCxnSpPr/>
          <p:nvPr/>
        </p:nvCxnSpPr>
        <p:spPr>
          <a:xfrm>
            <a:off x="8991600" y="4451684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F5C0D3-53FA-442D-9D91-9A35D788166B}"/>
              </a:ext>
            </a:extLst>
          </p:cNvPr>
          <p:cNvCxnSpPr/>
          <p:nvPr/>
        </p:nvCxnSpPr>
        <p:spPr>
          <a:xfrm>
            <a:off x="10635916" y="4451684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A0C878-8727-49FB-9880-2330685FF7A8}"/>
              </a:ext>
            </a:extLst>
          </p:cNvPr>
          <p:cNvSpPr txBox="1"/>
          <p:nvPr/>
        </p:nvSpPr>
        <p:spPr>
          <a:xfrm>
            <a:off x="946453" y="4667889"/>
            <a:ext cx="51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A3881-270A-4458-BC7A-35D50AAC7CD5}"/>
              </a:ext>
            </a:extLst>
          </p:cNvPr>
          <p:cNvSpPr txBox="1"/>
          <p:nvPr/>
        </p:nvSpPr>
        <p:spPr>
          <a:xfrm>
            <a:off x="994612" y="5145323"/>
            <a:ext cx="7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6FC838-4749-42DE-9899-85DAA05A3C77}"/>
              </a:ext>
            </a:extLst>
          </p:cNvPr>
          <p:cNvSpPr txBox="1"/>
          <p:nvPr/>
        </p:nvSpPr>
        <p:spPr>
          <a:xfrm>
            <a:off x="2654972" y="4659505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67CDA6-30E7-4F59-84E4-67B016822D0C}"/>
              </a:ext>
            </a:extLst>
          </p:cNvPr>
          <p:cNvSpPr txBox="1"/>
          <p:nvPr/>
        </p:nvSpPr>
        <p:spPr>
          <a:xfrm>
            <a:off x="2666991" y="5136939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33B03-90CE-47E9-BA26-BDF2FB087569}"/>
              </a:ext>
            </a:extLst>
          </p:cNvPr>
          <p:cNvSpPr txBox="1"/>
          <p:nvPr/>
        </p:nvSpPr>
        <p:spPr>
          <a:xfrm>
            <a:off x="5021129" y="4631613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A47B4-6701-4F40-9588-1596D3C91381}"/>
              </a:ext>
            </a:extLst>
          </p:cNvPr>
          <p:cNvSpPr txBox="1"/>
          <p:nvPr/>
        </p:nvSpPr>
        <p:spPr>
          <a:xfrm>
            <a:off x="5069308" y="5081519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C81E06-0040-4452-99CE-4BFEDC153969}"/>
              </a:ext>
            </a:extLst>
          </p:cNvPr>
          <p:cNvSpPr txBox="1"/>
          <p:nvPr/>
        </p:nvSpPr>
        <p:spPr>
          <a:xfrm>
            <a:off x="7701815" y="4631613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6E7EBC-71DB-4735-806A-38277B233BE3}"/>
              </a:ext>
            </a:extLst>
          </p:cNvPr>
          <p:cNvSpPr txBox="1"/>
          <p:nvPr/>
        </p:nvSpPr>
        <p:spPr>
          <a:xfrm>
            <a:off x="7740318" y="5093369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7AD3AB-43E5-4010-BCE6-87A5C2748DED}"/>
              </a:ext>
            </a:extLst>
          </p:cNvPr>
          <p:cNvSpPr txBox="1"/>
          <p:nvPr/>
        </p:nvSpPr>
        <p:spPr>
          <a:xfrm>
            <a:off x="9553075" y="4649751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AEF5C2-DFAF-45D0-B1D6-CFABC679F321}"/>
              </a:ext>
            </a:extLst>
          </p:cNvPr>
          <p:cNvSpPr txBox="1"/>
          <p:nvPr/>
        </p:nvSpPr>
        <p:spPr>
          <a:xfrm>
            <a:off x="9657349" y="5184484"/>
            <a:ext cx="87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459E1-963A-4149-8342-3F8AA8F4473F}"/>
              </a:ext>
            </a:extLst>
          </p:cNvPr>
          <p:cNvSpPr txBox="1"/>
          <p:nvPr/>
        </p:nvSpPr>
        <p:spPr>
          <a:xfrm>
            <a:off x="11057024" y="4687760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C280B-EF6C-473E-B7B6-A74F1E48B121}"/>
              </a:ext>
            </a:extLst>
          </p:cNvPr>
          <p:cNvSpPr txBox="1"/>
          <p:nvPr/>
        </p:nvSpPr>
        <p:spPr>
          <a:xfrm>
            <a:off x="11049002" y="5081519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FDE59-E8FD-4558-8379-F5FB0D672DF7}"/>
              </a:ext>
            </a:extLst>
          </p:cNvPr>
          <p:cNvSpPr txBox="1"/>
          <p:nvPr/>
        </p:nvSpPr>
        <p:spPr>
          <a:xfrm>
            <a:off x="4904824" y="3949460"/>
            <a:ext cx="110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E5D394-1E30-419F-A68E-A6B6D325501B}"/>
              </a:ext>
            </a:extLst>
          </p:cNvPr>
          <p:cNvSpPr txBox="1"/>
          <p:nvPr/>
        </p:nvSpPr>
        <p:spPr>
          <a:xfrm>
            <a:off x="994612" y="401053"/>
            <a:ext cx="217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2</a:t>
            </a:r>
          </a:p>
        </p:txBody>
      </p:sp>
    </p:spTree>
    <p:extLst>
      <p:ext uri="{BB962C8B-B14F-4D97-AF65-F5344CB8AC3E}">
        <p14:creationId xmlns:p14="http://schemas.microsoft.com/office/powerpoint/2010/main" val="372113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F4C7-6040-4F0E-9938-F5B66137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How the map 2 will look like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1912-5E57-43B1-832F-13E719A4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9AFDE-1102-45B3-B4E7-C0C965D7F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2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0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EAC3-5D2C-4C16-804A-077358D2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7EADD-0B8F-4BB8-8DB1-0CF8F838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355" y="86594"/>
            <a:ext cx="1780120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16F772-2DEF-4989-A64E-566B486BD0DB}"/>
              </a:ext>
            </a:extLst>
          </p:cNvPr>
          <p:cNvCxnSpPr>
            <a:cxnSpLocks/>
          </p:cNvCxnSpPr>
          <p:nvPr/>
        </p:nvCxnSpPr>
        <p:spPr>
          <a:xfrm>
            <a:off x="9039726" y="232611"/>
            <a:ext cx="0" cy="64729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EC40B8-EC0C-47F5-A105-215AED0ACAAC}"/>
              </a:ext>
            </a:extLst>
          </p:cNvPr>
          <p:cNvCxnSpPr/>
          <p:nvPr/>
        </p:nvCxnSpPr>
        <p:spPr>
          <a:xfrm>
            <a:off x="8466221" y="6200274"/>
            <a:ext cx="1147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557C7C-E2E8-4290-B488-4B1D44E6B8BC}"/>
              </a:ext>
            </a:extLst>
          </p:cNvPr>
          <p:cNvCxnSpPr/>
          <p:nvPr/>
        </p:nvCxnSpPr>
        <p:spPr>
          <a:xfrm>
            <a:off x="8494295" y="5871411"/>
            <a:ext cx="1147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62195-BF8F-47CC-A4D9-C60E08650413}"/>
              </a:ext>
            </a:extLst>
          </p:cNvPr>
          <p:cNvCxnSpPr/>
          <p:nvPr/>
        </p:nvCxnSpPr>
        <p:spPr>
          <a:xfrm>
            <a:off x="8466221" y="3914274"/>
            <a:ext cx="1147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0E9747-D972-42B9-86F3-9C5A919DB751}"/>
              </a:ext>
            </a:extLst>
          </p:cNvPr>
          <p:cNvCxnSpPr/>
          <p:nvPr/>
        </p:nvCxnSpPr>
        <p:spPr>
          <a:xfrm>
            <a:off x="8494295" y="2229853"/>
            <a:ext cx="1147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AEDBF5-10A1-4368-9CA5-423EB9DB99B1}"/>
              </a:ext>
            </a:extLst>
          </p:cNvPr>
          <p:cNvCxnSpPr/>
          <p:nvPr/>
        </p:nvCxnSpPr>
        <p:spPr>
          <a:xfrm>
            <a:off x="8526379" y="1179095"/>
            <a:ext cx="1147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E72D7E-1D43-4489-91BF-C795BCE9388F}"/>
              </a:ext>
            </a:extLst>
          </p:cNvPr>
          <p:cNvSpPr txBox="1"/>
          <p:nvPr/>
        </p:nvSpPr>
        <p:spPr>
          <a:xfrm>
            <a:off x="8510337" y="6272463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3FCF5C-D2AE-4325-A220-D013B7BD7E9C}"/>
              </a:ext>
            </a:extLst>
          </p:cNvPr>
          <p:cNvSpPr txBox="1"/>
          <p:nvPr/>
        </p:nvSpPr>
        <p:spPr>
          <a:xfrm>
            <a:off x="9091884" y="6153903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172EC-318C-4E0E-B246-3E9C5CA525F8}"/>
              </a:ext>
            </a:extLst>
          </p:cNvPr>
          <p:cNvSpPr txBox="1"/>
          <p:nvPr/>
        </p:nvSpPr>
        <p:spPr>
          <a:xfrm>
            <a:off x="8566500" y="5842337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196AD-D31C-4A50-B7FE-B89004473A60}"/>
              </a:ext>
            </a:extLst>
          </p:cNvPr>
          <p:cNvSpPr txBox="1"/>
          <p:nvPr/>
        </p:nvSpPr>
        <p:spPr>
          <a:xfrm>
            <a:off x="9107379" y="5827992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5156FB-8E8D-40B6-93C8-EF4325B95475}"/>
              </a:ext>
            </a:extLst>
          </p:cNvPr>
          <p:cNvSpPr txBox="1"/>
          <p:nvPr/>
        </p:nvSpPr>
        <p:spPr>
          <a:xfrm>
            <a:off x="8594046" y="4354109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5C7612-B9AB-4E6F-8442-05D5C447E5A1}"/>
              </a:ext>
            </a:extLst>
          </p:cNvPr>
          <p:cNvSpPr txBox="1"/>
          <p:nvPr/>
        </p:nvSpPr>
        <p:spPr>
          <a:xfrm>
            <a:off x="9108447" y="4354109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BBF692-7430-423F-973F-C47FC7B095E4}"/>
              </a:ext>
            </a:extLst>
          </p:cNvPr>
          <p:cNvCxnSpPr/>
          <p:nvPr/>
        </p:nvCxnSpPr>
        <p:spPr>
          <a:xfrm>
            <a:off x="8533874" y="2614863"/>
            <a:ext cx="1147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051F2A-3F29-4008-B9F4-8E7C595BD254}"/>
              </a:ext>
            </a:extLst>
          </p:cNvPr>
          <p:cNvSpPr txBox="1"/>
          <p:nvPr/>
        </p:nvSpPr>
        <p:spPr>
          <a:xfrm>
            <a:off x="8533874" y="3033350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D99325-F5A0-4A02-A015-21E10D9BB63F}"/>
              </a:ext>
            </a:extLst>
          </p:cNvPr>
          <p:cNvSpPr txBox="1"/>
          <p:nvPr/>
        </p:nvSpPr>
        <p:spPr>
          <a:xfrm>
            <a:off x="9087316" y="3054698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42AFB5-A6CE-4117-9BB8-11E518D0245D}"/>
              </a:ext>
            </a:extLst>
          </p:cNvPr>
          <p:cNvSpPr txBox="1"/>
          <p:nvPr/>
        </p:nvSpPr>
        <p:spPr>
          <a:xfrm>
            <a:off x="8566499" y="2253371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41EEC-F4A1-487E-8BEA-4B344A277CF6}"/>
              </a:ext>
            </a:extLst>
          </p:cNvPr>
          <p:cNvSpPr txBox="1"/>
          <p:nvPr/>
        </p:nvSpPr>
        <p:spPr>
          <a:xfrm>
            <a:off x="9087861" y="2220327"/>
            <a:ext cx="58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32581-98F5-4526-9F53-7B731458F5C0}"/>
              </a:ext>
            </a:extLst>
          </p:cNvPr>
          <p:cNvSpPr txBox="1"/>
          <p:nvPr/>
        </p:nvSpPr>
        <p:spPr>
          <a:xfrm>
            <a:off x="8610594" y="1179095"/>
            <a:ext cx="58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EB3481-CCEC-44D9-85EA-8CCE79D2427F}"/>
              </a:ext>
            </a:extLst>
          </p:cNvPr>
          <p:cNvSpPr txBox="1"/>
          <p:nvPr/>
        </p:nvSpPr>
        <p:spPr>
          <a:xfrm>
            <a:off x="9059773" y="1188622"/>
            <a:ext cx="58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57FA9A-7E39-4389-87BB-0A17537F7A0F}"/>
              </a:ext>
            </a:extLst>
          </p:cNvPr>
          <p:cNvSpPr txBox="1"/>
          <p:nvPr/>
        </p:nvSpPr>
        <p:spPr>
          <a:xfrm>
            <a:off x="8554447" y="684391"/>
            <a:ext cx="58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0C0D43-6D5E-48DA-A5AF-CEF2D9570021}"/>
              </a:ext>
            </a:extLst>
          </p:cNvPr>
          <p:cNvSpPr txBox="1"/>
          <p:nvPr/>
        </p:nvSpPr>
        <p:spPr>
          <a:xfrm>
            <a:off x="9043736" y="716106"/>
            <a:ext cx="58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9806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9567-9FEA-4C43-ACFD-52A48392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How the map 3 will look like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9B87-4C6A-4B34-8848-317319563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A6D75-5DF0-46AF-BEB7-F30616310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3" y="1883862"/>
            <a:ext cx="9693033" cy="3923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AEA2FA-4437-40A5-B8D2-2AD70475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625" y="1883861"/>
            <a:ext cx="1878702" cy="392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5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AE45-B57F-4202-BC16-806081E4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0418-7A10-4D12-997B-A9B87FE56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05708-85F7-43DE-9FB7-C6836FC2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84631"/>
            <a:ext cx="3554875" cy="220833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6B9689-10B6-445B-9001-B255A01E9B24}"/>
              </a:ext>
            </a:extLst>
          </p:cNvPr>
          <p:cNvCxnSpPr/>
          <p:nvPr/>
        </p:nvCxnSpPr>
        <p:spPr>
          <a:xfrm>
            <a:off x="6432884" y="4001294"/>
            <a:ext cx="23261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07857F-29F8-4E98-85FC-DFE47F4638F4}"/>
              </a:ext>
            </a:extLst>
          </p:cNvPr>
          <p:cNvCxnSpPr/>
          <p:nvPr/>
        </p:nvCxnSpPr>
        <p:spPr>
          <a:xfrm>
            <a:off x="7443537" y="3429000"/>
            <a:ext cx="0" cy="1303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895849-1B0D-451D-9130-6D4A6357320D}"/>
              </a:ext>
            </a:extLst>
          </p:cNvPr>
          <p:cNvSpPr txBox="1"/>
          <p:nvPr/>
        </p:nvSpPr>
        <p:spPr>
          <a:xfrm>
            <a:off x="6636648" y="3475184"/>
            <a:ext cx="737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594BD-AF81-4552-9300-1580098CDB9C}"/>
              </a:ext>
            </a:extLst>
          </p:cNvPr>
          <p:cNvSpPr txBox="1"/>
          <p:nvPr/>
        </p:nvSpPr>
        <p:spPr>
          <a:xfrm>
            <a:off x="7809269" y="3411397"/>
            <a:ext cx="737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052740-5058-4345-A64B-B8B3BB55E548}"/>
              </a:ext>
            </a:extLst>
          </p:cNvPr>
          <p:cNvSpPr txBox="1"/>
          <p:nvPr/>
        </p:nvSpPr>
        <p:spPr>
          <a:xfrm>
            <a:off x="6649454" y="3933825"/>
            <a:ext cx="737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83629-E76F-4A0D-ADD7-6FCF9F596A98}"/>
              </a:ext>
            </a:extLst>
          </p:cNvPr>
          <p:cNvSpPr txBox="1"/>
          <p:nvPr/>
        </p:nvSpPr>
        <p:spPr>
          <a:xfrm>
            <a:off x="7809269" y="3991048"/>
            <a:ext cx="737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3838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54DC-5682-445C-9802-1C5BD143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map 4 will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BCED-7195-460F-9395-BFAC7B60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DFC4B-3DF3-49DC-904C-645B6FEDE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35" y="1690688"/>
            <a:ext cx="39577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0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2E09-4A9C-45EC-96EB-D67658F0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9A4D-52C3-40A1-882C-1C6B2ED9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A74B0-88AB-4DBB-AB33-6E3F0256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9" y="570378"/>
            <a:ext cx="5502442" cy="583827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79A6A3-E9E0-4791-9E18-4FE4434BC9AA}"/>
              </a:ext>
            </a:extLst>
          </p:cNvPr>
          <p:cNvCxnSpPr/>
          <p:nvPr/>
        </p:nvCxnSpPr>
        <p:spPr>
          <a:xfrm>
            <a:off x="9721516" y="882316"/>
            <a:ext cx="0" cy="5069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05CE14-4665-4C61-8F8C-1E38C6A57727}"/>
              </a:ext>
            </a:extLst>
          </p:cNvPr>
          <p:cNvCxnSpPr/>
          <p:nvPr/>
        </p:nvCxnSpPr>
        <p:spPr>
          <a:xfrm>
            <a:off x="9280357" y="1825625"/>
            <a:ext cx="818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0A9BC4-A9FB-4172-BAF6-C111ACB341F9}"/>
              </a:ext>
            </a:extLst>
          </p:cNvPr>
          <p:cNvCxnSpPr/>
          <p:nvPr/>
        </p:nvCxnSpPr>
        <p:spPr>
          <a:xfrm>
            <a:off x="9256295" y="2422358"/>
            <a:ext cx="866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F70C9D-A46C-49F3-B5B8-862312737FA1}"/>
              </a:ext>
            </a:extLst>
          </p:cNvPr>
          <p:cNvCxnSpPr/>
          <p:nvPr/>
        </p:nvCxnSpPr>
        <p:spPr>
          <a:xfrm>
            <a:off x="9328484" y="4162926"/>
            <a:ext cx="866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9066A2-FE48-4E71-9EDD-310A795FFAEB}"/>
              </a:ext>
            </a:extLst>
          </p:cNvPr>
          <p:cNvSpPr txBox="1"/>
          <p:nvPr/>
        </p:nvSpPr>
        <p:spPr>
          <a:xfrm>
            <a:off x="9256295" y="1331495"/>
            <a:ext cx="46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BCCB5-56CE-4485-9C3F-D6DE3E7AC5ED}"/>
              </a:ext>
            </a:extLst>
          </p:cNvPr>
          <p:cNvSpPr txBox="1"/>
          <p:nvPr/>
        </p:nvSpPr>
        <p:spPr>
          <a:xfrm>
            <a:off x="9713492" y="1292152"/>
            <a:ext cx="46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F92C9-C3F9-4AED-A46B-8D1236D5D65C}"/>
              </a:ext>
            </a:extLst>
          </p:cNvPr>
          <p:cNvSpPr txBox="1"/>
          <p:nvPr/>
        </p:nvSpPr>
        <p:spPr>
          <a:xfrm>
            <a:off x="9312442" y="1791668"/>
            <a:ext cx="376989" cy="58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3F375-FCD9-45BF-916F-B16C5B5D10CB}"/>
              </a:ext>
            </a:extLst>
          </p:cNvPr>
          <p:cNvSpPr txBox="1"/>
          <p:nvPr/>
        </p:nvSpPr>
        <p:spPr>
          <a:xfrm>
            <a:off x="9697454" y="1820543"/>
            <a:ext cx="46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53F03-7B0C-4E91-AD61-9BB9484914A4}"/>
              </a:ext>
            </a:extLst>
          </p:cNvPr>
          <p:cNvSpPr txBox="1"/>
          <p:nvPr/>
        </p:nvSpPr>
        <p:spPr>
          <a:xfrm>
            <a:off x="9288378" y="3335589"/>
            <a:ext cx="46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DC381-8CFD-45D2-BC74-EC6A9B7BED91}"/>
              </a:ext>
            </a:extLst>
          </p:cNvPr>
          <p:cNvSpPr txBox="1"/>
          <p:nvPr/>
        </p:nvSpPr>
        <p:spPr>
          <a:xfrm>
            <a:off x="9753597" y="3347335"/>
            <a:ext cx="46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E41F02-3379-4A6B-A2EF-5C25D1F9829A}"/>
              </a:ext>
            </a:extLst>
          </p:cNvPr>
          <p:cNvSpPr txBox="1"/>
          <p:nvPr/>
        </p:nvSpPr>
        <p:spPr>
          <a:xfrm>
            <a:off x="9296401" y="4474865"/>
            <a:ext cx="46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23E95-6029-44A7-B3FB-40240454ED43}"/>
              </a:ext>
            </a:extLst>
          </p:cNvPr>
          <p:cNvSpPr txBox="1"/>
          <p:nvPr/>
        </p:nvSpPr>
        <p:spPr>
          <a:xfrm>
            <a:off x="9681409" y="4401973"/>
            <a:ext cx="46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0904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BF00-2235-4B0A-BE1F-4AFBC4D0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map 5 will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A29F-0E12-429C-B3D3-D5EA069E1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FE524-F050-483E-AE85-3F11FB92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46" y="1766888"/>
            <a:ext cx="8487508" cy="46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54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E844084B-B341-40FE-B3B8-01EDF8D29AD9}"/>
              </a:ext>
            </a:extLst>
          </p:cNvPr>
          <p:cNvSpPr/>
          <p:nvPr/>
        </p:nvSpPr>
        <p:spPr>
          <a:xfrm>
            <a:off x="3817691" y="1965370"/>
            <a:ext cx="7759116" cy="4527505"/>
          </a:xfrm>
          <a:custGeom>
            <a:avLst/>
            <a:gdLst>
              <a:gd name="connsiteX0" fmla="*/ 0 w 7759116"/>
              <a:gd name="connsiteY0" fmla="*/ 0 h 4527505"/>
              <a:gd name="connsiteX1" fmla="*/ 1075884 w 7759116"/>
              <a:gd name="connsiteY1" fmla="*/ 0 h 4527505"/>
              <a:gd name="connsiteX2" fmla="*/ 1075884 w 7759116"/>
              <a:gd name="connsiteY2" fmla="*/ 1061753 h 4527505"/>
              <a:gd name="connsiteX3" fmla="*/ 1996770 w 7759116"/>
              <a:gd name="connsiteY3" fmla="*/ 1061753 h 4527505"/>
              <a:gd name="connsiteX4" fmla="*/ 1996770 w 7759116"/>
              <a:gd name="connsiteY4" fmla="*/ 8999 h 4527505"/>
              <a:gd name="connsiteX5" fmla="*/ 7759116 w 7759116"/>
              <a:gd name="connsiteY5" fmla="*/ 8999 h 4527505"/>
              <a:gd name="connsiteX6" fmla="*/ 7759116 w 7759116"/>
              <a:gd name="connsiteY6" fmla="*/ 2902110 h 4527505"/>
              <a:gd name="connsiteX7" fmla="*/ 7296191 w 7759116"/>
              <a:gd name="connsiteY7" fmla="*/ 2902110 h 4527505"/>
              <a:gd name="connsiteX8" fmla="*/ 7296191 w 7759116"/>
              <a:gd name="connsiteY8" fmla="*/ 4314897 h 4527505"/>
              <a:gd name="connsiteX9" fmla="*/ 6935493 w 7759116"/>
              <a:gd name="connsiteY9" fmla="*/ 4314897 h 4527505"/>
              <a:gd name="connsiteX10" fmla="*/ 6935493 w 7759116"/>
              <a:gd name="connsiteY10" fmla="*/ 2902110 h 4527505"/>
              <a:gd name="connsiteX11" fmla="*/ 1996770 w 7759116"/>
              <a:gd name="connsiteY11" fmla="*/ 2902110 h 4527505"/>
              <a:gd name="connsiteX12" fmla="*/ 1996770 w 7759116"/>
              <a:gd name="connsiteY12" fmla="*/ 1778592 h 4527505"/>
              <a:gd name="connsiteX13" fmla="*/ 1075884 w 7759116"/>
              <a:gd name="connsiteY13" fmla="*/ 1778592 h 4527505"/>
              <a:gd name="connsiteX14" fmla="*/ 1075884 w 7759116"/>
              <a:gd name="connsiteY14" fmla="*/ 2887722 h 4527505"/>
              <a:gd name="connsiteX15" fmla="*/ 519709 w 7759116"/>
              <a:gd name="connsiteY15" fmla="*/ 2887722 h 4527505"/>
              <a:gd name="connsiteX16" fmla="*/ 519709 w 7759116"/>
              <a:gd name="connsiteY16" fmla="*/ 4527505 h 4527505"/>
              <a:gd name="connsiteX17" fmla="*/ 0 w 7759116"/>
              <a:gd name="connsiteY17" fmla="*/ 4527505 h 4527505"/>
              <a:gd name="connsiteX18" fmla="*/ 0 w 7759116"/>
              <a:gd name="connsiteY18" fmla="*/ 2887722 h 4527505"/>
              <a:gd name="connsiteX19" fmla="*/ 0 w 7759116"/>
              <a:gd name="connsiteY19" fmla="*/ 2452210 h 452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759116" h="4527505">
                <a:moveTo>
                  <a:pt x="0" y="0"/>
                </a:moveTo>
                <a:lnTo>
                  <a:pt x="1075884" y="0"/>
                </a:lnTo>
                <a:lnTo>
                  <a:pt x="1075884" y="1061753"/>
                </a:lnTo>
                <a:lnTo>
                  <a:pt x="1996770" y="1061753"/>
                </a:lnTo>
                <a:lnTo>
                  <a:pt x="1996770" y="8999"/>
                </a:lnTo>
                <a:lnTo>
                  <a:pt x="7759116" y="8999"/>
                </a:lnTo>
                <a:lnTo>
                  <a:pt x="7759116" y="2902110"/>
                </a:lnTo>
                <a:lnTo>
                  <a:pt x="7296191" y="2902110"/>
                </a:lnTo>
                <a:lnTo>
                  <a:pt x="7296191" y="4314897"/>
                </a:lnTo>
                <a:lnTo>
                  <a:pt x="6935493" y="4314897"/>
                </a:lnTo>
                <a:lnTo>
                  <a:pt x="6935493" y="2902110"/>
                </a:lnTo>
                <a:lnTo>
                  <a:pt x="1996770" y="2902110"/>
                </a:lnTo>
                <a:lnTo>
                  <a:pt x="1996770" y="1778592"/>
                </a:lnTo>
                <a:lnTo>
                  <a:pt x="1075884" y="1778592"/>
                </a:lnTo>
                <a:lnTo>
                  <a:pt x="1075884" y="2887722"/>
                </a:lnTo>
                <a:lnTo>
                  <a:pt x="519709" y="2887722"/>
                </a:lnTo>
                <a:lnTo>
                  <a:pt x="519709" y="4527505"/>
                </a:lnTo>
                <a:lnTo>
                  <a:pt x="0" y="4527505"/>
                </a:lnTo>
                <a:lnTo>
                  <a:pt x="0" y="2887722"/>
                </a:lnTo>
                <a:lnTo>
                  <a:pt x="0" y="245221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B9CB56D-1597-4EAD-B6D3-8BADB01B9C47}"/>
              </a:ext>
            </a:extLst>
          </p:cNvPr>
          <p:cNvSpPr/>
          <p:nvPr/>
        </p:nvSpPr>
        <p:spPr>
          <a:xfrm>
            <a:off x="838200" y="1690688"/>
            <a:ext cx="2379680" cy="1388562"/>
          </a:xfrm>
          <a:custGeom>
            <a:avLst/>
            <a:gdLst>
              <a:gd name="connsiteX0" fmla="*/ 0 w 2379680"/>
              <a:gd name="connsiteY0" fmla="*/ 0 h 1388562"/>
              <a:gd name="connsiteX1" fmla="*/ 329968 w 2379680"/>
              <a:gd name="connsiteY1" fmla="*/ 0 h 1388562"/>
              <a:gd name="connsiteX2" fmla="*/ 329968 w 2379680"/>
              <a:gd name="connsiteY2" fmla="*/ 325634 h 1388562"/>
              <a:gd name="connsiteX3" fmla="*/ 612399 w 2379680"/>
              <a:gd name="connsiteY3" fmla="*/ 325634 h 1388562"/>
              <a:gd name="connsiteX4" fmla="*/ 612399 w 2379680"/>
              <a:gd name="connsiteY4" fmla="*/ 2760 h 1388562"/>
              <a:gd name="connsiteX5" fmla="*/ 2379680 w 2379680"/>
              <a:gd name="connsiteY5" fmla="*/ 2760 h 1388562"/>
              <a:gd name="connsiteX6" fmla="*/ 2379680 w 2379680"/>
              <a:gd name="connsiteY6" fmla="*/ 890062 h 1388562"/>
              <a:gd name="connsiteX7" fmla="*/ 612399 w 2379680"/>
              <a:gd name="connsiteY7" fmla="*/ 890062 h 1388562"/>
              <a:gd name="connsiteX8" fmla="*/ 612399 w 2379680"/>
              <a:gd name="connsiteY8" fmla="*/ 545485 h 1388562"/>
              <a:gd name="connsiteX9" fmla="*/ 329968 w 2379680"/>
              <a:gd name="connsiteY9" fmla="*/ 545485 h 1388562"/>
              <a:gd name="connsiteX10" fmla="*/ 329968 w 2379680"/>
              <a:gd name="connsiteY10" fmla="*/ 885649 h 1388562"/>
              <a:gd name="connsiteX11" fmla="*/ 159392 w 2379680"/>
              <a:gd name="connsiteY11" fmla="*/ 885649 h 1388562"/>
              <a:gd name="connsiteX12" fmla="*/ 159392 w 2379680"/>
              <a:gd name="connsiteY12" fmla="*/ 1388562 h 1388562"/>
              <a:gd name="connsiteX13" fmla="*/ 0 w 2379680"/>
              <a:gd name="connsiteY13" fmla="*/ 1388562 h 1388562"/>
              <a:gd name="connsiteX14" fmla="*/ 0 w 2379680"/>
              <a:gd name="connsiteY14" fmla="*/ 885649 h 1388562"/>
              <a:gd name="connsiteX15" fmla="*/ 0 w 2379680"/>
              <a:gd name="connsiteY15" fmla="*/ 752080 h 138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79680" h="1388562">
                <a:moveTo>
                  <a:pt x="0" y="0"/>
                </a:moveTo>
                <a:lnTo>
                  <a:pt x="329968" y="0"/>
                </a:lnTo>
                <a:lnTo>
                  <a:pt x="329968" y="325634"/>
                </a:lnTo>
                <a:lnTo>
                  <a:pt x="612399" y="325634"/>
                </a:lnTo>
                <a:lnTo>
                  <a:pt x="612399" y="2760"/>
                </a:lnTo>
                <a:lnTo>
                  <a:pt x="2379680" y="2760"/>
                </a:lnTo>
                <a:lnTo>
                  <a:pt x="2379680" y="890062"/>
                </a:lnTo>
                <a:lnTo>
                  <a:pt x="612399" y="890062"/>
                </a:lnTo>
                <a:lnTo>
                  <a:pt x="612399" y="545485"/>
                </a:lnTo>
                <a:lnTo>
                  <a:pt x="329968" y="545485"/>
                </a:lnTo>
                <a:lnTo>
                  <a:pt x="329968" y="885649"/>
                </a:lnTo>
                <a:lnTo>
                  <a:pt x="159392" y="885649"/>
                </a:lnTo>
                <a:lnTo>
                  <a:pt x="159392" y="1388562"/>
                </a:lnTo>
                <a:lnTo>
                  <a:pt x="0" y="1388562"/>
                </a:lnTo>
                <a:lnTo>
                  <a:pt x="0" y="885649"/>
                </a:lnTo>
                <a:lnTo>
                  <a:pt x="0" y="75208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583089-E0EA-48CC-895C-931EBB6064DB}"/>
              </a:ext>
            </a:extLst>
          </p:cNvPr>
          <p:cNvSpPr/>
          <p:nvPr/>
        </p:nvSpPr>
        <p:spPr>
          <a:xfrm>
            <a:off x="2111933" y="1946093"/>
            <a:ext cx="349541" cy="3343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F6480D-A215-460A-B166-6CB1D5BCA1E9}"/>
              </a:ext>
            </a:extLst>
          </p:cNvPr>
          <p:cNvSpPr/>
          <p:nvPr/>
        </p:nvSpPr>
        <p:spPr>
          <a:xfrm>
            <a:off x="8237295" y="2995334"/>
            <a:ext cx="906705" cy="8673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E2F26A-890A-4209-8902-86E4B0BB3CA7}"/>
              </a:ext>
            </a:extLst>
          </p:cNvPr>
          <p:cNvSpPr/>
          <p:nvPr/>
        </p:nvSpPr>
        <p:spPr>
          <a:xfrm>
            <a:off x="5486401" y="3012112"/>
            <a:ext cx="293614" cy="7430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4BE085-CACE-4A57-8C52-591434A3970F}"/>
              </a:ext>
            </a:extLst>
          </p:cNvPr>
          <p:cNvSpPr/>
          <p:nvPr/>
        </p:nvSpPr>
        <p:spPr>
          <a:xfrm>
            <a:off x="6005858" y="3295004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7E6477-1749-4482-9B72-7D4DEE04419C}"/>
              </a:ext>
            </a:extLst>
          </p:cNvPr>
          <p:cNvCxnSpPr>
            <a:cxnSpLocks/>
          </p:cNvCxnSpPr>
          <p:nvPr/>
        </p:nvCxnSpPr>
        <p:spPr>
          <a:xfrm>
            <a:off x="4426591" y="5221351"/>
            <a:ext cx="11924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B100D8-7096-4B19-AE28-3CD5A9E28F3B}"/>
              </a:ext>
            </a:extLst>
          </p:cNvPr>
          <p:cNvSpPr txBox="1"/>
          <p:nvPr/>
        </p:nvSpPr>
        <p:spPr>
          <a:xfrm>
            <a:off x="5659449" y="5096612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B6187F8-E432-4FB6-8367-D0402D77030A}"/>
              </a:ext>
            </a:extLst>
          </p:cNvPr>
          <p:cNvSpPr/>
          <p:nvPr/>
        </p:nvSpPr>
        <p:spPr>
          <a:xfrm>
            <a:off x="3929802" y="5083612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89F5D8-978C-4776-B249-4C83BD1B6C83}"/>
              </a:ext>
            </a:extLst>
          </p:cNvPr>
          <p:cNvSpPr/>
          <p:nvPr/>
        </p:nvSpPr>
        <p:spPr>
          <a:xfrm>
            <a:off x="5937846" y="443867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F62FF4-4D6B-4A1B-89E8-074978844906}"/>
              </a:ext>
            </a:extLst>
          </p:cNvPr>
          <p:cNvSpPr/>
          <p:nvPr/>
        </p:nvSpPr>
        <p:spPr>
          <a:xfrm>
            <a:off x="6681515" y="44424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CBAC80A-0723-4229-B308-7A0F43C8C1A4}"/>
              </a:ext>
            </a:extLst>
          </p:cNvPr>
          <p:cNvSpPr/>
          <p:nvPr/>
        </p:nvSpPr>
        <p:spPr>
          <a:xfrm>
            <a:off x="7425184" y="44424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BF7F8E6-E7BE-4284-8B7F-1A5D188E5C6A}"/>
              </a:ext>
            </a:extLst>
          </p:cNvPr>
          <p:cNvSpPr/>
          <p:nvPr/>
        </p:nvSpPr>
        <p:spPr>
          <a:xfrm>
            <a:off x="8170342" y="443867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3067159-C14B-4982-84B9-D5A467232CBF}"/>
              </a:ext>
            </a:extLst>
          </p:cNvPr>
          <p:cNvSpPr/>
          <p:nvPr/>
        </p:nvSpPr>
        <p:spPr>
          <a:xfrm>
            <a:off x="8911059" y="44424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CFA123C-0EDC-4869-AA7C-403738C30A80}"/>
              </a:ext>
            </a:extLst>
          </p:cNvPr>
          <p:cNvSpPr/>
          <p:nvPr/>
        </p:nvSpPr>
        <p:spPr>
          <a:xfrm>
            <a:off x="9654728" y="44424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516F90D-D42B-42B9-A2F1-31E027D6897F}"/>
              </a:ext>
            </a:extLst>
          </p:cNvPr>
          <p:cNvSpPr/>
          <p:nvPr/>
        </p:nvSpPr>
        <p:spPr>
          <a:xfrm>
            <a:off x="10399886" y="443867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EB10F08-12A5-4967-BAEE-3570D85FFF95}"/>
              </a:ext>
            </a:extLst>
          </p:cNvPr>
          <p:cNvSpPr/>
          <p:nvPr/>
        </p:nvSpPr>
        <p:spPr>
          <a:xfrm>
            <a:off x="11139020" y="44424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1B1ACCD-DE3D-4076-BC53-EED82F2C2FA6}"/>
              </a:ext>
            </a:extLst>
          </p:cNvPr>
          <p:cNvSpPr/>
          <p:nvPr/>
        </p:nvSpPr>
        <p:spPr>
          <a:xfrm>
            <a:off x="5939244" y="207437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E76E00-D0E9-43DC-8F7C-11AD6C75EE28}"/>
              </a:ext>
            </a:extLst>
          </p:cNvPr>
          <p:cNvSpPr/>
          <p:nvPr/>
        </p:nvSpPr>
        <p:spPr>
          <a:xfrm>
            <a:off x="6682913" y="20781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7D09C82-F744-428F-9BF0-91A80C2372A2}"/>
              </a:ext>
            </a:extLst>
          </p:cNvPr>
          <p:cNvSpPr/>
          <p:nvPr/>
        </p:nvSpPr>
        <p:spPr>
          <a:xfrm>
            <a:off x="7426582" y="20781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EEE963A-3721-4335-B2EC-EDD6AFC07FDA}"/>
              </a:ext>
            </a:extLst>
          </p:cNvPr>
          <p:cNvSpPr/>
          <p:nvPr/>
        </p:nvSpPr>
        <p:spPr>
          <a:xfrm>
            <a:off x="9656126" y="20781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BBE499A-4624-4379-884A-8BB1591EF3A1}"/>
              </a:ext>
            </a:extLst>
          </p:cNvPr>
          <p:cNvSpPr/>
          <p:nvPr/>
        </p:nvSpPr>
        <p:spPr>
          <a:xfrm>
            <a:off x="10401284" y="207437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FAAF36B-C7B5-409D-BDDB-6C910C653713}"/>
              </a:ext>
            </a:extLst>
          </p:cNvPr>
          <p:cNvSpPr/>
          <p:nvPr/>
        </p:nvSpPr>
        <p:spPr>
          <a:xfrm>
            <a:off x="11140418" y="20781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Title 88">
            <a:extLst>
              <a:ext uri="{FF2B5EF4-FFF2-40B4-BE49-F238E27FC236}">
                <a16:creationId xmlns:a16="http://schemas.microsoft.com/office/drawing/2014/main" id="{6B03F161-2110-4A0A-B148-BFE8CE25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3: Park</a:t>
            </a:r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80A4AE1-7BE6-457B-82D0-833040D888FF}"/>
              </a:ext>
            </a:extLst>
          </p:cNvPr>
          <p:cNvSpPr/>
          <p:nvPr/>
        </p:nvSpPr>
        <p:spPr>
          <a:xfrm>
            <a:off x="9054917" y="3270239"/>
            <a:ext cx="293614" cy="3175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0D7A9F-16E5-4152-84A3-20D2C26E5F4B}"/>
              </a:ext>
            </a:extLst>
          </p:cNvPr>
          <p:cNvSpPr txBox="1"/>
          <p:nvPr/>
        </p:nvSpPr>
        <p:spPr>
          <a:xfrm>
            <a:off x="11139020" y="5343684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Sewers</a:t>
            </a:r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BDF64768-F6BA-4FBE-A254-AFA8FA09042D}"/>
              </a:ext>
            </a:extLst>
          </p:cNvPr>
          <p:cNvSpPr/>
          <p:nvPr/>
        </p:nvSpPr>
        <p:spPr>
          <a:xfrm>
            <a:off x="4196474" y="2040264"/>
            <a:ext cx="359138" cy="30933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8C12DB8-11C7-41B9-96A5-2745639666C4}"/>
              </a:ext>
            </a:extLst>
          </p:cNvPr>
          <p:cNvCxnSpPr>
            <a:cxnSpLocks/>
          </p:cNvCxnSpPr>
          <p:nvPr/>
        </p:nvCxnSpPr>
        <p:spPr>
          <a:xfrm>
            <a:off x="6825373" y="1350628"/>
            <a:ext cx="0" cy="6714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983FCF4-6D5F-4883-A9F7-52371E2139D0}"/>
              </a:ext>
            </a:extLst>
          </p:cNvPr>
          <p:cNvSpPr txBox="1"/>
          <p:nvPr/>
        </p:nvSpPr>
        <p:spPr>
          <a:xfrm>
            <a:off x="6273848" y="1020712"/>
            <a:ext cx="551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62F4344-FE26-42D5-BED5-BA60C45CE45C}"/>
              </a:ext>
            </a:extLst>
          </p:cNvPr>
          <p:cNvSpPr/>
          <p:nvPr/>
        </p:nvSpPr>
        <p:spPr>
          <a:xfrm>
            <a:off x="8538405" y="2053222"/>
            <a:ext cx="293614" cy="3175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D8F6921-7C02-4FA5-AC0F-9C072EA058B5}"/>
              </a:ext>
            </a:extLst>
          </p:cNvPr>
          <p:cNvCxnSpPr>
            <a:cxnSpLocks/>
          </p:cNvCxnSpPr>
          <p:nvPr/>
        </p:nvCxnSpPr>
        <p:spPr>
          <a:xfrm>
            <a:off x="8685212" y="3970462"/>
            <a:ext cx="0" cy="13732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B6BD182-7981-425B-B0FA-A282053AD08B}"/>
              </a:ext>
            </a:extLst>
          </p:cNvPr>
          <p:cNvSpPr txBox="1"/>
          <p:nvPr/>
        </p:nvSpPr>
        <p:spPr>
          <a:xfrm>
            <a:off x="8152870" y="5447586"/>
            <a:ext cx="115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Statue Puzzle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A60AF7E-2777-48E7-B704-05AFC99A4480}"/>
              </a:ext>
            </a:extLst>
          </p:cNvPr>
          <p:cNvSpPr/>
          <p:nvPr/>
        </p:nvSpPr>
        <p:spPr>
          <a:xfrm>
            <a:off x="10771493" y="5915165"/>
            <a:ext cx="333704" cy="3337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A72821A-A4F7-4528-9D16-EA6649ECEBA5}"/>
              </a:ext>
            </a:extLst>
          </p:cNvPr>
          <p:cNvSpPr/>
          <p:nvPr/>
        </p:nvSpPr>
        <p:spPr>
          <a:xfrm>
            <a:off x="3889916" y="6082017"/>
            <a:ext cx="333704" cy="3337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DE689-0185-48FB-A9A8-096ACFA998D8}"/>
              </a:ext>
            </a:extLst>
          </p:cNvPr>
          <p:cNvSpPr txBox="1"/>
          <p:nvPr/>
        </p:nvSpPr>
        <p:spPr>
          <a:xfrm>
            <a:off x="609924" y="4050171"/>
            <a:ext cx="292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advanced puzzles.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difficult enemies.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area.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contain scenery.</a:t>
            </a:r>
          </a:p>
        </p:txBody>
      </p:sp>
    </p:spTree>
    <p:extLst>
      <p:ext uri="{BB962C8B-B14F-4D97-AF65-F5344CB8AC3E}">
        <p14:creationId xmlns:p14="http://schemas.microsoft.com/office/powerpoint/2010/main" val="241902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F6D5-0A11-4D09-A82C-1CAC5A01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F3DE9-2ED7-4551-B1B5-26901834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0D592-94F4-4848-8579-E5AE759C4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433" y="2150389"/>
            <a:ext cx="2688648" cy="39346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DD8DCA-DFB9-4C5D-9383-4C300B8C1D75}"/>
              </a:ext>
            </a:extLst>
          </p:cNvPr>
          <p:cNvCxnSpPr/>
          <p:nvPr/>
        </p:nvCxnSpPr>
        <p:spPr>
          <a:xfrm>
            <a:off x="6968358" y="4083269"/>
            <a:ext cx="9459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AC74C2-D19A-45B2-AB02-C7222D39D323}"/>
              </a:ext>
            </a:extLst>
          </p:cNvPr>
          <p:cNvSpPr txBox="1"/>
          <p:nvPr/>
        </p:nvSpPr>
        <p:spPr>
          <a:xfrm>
            <a:off x="7118130" y="2932163"/>
            <a:ext cx="90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17196-CD3B-4436-B300-81FD4E10F2C2}"/>
              </a:ext>
            </a:extLst>
          </p:cNvPr>
          <p:cNvSpPr txBox="1"/>
          <p:nvPr/>
        </p:nvSpPr>
        <p:spPr>
          <a:xfrm>
            <a:off x="7118130" y="4155012"/>
            <a:ext cx="90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537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B023-81DE-4FBF-8F9F-B2B8AD93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1: Street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032306-9833-4088-9F93-C63CFB847126}"/>
              </a:ext>
            </a:extLst>
          </p:cNvPr>
          <p:cNvSpPr/>
          <p:nvPr/>
        </p:nvSpPr>
        <p:spPr>
          <a:xfrm>
            <a:off x="838200" y="1572852"/>
            <a:ext cx="2382475" cy="1856148"/>
          </a:xfrm>
          <a:custGeom>
            <a:avLst/>
            <a:gdLst>
              <a:gd name="connsiteX0" fmla="*/ 0 w 3389152"/>
              <a:gd name="connsiteY0" fmla="*/ 0 h 2640434"/>
              <a:gd name="connsiteX1" fmla="*/ 939567 w 3389152"/>
              <a:gd name="connsiteY1" fmla="*/ 0 h 2640434"/>
              <a:gd name="connsiteX2" fmla="*/ 939567 w 3389152"/>
              <a:gd name="connsiteY2" fmla="*/ 2002870 h 2640434"/>
              <a:gd name="connsiteX3" fmla="*/ 3389152 w 3389152"/>
              <a:gd name="connsiteY3" fmla="*/ 2002870 h 2640434"/>
              <a:gd name="connsiteX4" fmla="*/ 3389152 w 3389152"/>
              <a:gd name="connsiteY4" fmla="*/ 2640433 h 2640434"/>
              <a:gd name="connsiteX5" fmla="*/ 939567 w 3389152"/>
              <a:gd name="connsiteY5" fmla="*/ 2640433 h 2640434"/>
              <a:gd name="connsiteX6" fmla="*/ 939567 w 3389152"/>
              <a:gd name="connsiteY6" fmla="*/ 2640434 h 2640434"/>
              <a:gd name="connsiteX7" fmla="*/ 0 w 3389152"/>
              <a:gd name="connsiteY7" fmla="*/ 2640434 h 264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9152" h="2640434">
                <a:moveTo>
                  <a:pt x="0" y="0"/>
                </a:moveTo>
                <a:lnTo>
                  <a:pt x="939567" y="0"/>
                </a:lnTo>
                <a:lnTo>
                  <a:pt x="939567" y="2002870"/>
                </a:lnTo>
                <a:lnTo>
                  <a:pt x="3389152" y="2002870"/>
                </a:lnTo>
                <a:lnTo>
                  <a:pt x="3389152" y="2640433"/>
                </a:lnTo>
                <a:lnTo>
                  <a:pt x="939567" y="2640433"/>
                </a:lnTo>
                <a:lnTo>
                  <a:pt x="939567" y="2640434"/>
                </a:lnTo>
                <a:lnTo>
                  <a:pt x="0" y="26404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C4A5275-6E04-4B00-8383-EA467D6C2DD7}"/>
              </a:ext>
            </a:extLst>
          </p:cNvPr>
          <p:cNvSpPr/>
          <p:nvPr/>
        </p:nvSpPr>
        <p:spPr>
          <a:xfrm>
            <a:off x="4584700" y="1572852"/>
            <a:ext cx="6769100" cy="4483100"/>
          </a:xfrm>
          <a:custGeom>
            <a:avLst/>
            <a:gdLst>
              <a:gd name="connsiteX0" fmla="*/ 0 w 6769100"/>
              <a:gd name="connsiteY0" fmla="*/ 0 h 4483100"/>
              <a:gd name="connsiteX1" fmla="*/ 1263650 w 6769100"/>
              <a:gd name="connsiteY1" fmla="*/ 0 h 4483100"/>
              <a:gd name="connsiteX2" fmla="*/ 1263650 w 6769100"/>
              <a:gd name="connsiteY2" fmla="*/ 3361098 h 4483100"/>
              <a:gd name="connsiteX3" fmla="*/ 6769100 w 6769100"/>
              <a:gd name="connsiteY3" fmla="*/ 3361098 h 4483100"/>
              <a:gd name="connsiteX4" fmla="*/ 6769100 w 6769100"/>
              <a:gd name="connsiteY4" fmla="*/ 4483100 h 4483100"/>
              <a:gd name="connsiteX5" fmla="*/ 0 w 6769100"/>
              <a:gd name="connsiteY5" fmla="*/ 4483100 h 4483100"/>
              <a:gd name="connsiteX6" fmla="*/ 0 w 6769100"/>
              <a:gd name="connsiteY6" fmla="*/ 3619500 h 4483100"/>
              <a:gd name="connsiteX7" fmla="*/ 0 w 6769100"/>
              <a:gd name="connsiteY7" fmla="*/ 3361098 h 448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9100" h="4483100">
                <a:moveTo>
                  <a:pt x="0" y="0"/>
                </a:moveTo>
                <a:lnTo>
                  <a:pt x="1263650" y="0"/>
                </a:lnTo>
                <a:lnTo>
                  <a:pt x="1263650" y="3361098"/>
                </a:lnTo>
                <a:lnTo>
                  <a:pt x="6769100" y="3361098"/>
                </a:lnTo>
                <a:lnTo>
                  <a:pt x="6769100" y="4483100"/>
                </a:lnTo>
                <a:lnTo>
                  <a:pt x="0" y="4483100"/>
                </a:lnTo>
                <a:lnTo>
                  <a:pt x="0" y="3619500"/>
                </a:lnTo>
                <a:lnTo>
                  <a:pt x="0" y="3361098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F0A69-AB36-41E3-8F04-D39BEE924B86}"/>
              </a:ext>
            </a:extLst>
          </p:cNvPr>
          <p:cNvSpPr txBox="1"/>
          <p:nvPr/>
        </p:nvSpPr>
        <p:spPr>
          <a:xfrm>
            <a:off x="838200" y="3727724"/>
            <a:ext cx="292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zone.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Teaches the basics of how to control character, shouldn’t be too difficult.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enemies.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58D1DD-CDC2-4DE0-97BE-0C39424C19BB}"/>
              </a:ext>
            </a:extLst>
          </p:cNvPr>
          <p:cNvSpPr/>
          <p:nvPr/>
        </p:nvSpPr>
        <p:spPr>
          <a:xfrm>
            <a:off x="10839450" y="5333999"/>
            <a:ext cx="390525" cy="3905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7EA22A-92B7-43D8-ACE8-AA02054CFC99}"/>
              </a:ext>
            </a:extLst>
          </p:cNvPr>
          <p:cNvSpPr/>
          <p:nvPr/>
        </p:nvSpPr>
        <p:spPr>
          <a:xfrm>
            <a:off x="5400675" y="1974056"/>
            <a:ext cx="390525" cy="3905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BA10FF-55FA-4DB7-8063-5C1C2291AB9B}"/>
              </a:ext>
            </a:extLst>
          </p:cNvPr>
          <p:cNvCxnSpPr/>
          <p:nvPr/>
        </p:nvCxnSpPr>
        <p:spPr>
          <a:xfrm>
            <a:off x="5905500" y="2169318"/>
            <a:ext cx="119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17A34A-39A9-4334-AC1B-B8AAF12F3BA1}"/>
              </a:ext>
            </a:extLst>
          </p:cNvPr>
          <p:cNvSpPr txBox="1"/>
          <p:nvPr/>
        </p:nvSpPr>
        <p:spPr>
          <a:xfrm>
            <a:off x="7096125" y="201542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980795-484A-449A-B319-4DE89C826D84}"/>
              </a:ext>
            </a:extLst>
          </p:cNvPr>
          <p:cNvCxnSpPr>
            <a:cxnSpLocks/>
          </p:cNvCxnSpPr>
          <p:nvPr/>
        </p:nvCxnSpPr>
        <p:spPr>
          <a:xfrm flipV="1">
            <a:off x="11034712" y="4248150"/>
            <a:ext cx="0" cy="956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1924CB-7F44-4445-AD8D-1D5B40D28975}"/>
              </a:ext>
            </a:extLst>
          </p:cNvPr>
          <p:cNvSpPr txBox="1"/>
          <p:nvPr/>
        </p:nvSpPr>
        <p:spPr>
          <a:xfrm>
            <a:off x="10773262" y="391672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9C40C3-806C-4BBB-BA60-07145B5B2445}"/>
              </a:ext>
            </a:extLst>
          </p:cNvPr>
          <p:cNvSpPr/>
          <p:nvPr/>
        </p:nvSpPr>
        <p:spPr>
          <a:xfrm>
            <a:off x="4609867" y="3805076"/>
            <a:ext cx="1206500" cy="30777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6901C1-C75B-40CF-9582-DC6A178F01EC}"/>
              </a:ext>
            </a:extLst>
          </p:cNvPr>
          <p:cNvCxnSpPr/>
          <p:nvPr/>
        </p:nvCxnSpPr>
        <p:spPr>
          <a:xfrm>
            <a:off x="5905500" y="3916722"/>
            <a:ext cx="119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7D66A8-5706-444A-BDC9-5CB26F8BE1CB}"/>
              </a:ext>
            </a:extLst>
          </p:cNvPr>
          <p:cNvSpPr txBox="1"/>
          <p:nvPr/>
        </p:nvSpPr>
        <p:spPr>
          <a:xfrm>
            <a:off x="7096125" y="3762833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Puzzle</a:t>
            </a:r>
          </a:p>
        </p:txBody>
      </p:sp>
    </p:spTree>
    <p:extLst>
      <p:ext uri="{BB962C8B-B14F-4D97-AF65-F5344CB8AC3E}">
        <p14:creationId xmlns:p14="http://schemas.microsoft.com/office/powerpoint/2010/main" val="2678809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6DF9-8459-4D74-9301-FD16EC40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0945-85FF-48FB-A5CF-AB046529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37276-ECA7-4D1E-8B55-8266DDF2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158" y="2528379"/>
            <a:ext cx="7106642" cy="36485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06766F-251A-4B2F-95D3-130BE465ED5C}"/>
              </a:ext>
            </a:extLst>
          </p:cNvPr>
          <p:cNvCxnSpPr>
            <a:cxnSpLocks/>
          </p:cNvCxnSpPr>
          <p:nvPr/>
        </p:nvCxnSpPr>
        <p:spPr>
          <a:xfrm>
            <a:off x="4247158" y="3807372"/>
            <a:ext cx="69778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2D3DA-5AC5-47CF-AA21-3501B4D30FFC}"/>
              </a:ext>
            </a:extLst>
          </p:cNvPr>
          <p:cNvCxnSpPr>
            <a:cxnSpLocks/>
          </p:cNvCxnSpPr>
          <p:nvPr/>
        </p:nvCxnSpPr>
        <p:spPr>
          <a:xfrm>
            <a:off x="4163075" y="4897820"/>
            <a:ext cx="69778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8B0A56-586C-44AD-A7D3-D9C4D9FBD76F}"/>
              </a:ext>
            </a:extLst>
          </p:cNvPr>
          <p:cNvCxnSpPr>
            <a:cxnSpLocks/>
          </p:cNvCxnSpPr>
          <p:nvPr/>
        </p:nvCxnSpPr>
        <p:spPr>
          <a:xfrm>
            <a:off x="10011104" y="2637247"/>
            <a:ext cx="0" cy="35677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6C10FF-BF51-49E5-9B14-AE20E7854591}"/>
              </a:ext>
            </a:extLst>
          </p:cNvPr>
          <p:cNvCxnSpPr>
            <a:cxnSpLocks/>
          </p:cNvCxnSpPr>
          <p:nvPr/>
        </p:nvCxnSpPr>
        <p:spPr>
          <a:xfrm>
            <a:off x="9065173" y="2687286"/>
            <a:ext cx="0" cy="3623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89531B-1F6F-412F-9B45-39C5B7F2F121}"/>
              </a:ext>
            </a:extLst>
          </p:cNvPr>
          <p:cNvCxnSpPr>
            <a:cxnSpLocks/>
          </p:cNvCxnSpPr>
          <p:nvPr/>
        </p:nvCxnSpPr>
        <p:spPr>
          <a:xfrm>
            <a:off x="7689630" y="2734503"/>
            <a:ext cx="0" cy="3623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601D65-D059-46A7-BB04-1B6B4647E8E3}"/>
              </a:ext>
            </a:extLst>
          </p:cNvPr>
          <p:cNvCxnSpPr>
            <a:cxnSpLocks/>
          </p:cNvCxnSpPr>
          <p:nvPr/>
        </p:nvCxnSpPr>
        <p:spPr>
          <a:xfrm>
            <a:off x="6447605" y="2714294"/>
            <a:ext cx="0" cy="3623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DC963E-1911-4059-B9FA-451107628DDD}"/>
              </a:ext>
            </a:extLst>
          </p:cNvPr>
          <p:cNvCxnSpPr>
            <a:cxnSpLocks/>
          </p:cNvCxnSpPr>
          <p:nvPr/>
        </p:nvCxnSpPr>
        <p:spPr>
          <a:xfrm>
            <a:off x="5506107" y="2714295"/>
            <a:ext cx="0" cy="3623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604CDD-88E8-43AB-83DE-AC629ABE2390}"/>
              </a:ext>
            </a:extLst>
          </p:cNvPr>
          <p:cNvSpPr txBox="1"/>
          <p:nvPr/>
        </p:nvSpPr>
        <p:spPr>
          <a:xfrm>
            <a:off x="4247158" y="3097924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67646F-39C2-4D93-B40E-CA6741E3C22C}"/>
              </a:ext>
            </a:extLst>
          </p:cNvPr>
          <p:cNvSpPr txBox="1"/>
          <p:nvPr/>
        </p:nvSpPr>
        <p:spPr>
          <a:xfrm>
            <a:off x="5617976" y="3201011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7927B6-FF05-4975-990B-D92919270D23}"/>
              </a:ext>
            </a:extLst>
          </p:cNvPr>
          <p:cNvSpPr txBox="1"/>
          <p:nvPr/>
        </p:nvSpPr>
        <p:spPr>
          <a:xfrm>
            <a:off x="6796245" y="3201011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E15778-00EF-455E-8696-09A008C0991E}"/>
              </a:ext>
            </a:extLst>
          </p:cNvPr>
          <p:cNvSpPr txBox="1"/>
          <p:nvPr/>
        </p:nvSpPr>
        <p:spPr>
          <a:xfrm>
            <a:off x="8263329" y="3135881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F920D0-C7ED-41FD-8DB6-22701183B730}"/>
              </a:ext>
            </a:extLst>
          </p:cNvPr>
          <p:cNvSpPr txBox="1"/>
          <p:nvPr/>
        </p:nvSpPr>
        <p:spPr>
          <a:xfrm>
            <a:off x="9289565" y="3209923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993FA7-0EEC-4DA4-9F7E-26CD74BA12E6}"/>
              </a:ext>
            </a:extLst>
          </p:cNvPr>
          <p:cNvSpPr txBox="1"/>
          <p:nvPr/>
        </p:nvSpPr>
        <p:spPr>
          <a:xfrm>
            <a:off x="10159560" y="3238501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E5AC0C-8D18-4DAE-BAE3-407FCD60F725}"/>
              </a:ext>
            </a:extLst>
          </p:cNvPr>
          <p:cNvSpPr txBox="1"/>
          <p:nvPr/>
        </p:nvSpPr>
        <p:spPr>
          <a:xfrm>
            <a:off x="4309159" y="3876405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834A67-CC00-4BD1-AEE3-1E156B1D8A78}"/>
              </a:ext>
            </a:extLst>
          </p:cNvPr>
          <p:cNvSpPr txBox="1"/>
          <p:nvPr/>
        </p:nvSpPr>
        <p:spPr>
          <a:xfrm>
            <a:off x="5744394" y="4260527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4705E4-4721-475D-B660-314B825A46C1}"/>
              </a:ext>
            </a:extLst>
          </p:cNvPr>
          <p:cNvSpPr txBox="1"/>
          <p:nvPr/>
        </p:nvSpPr>
        <p:spPr>
          <a:xfrm>
            <a:off x="6912766" y="4274790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15D800-75D9-4F9A-B77E-C9455B220BAD}"/>
              </a:ext>
            </a:extLst>
          </p:cNvPr>
          <p:cNvSpPr txBox="1"/>
          <p:nvPr/>
        </p:nvSpPr>
        <p:spPr>
          <a:xfrm>
            <a:off x="8163258" y="3901635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DEEC84-5245-45F0-9175-B5C1EF714C43}"/>
              </a:ext>
            </a:extLst>
          </p:cNvPr>
          <p:cNvSpPr txBox="1"/>
          <p:nvPr/>
        </p:nvSpPr>
        <p:spPr>
          <a:xfrm>
            <a:off x="9263069" y="4140795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6FB42E-0D74-4F8B-A1C8-AE5947B7FF46}"/>
              </a:ext>
            </a:extLst>
          </p:cNvPr>
          <p:cNvSpPr txBox="1"/>
          <p:nvPr/>
        </p:nvSpPr>
        <p:spPr>
          <a:xfrm>
            <a:off x="10242659" y="4129893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76EB3-A8BF-4D40-8C7B-E1BF5E8F2E91}"/>
              </a:ext>
            </a:extLst>
          </p:cNvPr>
          <p:cNvSpPr txBox="1"/>
          <p:nvPr/>
        </p:nvSpPr>
        <p:spPr>
          <a:xfrm>
            <a:off x="4329601" y="5032758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43ED35-86E9-4361-B597-5847A9C5A1BA}"/>
              </a:ext>
            </a:extLst>
          </p:cNvPr>
          <p:cNvSpPr txBox="1"/>
          <p:nvPr/>
        </p:nvSpPr>
        <p:spPr>
          <a:xfrm>
            <a:off x="5721572" y="5050065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213F00-1E65-4734-8DC7-8C97355A0F09}"/>
              </a:ext>
            </a:extLst>
          </p:cNvPr>
          <p:cNvSpPr txBox="1"/>
          <p:nvPr/>
        </p:nvSpPr>
        <p:spPr>
          <a:xfrm>
            <a:off x="6873991" y="5125938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6050AC-597B-4B08-9325-997A4B41241E}"/>
              </a:ext>
            </a:extLst>
          </p:cNvPr>
          <p:cNvSpPr txBox="1"/>
          <p:nvPr/>
        </p:nvSpPr>
        <p:spPr>
          <a:xfrm>
            <a:off x="8126135" y="5111750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3EE839-8648-43A5-8C92-34E7AA6D4229}"/>
              </a:ext>
            </a:extLst>
          </p:cNvPr>
          <p:cNvSpPr txBox="1"/>
          <p:nvPr/>
        </p:nvSpPr>
        <p:spPr>
          <a:xfrm>
            <a:off x="9192543" y="5155585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CD1A3-3944-446B-94EE-28E2F872C072}"/>
              </a:ext>
            </a:extLst>
          </p:cNvPr>
          <p:cNvSpPr txBox="1"/>
          <p:nvPr/>
        </p:nvSpPr>
        <p:spPr>
          <a:xfrm>
            <a:off x="10358345" y="5039196"/>
            <a:ext cx="70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53020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FE16-9B9B-41EB-A5FD-6E054166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6000-608D-4743-8425-07BFA07E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BE67C-174B-4DE8-9BDC-EFB6B205D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446" y="2881235"/>
            <a:ext cx="3180507" cy="36945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5B01DF-315F-4C1D-8F7C-EFF40C8E3B2C}"/>
              </a:ext>
            </a:extLst>
          </p:cNvPr>
          <p:cNvCxnSpPr>
            <a:cxnSpLocks/>
          </p:cNvCxnSpPr>
          <p:nvPr/>
        </p:nvCxnSpPr>
        <p:spPr>
          <a:xfrm>
            <a:off x="7062952" y="3429000"/>
            <a:ext cx="0" cy="2514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872913-8847-4F9E-9D83-CDB2DF7472BF}"/>
              </a:ext>
            </a:extLst>
          </p:cNvPr>
          <p:cNvSpPr txBox="1"/>
          <p:nvPr/>
        </p:nvSpPr>
        <p:spPr>
          <a:xfrm>
            <a:off x="5770179" y="4240924"/>
            <a:ext cx="90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2B7B1-8953-4EEB-B642-E3B6F70E8471}"/>
              </a:ext>
            </a:extLst>
          </p:cNvPr>
          <p:cNvSpPr txBox="1"/>
          <p:nvPr/>
        </p:nvSpPr>
        <p:spPr>
          <a:xfrm>
            <a:off x="7208685" y="4166832"/>
            <a:ext cx="90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3305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440C-CBAA-4926-875F-E91C0A93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F5B5-DDA3-4CBD-BF32-D3CB4F283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E933B-86DC-4B0B-941A-9E0C22BB3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715" y="220717"/>
            <a:ext cx="1723804" cy="646162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FF7AF9-622A-42F1-B465-69FF78B9BE44}"/>
              </a:ext>
            </a:extLst>
          </p:cNvPr>
          <p:cNvCxnSpPr/>
          <p:nvPr/>
        </p:nvCxnSpPr>
        <p:spPr>
          <a:xfrm>
            <a:off x="9569669" y="365125"/>
            <a:ext cx="0" cy="3923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6CA95D-9175-4854-AEE4-72E33C76877F}"/>
              </a:ext>
            </a:extLst>
          </p:cNvPr>
          <p:cNvCxnSpPr>
            <a:cxnSpLocks/>
          </p:cNvCxnSpPr>
          <p:nvPr/>
        </p:nvCxnSpPr>
        <p:spPr>
          <a:xfrm>
            <a:off x="8703715" y="1690688"/>
            <a:ext cx="1723804" cy="59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F0D979-E0E9-4FB3-BFD6-1352116A63A4}"/>
              </a:ext>
            </a:extLst>
          </p:cNvPr>
          <p:cNvCxnSpPr>
            <a:cxnSpLocks/>
          </p:cNvCxnSpPr>
          <p:nvPr/>
        </p:nvCxnSpPr>
        <p:spPr>
          <a:xfrm>
            <a:off x="8711598" y="3016251"/>
            <a:ext cx="1723804" cy="59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C44FDF-33ED-4A59-B6F5-1ED186689830}"/>
              </a:ext>
            </a:extLst>
          </p:cNvPr>
          <p:cNvCxnSpPr>
            <a:cxnSpLocks/>
          </p:cNvCxnSpPr>
          <p:nvPr/>
        </p:nvCxnSpPr>
        <p:spPr>
          <a:xfrm>
            <a:off x="8414681" y="4237121"/>
            <a:ext cx="1723804" cy="59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5FFA01-F338-417E-A9E9-C16E4DA86914}"/>
              </a:ext>
            </a:extLst>
          </p:cNvPr>
          <p:cNvCxnSpPr>
            <a:cxnSpLocks/>
          </p:cNvCxnSpPr>
          <p:nvPr/>
        </p:nvCxnSpPr>
        <p:spPr>
          <a:xfrm>
            <a:off x="8414681" y="5207042"/>
            <a:ext cx="1723804" cy="59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A098B0-933E-4AC2-8C7C-5169E5CA9DC0}"/>
              </a:ext>
            </a:extLst>
          </p:cNvPr>
          <p:cNvSpPr txBox="1"/>
          <p:nvPr/>
        </p:nvSpPr>
        <p:spPr>
          <a:xfrm>
            <a:off x="8978462" y="811924"/>
            <a:ext cx="40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1AD25-0EBE-4630-82D9-DF885DEBE35C}"/>
              </a:ext>
            </a:extLst>
          </p:cNvPr>
          <p:cNvSpPr txBox="1"/>
          <p:nvPr/>
        </p:nvSpPr>
        <p:spPr>
          <a:xfrm>
            <a:off x="9015253" y="2044045"/>
            <a:ext cx="40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80F16-A16D-4351-B9D3-82F7A285E967}"/>
              </a:ext>
            </a:extLst>
          </p:cNvPr>
          <p:cNvSpPr txBox="1"/>
          <p:nvPr/>
        </p:nvSpPr>
        <p:spPr>
          <a:xfrm>
            <a:off x="9000854" y="3451527"/>
            <a:ext cx="40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D6911F-6728-442D-BBD3-3B95E9AD4387}"/>
              </a:ext>
            </a:extLst>
          </p:cNvPr>
          <p:cNvSpPr txBox="1"/>
          <p:nvPr/>
        </p:nvSpPr>
        <p:spPr>
          <a:xfrm>
            <a:off x="8874562" y="4322744"/>
            <a:ext cx="40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238F3-6656-4575-A3ED-0B936028C810}"/>
              </a:ext>
            </a:extLst>
          </p:cNvPr>
          <p:cNvSpPr txBox="1"/>
          <p:nvPr/>
        </p:nvSpPr>
        <p:spPr>
          <a:xfrm>
            <a:off x="8977201" y="5341979"/>
            <a:ext cx="40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E885FC-2C0F-4965-B5F6-EB014D2FBF93}"/>
              </a:ext>
            </a:extLst>
          </p:cNvPr>
          <p:cNvSpPr txBox="1"/>
          <p:nvPr/>
        </p:nvSpPr>
        <p:spPr>
          <a:xfrm>
            <a:off x="9750978" y="884744"/>
            <a:ext cx="40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CE2EC7-7C5B-4E90-8434-8B60573A57F0}"/>
              </a:ext>
            </a:extLst>
          </p:cNvPr>
          <p:cNvSpPr txBox="1"/>
          <p:nvPr/>
        </p:nvSpPr>
        <p:spPr>
          <a:xfrm>
            <a:off x="9728586" y="2127300"/>
            <a:ext cx="40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E3922C-A357-4BE8-AAA4-A6C9ECDE5A19}"/>
              </a:ext>
            </a:extLst>
          </p:cNvPr>
          <p:cNvSpPr txBox="1"/>
          <p:nvPr/>
        </p:nvSpPr>
        <p:spPr>
          <a:xfrm>
            <a:off x="9728586" y="3471662"/>
            <a:ext cx="40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0903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EC64-9144-4031-9A52-66CBAB24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5" y="377655"/>
            <a:ext cx="10515600" cy="1325563"/>
          </a:xfrm>
          <a:ln>
            <a:noFill/>
          </a:ln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5: Church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944811-3E0E-41C8-9218-6680C962B136}"/>
              </a:ext>
            </a:extLst>
          </p:cNvPr>
          <p:cNvSpPr/>
          <p:nvPr/>
        </p:nvSpPr>
        <p:spPr>
          <a:xfrm>
            <a:off x="838200" y="1690688"/>
            <a:ext cx="1280721" cy="2228997"/>
          </a:xfrm>
          <a:custGeom>
            <a:avLst/>
            <a:gdLst>
              <a:gd name="connsiteX0" fmla="*/ 0 w 1280721"/>
              <a:gd name="connsiteY0" fmla="*/ 0 h 2228997"/>
              <a:gd name="connsiteX1" fmla="*/ 191691 w 1280721"/>
              <a:gd name="connsiteY1" fmla="*/ 0 h 2228997"/>
              <a:gd name="connsiteX2" fmla="*/ 191691 w 1280721"/>
              <a:gd name="connsiteY2" fmla="*/ 65899 h 2228997"/>
              <a:gd name="connsiteX3" fmla="*/ 1089030 w 1280721"/>
              <a:gd name="connsiteY3" fmla="*/ 65899 h 2228997"/>
              <a:gd name="connsiteX4" fmla="*/ 1089030 w 1280721"/>
              <a:gd name="connsiteY4" fmla="*/ 0 h 2228997"/>
              <a:gd name="connsiteX5" fmla="*/ 1280721 w 1280721"/>
              <a:gd name="connsiteY5" fmla="*/ 0 h 2228997"/>
              <a:gd name="connsiteX6" fmla="*/ 1280721 w 1280721"/>
              <a:gd name="connsiteY6" fmla="*/ 178305 h 2228997"/>
              <a:gd name="connsiteX7" fmla="*/ 1227936 w 1280721"/>
              <a:gd name="connsiteY7" fmla="*/ 178305 h 2228997"/>
              <a:gd name="connsiteX8" fmla="*/ 1227936 w 1280721"/>
              <a:gd name="connsiteY8" fmla="*/ 1377793 h 2228997"/>
              <a:gd name="connsiteX9" fmla="*/ 1166818 w 1280721"/>
              <a:gd name="connsiteY9" fmla="*/ 1377793 h 2228997"/>
              <a:gd name="connsiteX10" fmla="*/ 1166818 w 1280721"/>
              <a:gd name="connsiteY10" fmla="*/ 1465856 h 2228997"/>
              <a:gd name="connsiteX11" fmla="*/ 1089030 w 1280721"/>
              <a:gd name="connsiteY11" fmla="*/ 1465856 h 2228997"/>
              <a:gd name="connsiteX12" fmla="*/ 1089030 w 1280721"/>
              <a:gd name="connsiteY12" fmla="*/ 1809795 h 2228997"/>
              <a:gd name="connsiteX13" fmla="*/ 732638 w 1280721"/>
              <a:gd name="connsiteY13" fmla="*/ 1809795 h 2228997"/>
              <a:gd name="connsiteX14" fmla="*/ 732638 w 1280721"/>
              <a:gd name="connsiteY14" fmla="*/ 2228997 h 2228997"/>
              <a:gd name="connsiteX15" fmla="*/ 548081 w 1280721"/>
              <a:gd name="connsiteY15" fmla="*/ 2228997 h 2228997"/>
              <a:gd name="connsiteX16" fmla="*/ 548081 w 1280721"/>
              <a:gd name="connsiteY16" fmla="*/ 1809795 h 2228997"/>
              <a:gd name="connsiteX17" fmla="*/ 191691 w 1280721"/>
              <a:gd name="connsiteY17" fmla="*/ 1809795 h 2228997"/>
              <a:gd name="connsiteX18" fmla="*/ 191691 w 1280721"/>
              <a:gd name="connsiteY18" fmla="*/ 1466945 h 2228997"/>
              <a:gd name="connsiteX19" fmla="*/ 113903 w 1280721"/>
              <a:gd name="connsiteY19" fmla="*/ 1466945 h 2228997"/>
              <a:gd name="connsiteX20" fmla="*/ 113903 w 1280721"/>
              <a:gd name="connsiteY20" fmla="*/ 1377793 h 2228997"/>
              <a:gd name="connsiteX21" fmla="*/ 52785 w 1280721"/>
              <a:gd name="connsiteY21" fmla="*/ 1377793 h 2228997"/>
              <a:gd name="connsiteX22" fmla="*/ 52785 w 1280721"/>
              <a:gd name="connsiteY22" fmla="*/ 178305 h 2228997"/>
              <a:gd name="connsiteX23" fmla="*/ 0 w 1280721"/>
              <a:gd name="connsiteY23" fmla="*/ 178305 h 222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80721" h="2228997">
                <a:moveTo>
                  <a:pt x="0" y="0"/>
                </a:moveTo>
                <a:lnTo>
                  <a:pt x="191691" y="0"/>
                </a:lnTo>
                <a:lnTo>
                  <a:pt x="191691" y="65899"/>
                </a:lnTo>
                <a:lnTo>
                  <a:pt x="1089030" y="65899"/>
                </a:lnTo>
                <a:lnTo>
                  <a:pt x="1089030" y="0"/>
                </a:lnTo>
                <a:lnTo>
                  <a:pt x="1280721" y="0"/>
                </a:lnTo>
                <a:lnTo>
                  <a:pt x="1280721" y="178305"/>
                </a:lnTo>
                <a:lnTo>
                  <a:pt x="1227936" y="178305"/>
                </a:lnTo>
                <a:lnTo>
                  <a:pt x="1227936" y="1377793"/>
                </a:lnTo>
                <a:lnTo>
                  <a:pt x="1166818" y="1377793"/>
                </a:lnTo>
                <a:lnTo>
                  <a:pt x="1166818" y="1465856"/>
                </a:lnTo>
                <a:lnTo>
                  <a:pt x="1089030" y="1465856"/>
                </a:lnTo>
                <a:lnTo>
                  <a:pt x="1089030" y="1809795"/>
                </a:lnTo>
                <a:lnTo>
                  <a:pt x="732638" y="1809795"/>
                </a:lnTo>
                <a:lnTo>
                  <a:pt x="732638" y="2228997"/>
                </a:lnTo>
                <a:lnTo>
                  <a:pt x="548081" y="2228997"/>
                </a:lnTo>
                <a:lnTo>
                  <a:pt x="548081" y="1809795"/>
                </a:lnTo>
                <a:lnTo>
                  <a:pt x="191691" y="1809795"/>
                </a:lnTo>
                <a:lnTo>
                  <a:pt x="191691" y="1466945"/>
                </a:lnTo>
                <a:lnTo>
                  <a:pt x="113903" y="1466945"/>
                </a:lnTo>
                <a:lnTo>
                  <a:pt x="113903" y="1377793"/>
                </a:lnTo>
                <a:lnTo>
                  <a:pt x="52785" y="1377793"/>
                </a:lnTo>
                <a:lnTo>
                  <a:pt x="52785" y="178305"/>
                </a:lnTo>
                <a:lnTo>
                  <a:pt x="0" y="17830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7FD3DE4-D959-4483-AB56-70CD025CC700}"/>
              </a:ext>
            </a:extLst>
          </p:cNvPr>
          <p:cNvSpPr/>
          <p:nvPr/>
        </p:nvSpPr>
        <p:spPr>
          <a:xfrm>
            <a:off x="2938657" y="1439800"/>
            <a:ext cx="3488421" cy="5083716"/>
          </a:xfrm>
          <a:custGeom>
            <a:avLst/>
            <a:gdLst>
              <a:gd name="connsiteX0" fmla="*/ 0 w 4127290"/>
              <a:gd name="connsiteY0" fmla="*/ 0 h 5383177"/>
              <a:gd name="connsiteX1" fmla="*/ 4127290 w 4127290"/>
              <a:gd name="connsiteY1" fmla="*/ 0 h 5383177"/>
              <a:gd name="connsiteX2" fmla="*/ 4127290 w 4127290"/>
              <a:gd name="connsiteY2" fmla="*/ 545903 h 5383177"/>
              <a:gd name="connsiteX3" fmla="*/ 3698147 w 4127290"/>
              <a:gd name="connsiteY3" fmla="*/ 545903 h 5383177"/>
              <a:gd name="connsiteX4" fmla="*/ 3698147 w 4127290"/>
              <a:gd name="connsiteY4" fmla="*/ 4175161 h 5383177"/>
              <a:gd name="connsiteX5" fmla="*/ 3698147 w 4127290"/>
              <a:gd name="connsiteY5" fmla="*/ 4233883 h 5383177"/>
              <a:gd name="connsiteX6" fmla="*/ 3698147 w 4127290"/>
              <a:gd name="connsiteY6" fmla="*/ 4579402 h 5383177"/>
              <a:gd name="connsiteX7" fmla="*/ 3224033 w 4127290"/>
              <a:gd name="connsiteY7" fmla="*/ 4579402 h 5383177"/>
              <a:gd name="connsiteX8" fmla="*/ 3224033 w 4127290"/>
              <a:gd name="connsiteY8" fmla="*/ 5383177 h 5383177"/>
              <a:gd name="connsiteX9" fmla="*/ 903258 w 4127290"/>
              <a:gd name="connsiteY9" fmla="*/ 5383177 h 5383177"/>
              <a:gd name="connsiteX10" fmla="*/ 903258 w 4127290"/>
              <a:gd name="connsiteY10" fmla="*/ 4579402 h 5383177"/>
              <a:gd name="connsiteX11" fmla="*/ 429143 w 4127290"/>
              <a:gd name="connsiteY11" fmla="*/ 4579402 h 5383177"/>
              <a:gd name="connsiteX12" fmla="*/ 429143 w 4127290"/>
              <a:gd name="connsiteY12" fmla="*/ 4233883 h 5383177"/>
              <a:gd name="connsiteX13" fmla="*/ 429143 w 4127290"/>
              <a:gd name="connsiteY13" fmla="*/ 4175161 h 5383177"/>
              <a:gd name="connsiteX14" fmla="*/ 429143 w 4127290"/>
              <a:gd name="connsiteY14" fmla="*/ 545903 h 5383177"/>
              <a:gd name="connsiteX15" fmla="*/ 0 w 4127290"/>
              <a:gd name="connsiteY15" fmla="*/ 545903 h 5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27290" h="5383177">
                <a:moveTo>
                  <a:pt x="0" y="0"/>
                </a:moveTo>
                <a:lnTo>
                  <a:pt x="4127290" y="0"/>
                </a:lnTo>
                <a:lnTo>
                  <a:pt x="4127290" y="545903"/>
                </a:lnTo>
                <a:lnTo>
                  <a:pt x="3698147" y="545903"/>
                </a:lnTo>
                <a:lnTo>
                  <a:pt x="3698147" y="4175161"/>
                </a:lnTo>
                <a:lnTo>
                  <a:pt x="3698147" y="4233883"/>
                </a:lnTo>
                <a:lnTo>
                  <a:pt x="3698147" y="4579402"/>
                </a:lnTo>
                <a:lnTo>
                  <a:pt x="3224033" y="4579402"/>
                </a:lnTo>
                <a:lnTo>
                  <a:pt x="3224033" y="5383177"/>
                </a:lnTo>
                <a:lnTo>
                  <a:pt x="903258" y="5383177"/>
                </a:lnTo>
                <a:lnTo>
                  <a:pt x="903258" y="4579402"/>
                </a:lnTo>
                <a:lnTo>
                  <a:pt x="429143" y="4579402"/>
                </a:lnTo>
                <a:lnTo>
                  <a:pt x="429143" y="4233883"/>
                </a:lnTo>
                <a:lnTo>
                  <a:pt x="429143" y="4175161"/>
                </a:lnTo>
                <a:lnTo>
                  <a:pt x="429143" y="545903"/>
                </a:lnTo>
                <a:lnTo>
                  <a:pt x="0" y="54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BA02FD-BEDC-4077-98AB-061FE86E7C44}"/>
              </a:ext>
            </a:extLst>
          </p:cNvPr>
          <p:cNvSpPr/>
          <p:nvPr/>
        </p:nvSpPr>
        <p:spPr>
          <a:xfrm>
            <a:off x="3997223" y="5297339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76B7712-4E35-40F1-815D-B99A5BB88C9B}"/>
              </a:ext>
            </a:extLst>
          </p:cNvPr>
          <p:cNvSpPr/>
          <p:nvPr/>
        </p:nvSpPr>
        <p:spPr>
          <a:xfrm>
            <a:off x="5183753" y="5297339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CAC0CFD-B494-4180-AA20-0D323DBEB945}"/>
              </a:ext>
            </a:extLst>
          </p:cNvPr>
          <p:cNvSpPr/>
          <p:nvPr/>
        </p:nvSpPr>
        <p:spPr>
          <a:xfrm>
            <a:off x="4259357" y="3174334"/>
            <a:ext cx="847019" cy="7896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D2F803FA-CE6B-4F79-A4F2-E1C0900B2B73}"/>
              </a:ext>
            </a:extLst>
          </p:cNvPr>
          <p:cNvSpPr/>
          <p:nvPr/>
        </p:nvSpPr>
        <p:spPr>
          <a:xfrm>
            <a:off x="2944193" y="1525803"/>
            <a:ext cx="359138" cy="30933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9092E5-5A3D-45F9-9D24-7BDDF90E7214}"/>
              </a:ext>
            </a:extLst>
          </p:cNvPr>
          <p:cNvCxnSpPr>
            <a:cxnSpLocks/>
          </p:cNvCxnSpPr>
          <p:nvPr/>
        </p:nvCxnSpPr>
        <p:spPr>
          <a:xfrm>
            <a:off x="2928784" y="3588742"/>
            <a:ext cx="14935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AE219C-E623-4E91-A456-D1F04F22FEBC}"/>
              </a:ext>
            </a:extLst>
          </p:cNvPr>
          <p:cNvSpPr txBox="1"/>
          <p:nvPr/>
        </p:nvSpPr>
        <p:spPr>
          <a:xfrm>
            <a:off x="1987333" y="3415053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Staircase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8F4A824-CBD0-482F-A2E0-63F3E43304BD}"/>
              </a:ext>
            </a:extLst>
          </p:cNvPr>
          <p:cNvSpPr/>
          <p:nvPr/>
        </p:nvSpPr>
        <p:spPr>
          <a:xfrm>
            <a:off x="4516014" y="6062056"/>
            <a:ext cx="333704" cy="3337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E539AF0-F7F7-4225-BB26-4F2777E874F1}"/>
              </a:ext>
            </a:extLst>
          </p:cNvPr>
          <p:cNvSpPr/>
          <p:nvPr/>
        </p:nvSpPr>
        <p:spPr>
          <a:xfrm>
            <a:off x="7345618" y="1409159"/>
            <a:ext cx="3488421" cy="5083716"/>
          </a:xfrm>
          <a:custGeom>
            <a:avLst/>
            <a:gdLst>
              <a:gd name="connsiteX0" fmla="*/ 0 w 4127290"/>
              <a:gd name="connsiteY0" fmla="*/ 0 h 5383177"/>
              <a:gd name="connsiteX1" fmla="*/ 4127290 w 4127290"/>
              <a:gd name="connsiteY1" fmla="*/ 0 h 5383177"/>
              <a:gd name="connsiteX2" fmla="*/ 4127290 w 4127290"/>
              <a:gd name="connsiteY2" fmla="*/ 545903 h 5383177"/>
              <a:gd name="connsiteX3" fmla="*/ 3698147 w 4127290"/>
              <a:gd name="connsiteY3" fmla="*/ 545903 h 5383177"/>
              <a:gd name="connsiteX4" fmla="*/ 3698147 w 4127290"/>
              <a:gd name="connsiteY4" fmla="*/ 4175161 h 5383177"/>
              <a:gd name="connsiteX5" fmla="*/ 3698147 w 4127290"/>
              <a:gd name="connsiteY5" fmla="*/ 4233883 h 5383177"/>
              <a:gd name="connsiteX6" fmla="*/ 3698147 w 4127290"/>
              <a:gd name="connsiteY6" fmla="*/ 4579402 h 5383177"/>
              <a:gd name="connsiteX7" fmla="*/ 3224033 w 4127290"/>
              <a:gd name="connsiteY7" fmla="*/ 4579402 h 5383177"/>
              <a:gd name="connsiteX8" fmla="*/ 3224033 w 4127290"/>
              <a:gd name="connsiteY8" fmla="*/ 5383177 h 5383177"/>
              <a:gd name="connsiteX9" fmla="*/ 903258 w 4127290"/>
              <a:gd name="connsiteY9" fmla="*/ 5383177 h 5383177"/>
              <a:gd name="connsiteX10" fmla="*/ 903258 w 4127290"/>
              <a:gd name="connsiteY10" fmla="*/ 4579402 h 5383177"/>
              <a:gd name="connsiteX11" fmla="*/ 429143 w 4127290"/>
              <a:gd name="connsiteY11" fmla="*/ 4579402 h 5383177"/>
              <a:gd name="connsiteX12" fmla="*/ 429143 w 4127290"/>
              <a:gd name="connsiteY12" fmla="*/ 4233883 h 5383177"/>
              <a:gd name="connsiteX13" fmla="*/ 429143 w 4127290"/>
              <a:gd name="connsiteY13" fmla="*/ 4175161 h 5383177"/>
              <a:gd name="connsiteX14" fmla="*/ 429143 w 4127290"/>
              <a:gd name="connsiteY14" fmla="*/ 545903 h 5383177"/>
              <a:gd name="connsiteX15" fmla="*/ 0 w 4127290"/>
              <a:gd name="connsiteY15" fmla="*/ 545903 h 5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27290" h="5383177">
                <a:moveTo>
                  <a:pt x="0" y="0"/>
                </a:moveTo>
                <a:lnTo>
                  <a:pt x="4127290" y="0"/>
                </a:lnTo>
                <a:lnTo>
                  <a:pt x="4127290" y="545903"/>
                </a:lnTo>
                <a:lnTo>
                  <a:pt x="3698147" y="545903"/>
                </a:lnTo>
                <a:lnTo>
                  <a:pt x="3698147" y="4175161"/>
                </a:lnTo>
                <a:lnTo>
                  <a:pt x="3698147" y="4233883"/>
                </a:lnTo>
                <a:lnTo>
                  <a:pt x="3698147" y="4579402"/>
                </a:lnTo>
                <a:lnTo>
                  <a:pt x="3224033" y="4579402"/>
                </a:lnTo>
                <a:lnTo>
                  <a:pt x="3224033" y="5383177"/>
                </a:lnTo>
                <a:lnTo>
                  <a:pt x="903258" y="5383177"/>
                </a:lnTo>
                <a:lnTo>
                  <a:pt x="903258" y="4579402"/>
                </a:lnTo>
                <a:lnTo>
                  <a:pt x="429143" y="4579402"/>
                </a:lnTo>
                <a:lnTo>
                  <a:pt x="429143" y="4233883"/>
                </a:lnTo>
                <a:lnTo>
                  <a:pt x="429143" y="4175161"/>
                </a:lnTo>
                <a:lnTo>
                  <a:pt x="429143" y="545903"/>
                </a:lnTo>
                <a:lnTo>
                  <a:pt x="0" y="54590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E4F640-9C67-4BCE-8FA6-0931F9914944}"/>
              </a:ext>
            </a:extLst>
          </p:cNvPr>
          <p:cNvSpPr/>
          <p:nvPr/>
        </p:nvSpPr>
        <p:spPr>
          <a:xfrm>
            <a:off x="8475397" y="2923542"/>
            <a:ext cx="1228861" cy="3393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238A421-1375-4F29-A973-FD096F980F4E}"/>
              </a:ext>
            </a:extLst>
          </p:cNvPr>
          <p:cNvSpPr/>
          <p:nvPr/>
        </p:nvSpPr>
        <p:spPr>
          <a:xfrm>
            <a:off x="8666317" y="3099206"/>
            <a:ext cx="847019" cy="7896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32D1D4C-8054-4308-BC29-127FB18E5328}"/>
              </a:ext>
            </a:extLst>
          </p:cNvPr>
          <p:cNvSpPr/>
          <p:nvPr/>
        </p:nvSpPr>
        <p:spPr>
          <a:xfrm>
            <a:off x="8475397" y="4158842"/>
            <a:ext cx="1228861" cy="3261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2B9BEEE1-61AF-4F72-A0B6-A6FB0F0FC6E6}"/>
              </a:ext>
            </a:extLst>
          </p:cNvPr>
          <p:cNvSpPr/>
          <p:nvPr/>
        </p:nvSpPr>
        <p:spPr>
          <a:xfrm>
            <a:off x="5989592" y="1520348"/>
            <a:ext cx="384356" cy="340680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333B0CA-E65F-4943-9782-003CA1D2B7E2}"/>
              </a:ext>
            </a:extLst>
          </p:cNvPr>
          <p:cNvSpPr/>
          <p:nvPr/>
        </p:nvSpPr>
        <p:spPr>
          <a:xfrm>
            <a:off x="8898540" y="5679484"/>
            <a:ext cx="382572" cy="3825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568049-A7C7-47F2-B17B-C5EDCE6D0DEB}"/>
              </a:ext>
            </a:extLst>
          </p:cNvPr>
          <p:cNvCxnSpPr>
            <a:cxnSpLocks/>
          </p:cNvCxnSpPr>
          <p:nvPr/>
        </p:nvCxnSpPr>
        <p:spPr>
          <a:xfrm>
            <a:off x="9363157" y="5870770"/>
            <a:ext cx="12824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8496C0-6798-4A3C-8FCA-2546C888D26D}"/>
              </a:ext>
            </a:extLst>
          </p:cNvPr>
          <p:cNvSpPr txBox="1"/>
          <p:nvPr/>
        </p:nvSpPr>
        <p:spPr>
          <a:xfrm>
            <a:off x="10690306" y="571688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Boss Enemy: End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7AB188E-F41B-4D51-A149-8A96C0811ACD}"/>
              </a:ext>
            </a:extLst>
          </p:cNvPr>
          <p:cNvCxnSpPr>
            <a:cxnSpLocks/>
          </p:cNvCxnSpPr>
          <p:nvPr/>
        </p:nvCxnSpPr>
        <p:spPr>
          <a:xfrm>
            <a:off x="2633762" y="5407270"/>
            <a:ext cx="11924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17C0889-F4BE-4882-B904-D42C9E452752}"/>
              </a:ext>
            </a:extLst>
          </p:cNvPr>
          <p:cNvSpPr txBox="1"/>
          <p:nvPr/>
        </p:nvSpPr>
        <p:spPr>
          <a:xfrm>
            <a:off x="1894494" y="525338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4B4FAB-C773-4F57-BA95-61BB197AD28F}"/>
              </a:ext>
            </a:extLst>
          </p:cNvPr>
          <p:cNvCxnSpPr>
            <a:cxnSpLocks/>
          </p:cNvCxnSpPr>
          <p:nvPr/>
        </p:nvCxnSpPr>
        <p:spPr>
          <a:xfrm>
            <a:off x="3223550" y="6228908"/>
            <a:ext cx="11924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D179D2B-F5B7-49B2-9ACE-940063A6FC50}"/>
              </a:ext>
            </a:extLst>
          </p:cNvPr>
          <p:cNvSpPr txBox="1"/>
          <p:nvPr/>
        </p:nvSpPr>
        <p:spPr>
          <a:xfrm>
            <a:off x="2618605" y="607501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02578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BBB9-D305-4393-817A-FC70394D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Zone 1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0FE6A22-652B-44AA-A6A3-CB2633F0C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90" y="1690688"/>
            <a:ext cx="5829600" cy="4083260"/>
          </a:xfrm>
        </p:spPr>
      </p:pic>
    </p:spTree>
    <p:extLst>
      <p:ext uri="{BB962C8B-B14F-4D97-AF65-F5344CB8AC3E}">
        <p14:creationId xmlns:p14="http://schemas.microsoft.com/office/powerpoint/2010/main" val="188354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5417-83E4-41F3-81E9-F405265C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1 - 9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B758-C5CD-49E3-9A81-FC36FDE74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99076-5D0B-4749-BF04-D7C40897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26" y="1825625"/>
            <a:ext cx="10381232" cy="42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1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242B-6925-40A2-9960-0CBE94C5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9 - 16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757C-03E0-4E81-A86C-AEC550C1B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F56F1-DF91-4D24-A690-A6A1B1FDD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95" y="2044557"/>
            <a:ext cx="11628605" cy="455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D1FB-714D-4767-937B-74375FDC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53" y="162131"/>
            <a:ext cx="10515600" cy="132556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2: Sewers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54D4424-B7DB-47C9-B445-D0F329F05B45}"/>
              </a:ext>
            </a:extLst>
          </p:cNvPr>
          <p:cNvSpPr/>
          <p:nvPr/>
        </p:nvSpPr>
        <p:spPr>
          <a:xfrm>
            <a:off x="1447800" y="365125"/>
            <a:ext cx="9715500" cy="6127750"/>
          </a:xfrm>
          <a:custGeom>
            <a:avLst/>
            <a:gdLst>
              <a:gd name="connsiteX0" fmla="*/ 6715154 w 6943754"/>
              <a:gd name="connsiteY0" fmla="*/ 0 h 4737550"/>
              <a:gd name="connsiteX1" fmla="*/ 6943754 w 6943754"/>
              <a:gd name="connsiteY1" fmla="*/ 0 h 4737550"/>
              <a:gd name="connsiteX2" fmla="*/ 6943754 w 6943754"/>
              <a:gd name="connsiteY2" fmla="*/ 4737550 h 4737550"/>
              <a:gd name="connsiteX3" fmla="*/ 6715154 w 6943754"/>
              <a:gd name="connsiteY3" fmla="*/ 4737550 h 4737550"/>
              <a:gd name="connsiteX4" fmla="*/ 669954 w 6943754"/>
              <a:gd name="connsiteY4" fmla="*/ 4737550 h 4737550"/>
              <a:gd name="connsiteX5" fmla="*/ 669954 w 6943754"/>
              <a:gd name="connsiteY5" fmla="*/ 4508950 h 4737550"/>
              <a:gd name="connsiteX6" fmla="*/ 6715154 w 6943754"/>
              <a:gd name="connsiteY6" fmla="*/ 4508950 h 4737550"/>
              <a:gd name="connsiteX7" fmla="*/ 6715154 w 6943754"/>
              <a:gd name="connsiteY7" fmla="*/ 4349975 h 4737550"/>
              <a:gd name="connsiteX8" fmla="*/ 0 w 6943754"/>
              <a:gd name="connsiteY8" fmla="*/ 4349975 h 4737550"/>
              <a:gd name="connsiteX9" fmla="*/ 0 w 6943754"/>
              <a:gd name="connsiteY9" fmla="*/ 4121375 h 4737550"/>
              <a:gd name="connsiteX10" fmla="*/ 6715154 w 6943754"/>
              <a:gd name="connsiteY10" fmla="*/ 4121375 h 4737550"/>
              <a:gd name="connsiteX11" fmla="*/ 6715154 w 6943754"/>
              <a:gd name="connsiteY11" fmla="*/ 1713138 h 4737550"/>
              <a:gd name="connsiteX12" fmla="*/ 6259525 w 6943754"/>
              <a:gd name="connsiteY12" fmla="*/ 1713138 h 4737550"/>
              <a:gd name="connsiteX13" fmla="*/ 6259525 w 6943754"/>
              <a:gd name="connsiteY13" fmla="*/ 3422878 h 4737550"/>
              <a:gd name="connsiteX14" fmla="*/ 6030925 w 6943754"/>
              <a:gd name="connsiteY14" fmla="*/ 3422878 h 4737550"/>
              <a:gd name="connsiteX15" fmla="*/ 6030925 w 6943754"/>
              <a:gd name="connsiteY15" fmla="*/ 1005082 h 4737550"/>
              <a:gd name="connsiteX16" fmla="*/ 6259525 w 6943754"/>
              <a:gd name="connsiteY16" fmla="*/ 1005082 h 4737550"/>
              <a:gd name="connsiteX17" fmla="*/ 6259525 w 6943754"/>
              <a:gd name="connsiteY17" fmla="*/ 1484538 h 4737550"/>
              <a:gd name="connsiteX18" fmla="*/ 6715154 w 6943754"/>
              <a:gd name="connsiteY18" fmla="*/ 1484538 h 473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943754" h="4737550">
                <a:moveTo>
                  <a:pt x="6715154" y="0"/>
                </a:moveTo>
                <a:lnTo>
                  <a:pt x="6943754" y="0"/>
                </a:lnTo>
                <a:lnTo>
                  <a:pt x="6943754" y="4737550"/>
                </a:lnTo>
                <a:lnTo>
                  <a:pt x="6715154" y="4737550"/>
                </a:lnTo>
                <a:lnTo>
                  <a:pt x="669954" y="4737550"/>
                </a:lnTo>
                <a:lnTo>
                  <a:pt x="669954" y="4508950"/>
                </a:lnTo>
                <a:lnTo>
                  <a:pt x="6715154" y="4508950"/>
                </a:lnTo>
                <a:lnTo>
                  <a:pt x="6715154" y="4349975"/>
                </a:lnTo>
                <a:lnTo>
                  <a:pt x="0" y="4349975"/>
                </a:lnTo>
                <a:lnTo>
                  <a:pt x="0" y="4121375"/>
                </a:lnTo>
                <a:lnTo>
                  <a:pt x="6715154" y="4121375"/>
                </a:lnTo>
                <a:lnTo>
                  <a:pt x="6715154" y="1713138"/>
                </a:lnTo>
                <a:lnTo>
                  <a:pt x="6259525" y="1713138"/>
                </a:lnTo>
                <a:lnTo>
                  <a:pt x="6259525" y="3422878"/>
                </a:lnTo>
                <a:lnTo>
                  <a:pt x="6030925" y="3422878"/>
                </a:lnTo>
                <a:lnTo>
                  <a:pt x="6030925" y="1005082"/>
                </a:lnTo>
                <a:lnTo>
                  <a:pt x="6259525" y="1005082"/>
                </a:lnTo>
                <a:lnTo>
                  <a:pt x="6259525" y="1484538"/>
                </a:lnTo>
                <a:lnTo>
                  <a:pt x="6715154" y="1484538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53F11B-761D-457F-9514-4AB5D2E662A7}"/>
              </a:ext>
            </a:extLst>
          </p:cNvPr>
          <p:cNvSpPr/>
          <p:nvPr/>
        </p:nvSpPr>
        <p:spPr>
          <a:xfrm>
            <a:off x="1514912" y="5652781"/>
            <a:ext cx="390525" cy="3905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0A2362-1396-41A7-A0C4-25360819C2A6}"/>
              </a:ext>
            </a:extLst>
          </p:cNvPr>
          <p:cNvSpPr/>
          <p:nvPr/>
        </p:nvSpPr>
        <p:spPr>
          <a:xfrm>
            <a:off x="10821318" y="413703"/>
            <a:ext cx="390525" cy="3905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7851CF-92D3-47AD-95D9-5668C1CC1361}"/>
              </a:ext>
            </a:extLst>
          </p:cNvPr>
          <p:cNvSpPr/>
          <p:nvPr/>
        </p:nvSpPr>
        <p:spPr>
          <a:xfrm>
            <a:off x="10821318" y="5259897"/>
            <a:ext cx="366253" cy="2265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17ED66A-AF9F-4EFC-8597-AFD69326D697}"/>
              </a:ext>
            </a:extLst>
          </p:cNvPr>
          <p:cNvSpPr/>
          <p:nvPr/>
        </p:nvSpPr>
        <p:spPr>
          <a:xfrm>
            <a:off x="2447004" y="6216242"/>
            <a:ext cx="293399" cy="260059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034B5A-A7E8-4A55-AE68-7FFA6383C2FB}"/>
              </a:ext>
            </a:extLst>
          </p:cNvPr>
          <p:cNvCxnSpPr>
            <a:cxnSpLocks/>
          </p:cNvCxnSpPr>
          <p:nvPr/>
        </p:nvCxnSpPr>
        <p:spPr>
          <a:xfrm flipV="1">
            <a:off x="1709250" y="4660378"/>
            <a:ext cx="0" cy="956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CC9E8EB-A573-4DA1-9AF8-61EE0C1DAAF7}"/>
              </a:ext>
            </a:extLst>
          </p:cNvPr>
          <p:cNvSpPr txBox="1"/>
          <p:nvPr/>
        </p:nvSpPr>
        <p:spPr>
          <a:xfrm>
            <a:off x="1447800" y="4328950"/>
            <a:ext cx="52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75701B-E0CD-4C05-945C-DD504CA48FBD}"/>
              </a:ext>
            </a:extLst>
          </p:cNvPr>
          <p:cNvCxnSpPr>
            <a:cxnSpLocks/>
          </p:cNvCxnSpPr>
          <p:nvPr/>
        </p:nvCxnSpPr>
        <p:spPr>
          <a:xfrm>
            <a:off x="9563100" y="5359628"/>
            <a:ext cx="119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B2760-18CE-4215-BACB-1B09AD3A89FD}"/>
              </a:ext>
            </a:extLst>
          </p:cNvPr>
          <p:cNvSpPr txBox="1"/>
          <p:nvPr/>
        </p:nvSpPr>
        <p:spPr>
          <a:xfrm>
            <a:off x="8831543" y="5205739"/>
            <a:ext cx="66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Puzzle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E9524-2292-4CEF-ABC1-EB4FD1C591E3}"/>
              </a:ext>
            </a:extLst>
          </p:cNvPr>
          <p:cNvSpPr txBox="1"/>
          <p:nvPr/>
        </p:nvSpPr>
        <p:spPr>
          <a:xfrm>
            <a:off x="25861" y="6192382"/>
            <a:ext cx="200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 Solve Puzzle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CC2B2E-DE8E-407B-9308-29FDA8BA144A}"/>
              </a:ext>
            </a:extLst>
          </p:cNvPr>
          <p:cNvCxnSpPr>
            <a:cxnSpLocks/>
          </p:cNvCxnSpPr>
          <p:nvPr/>
        </p:nvCxnSpPr>
        <p:spPr>
          <a:xfrm>
            <a:off x="1964426" y="6358852"/>
            <a:ext cx="3677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AE0796E-ACB8-48A6-ACB3-84F8AADFFA62}"/>
              </a:ext>
            </a:extLst>
          </p:cNvPr>
          <p:cNvSpPr/>
          <p:nvPr/>
        </p:nvSpPr>
        <p:spPr>
          <a:xfrm>
            <a:off x="10833453" y="1742892"/>
            <a:ext cx="366253" cy="2265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54130D0-E5DF-4439-8DC2-4F36A2DD384E}"/>
              </a:ext>
            </a:extLst>
          </p:cNvPr>
          <p:cNvSpPr/>
          <p:nvPr/>
        </p:nvSpPr>
        <p:spPr>
          <a:xfrm>
            <a:off x="9906215" y="4475820"/>
            <a:ext cx="293399" cy="260059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7A33DC-8B0F-4DEC-B2DD-316C2B6F5A7D}"/>
              </a:ext>
            </a:extLst>
          </p:cNvPr>
          <p:cNvSpPr/>
          <p:nvPr/>
        </p:nvSpPr>
        <p:spPr>
          <a:xfrm>
            <a:off x="6026046" y="5703115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CE904D-1CD4-4E98-AB85-AE0B0FF8FD99}"/>
              </a:ext>
            </a:extLst>
          </p:cNvPr>
          <p:cNvCxnSpPr>
            <a:cxnSpLocks/>
          </p:cNvCxnSpPr>
          <p:nvPr/>
        </p:nvCxnSpPr>
        <p:spPr>
          <a:xfrm flipV="1">
            <a:off x="6160041" y="4636727"/>
            <a:ext cx="0" cy="956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D1DDEA-3C4C-43AC-9579-0BAD5DDBAC64}"/>
              </a:ext>
            </a:extLst>
          </p:cNvPr>
          <p:cNvSpPr txBox="1"/>
          <p:nvPr/>
        </p:nvSpPr>
        <p:spPr>
          <a:xfrm>
            <a:off x="5531503" y="4328949"/>
            <a:ext cx="125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Sewers Enemy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7CE124B-C0BF-422D-8514-FD51F79B638D}"/>
              </a:ext>
            </a:extLst>
          </p:cNvPr>
          <p:cNvSpPr/>
          <p:nvPr/>
        </p:nvSpPr>
        <p:spPr>
          <a:xfrm>
            <a:off x="9931624" y="2972570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94C50B-5BBD-421A-BDAE-58C848E03E5F}"/>
              </a:ext>
            </a:extLst>
          </p:cNvPr>
          <p:cNvSpPr/>
          <p:nvPr/>
        </p:nvSpPr>
        <p:spPr>
          <a:xfrm>
            <a:off x="8154556" y="6208311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13FE3F3D-001B-40AE-A8BD-BE78A991527F}"/>
              </a:ext>
            </a:extLst>
          </p:cNvPr>
          <p:cNvSpPr/>
          <p:nvPr/>
        </p:nvSpPr>
        <p:spPr>
          <a:xfrm>
            <a:off x="9873345" y="1701478"/>
            <a:ext cx="359138" cy="30933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DB3FA3-E94A-4FEA-9192-A51BAD21692A}"/>
              </a:ext>
            </a:extLst>
          </p:cNvPr>
          <p:cNvCxnSpPr>
            <a:cxnSpLocks/>
          </p:cNvCxnSpPr>
          <p:nvPr/>
        </p:nvCxnSpPr>
        <p:spPr>
          <a:xfrm>
            <a:off x="9068499" y="1849149"/>
            <a:ext cx="6784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9C84D3-2AD1-4B40-A585-39092E62D7EB}"/>
              </a:ext>
            </a:extLst>
          </p:cNvPr>
          <p:cNvSpPr txBox="1"/>
          <p:nvPr/>
        </p:nvSpPr>
        <p:spPr>
          <a:xfrm>
            <a:off x="8383680" y="1690688"/>
            <a:ext cx="66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877206-C46F-4A83-A6C7-C282BF9C0AC3}"/>
              </a:ext>
            </a:extLst>
          </p:cNvPr>
          <p:cNvSpPr txBox="1"/>
          <p:nvPr/>
        </p:nvSpPr>
        <p:spPr>
          <a:xfrm>
            <a:off x="4978052" y="5652444"/>
            <a:ext cx="110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242A3E-A79B-4B0D-B48C-2AF281ABFBCE}"/>
              </a:ext>
            </a:extLst>
          </p:cNvPr>
          <p:cNvSpPr txBox="1"/>
          <p:nvPr/>
        </p:nvSpPr>
        <p:spPr>
          <a:xfrm>
            <a:off x="5740585" y="6170513"/>
            <a:ext cx="110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4288A3-C1A2-4CE3-A744-B01766B55634}"/>
              </a:ext>
            </a:extLst>
          </p:cNvPr>
          <p:cNvSpPr txBox="1"/>
          <p:nvPr/>
        </p:nvSpPr>
        <p:spPr>
          <a:xfrm>
            <a:off x="11163300" y="4267394"/>
            <a:ext cx="110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7D8D85-61FD-4307-A977-27E2E8E1AD6C}"/>
              </a:ext>
            </a:extLst>
          </p:cNvPr>
          <p:cNvSpPr txBox="1"/>
          <p:nvPr/>
        </p:nvSpPr>
        <p:spPr>
          <a:xfrm>
            <a:off x="10157686" y="2224592"/>
            <a:ext cx="91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1E0585-13AE-452A-B18A-694D99A26492}"/>
              </a:ext>
            </a:extLst>
          </p:cNvPr>
          <p:cNvSpPr txBox="1"/>
          <p:nvPr/>
        </p:nvSpPr>
        <p:spPr>
          <a:xfrm>
            <a:off x="8967938" y="2994437"/>
            <a:ext cx="91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5</a:t>
            </a:r>
          </a:p>
        </p:txBody>
      </p:sp>
    </p:spTree>
    <p:extLst>
      <p:ext uri="{BB962C8B-B14F-4D97-AF65-F5344CB8AC3E}">
        <p14:creationId xmlns:p14="http://schemas.microsoft.com/office/powerpoint/2010/main" val="24060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6A20-194A-4FBF-A50E-70C6FBB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2515"/>
            <a:ext cx="10515600" cy="1325563"/>
          </a:xfrm>
        </p:spPr>
        <p:txBody>
          <a:bodyPr/>
          <a:lstStyle/>
          <a:p>
            <a:r>
              <a:rPr lang="en-GB" dirty="0"/>
              <a:t>How the map 1 will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6F6E-B661-402C-AD2B-3ED49ABD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09E0F-D1F6-404A-8248-C3A635FD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" y="1251283"/>
            <a:ext cx="11961623" cy="492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9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13487-09F4-4101-8FCF-AB3D1EC3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462"/>
            <a:ext cx="12455096" cy="58359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AFE22-2D47-49BF-B2F5-8E8058FD115D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208547" y="5037221"/>
            <a:ext cx="11285624" cy="19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1EAAC6-CDE4-4ECC-B0F5-138483D8B409}"/>
              </a:ext>
            </a:extLst>
          </p:cNvPr>
          <p:cNvCxnSpPr/>
          <p:nvPr/>
        </p:nvCxnSpPr>
        <p:spPr>
          <a:xfrm>
            <a:off x="1764632" y="4411579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FBDAAB-6F31-4169-9B72-38614C4327D8}"/>
              </a:ext>
            </a:extLst>
          </p:cNvPr>
          <p:cNvCxnSpPr/>
          <p:nvPr/>
        </p:nvCxnSpPr>
        <p:spPr>
          <a:xfrm>
            <a:off x="4178968" y="4451684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E72955-4560-46FC-B856-2F3B7F905E01}"/>
              </a:ext>
            </a:extLst>
          </p:cNvPr>
          <p:cNvCxnSpPr/>
          <p:nvPr/>
        </p:nvCxnSpPr>
        <p:spPr>
          <a:xfrm>
            <a:off x="6970295" y="4451684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622F84-279D-4F9E-9141-FF110E4653EF}"/>
              </a:ext>
            </a:extLst>
          </p:cNvPr>
          <p:cNvCxnSpPr/>
          <p:nvPr/>
        </p:nvCxnSpPr>
        <p:spPr>
          <a:xfrm>
            <a:off x="8991600" y="4451684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400D3C-01F3-4C2C-9AB6-3F2A46C43827}"/>
              </a:ext>
            </a:extLst>
          </p:cNvPr>
          <p:cNvCxnSpPr/>
          <p:nvPr/>
        </p:nvCxnSpPr>
        <p:spPr>
          <a:xfrm>
            <a:off x="10635916" y="4451684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A7DEB5-0ED6-461C-BCCD-B607460232B0}"/>
              </a:ext>
            </a:extLst>
          </p:cNvPr>
          <p:cNvSpPr txBox="1"/>
          <p:nvPr/>
        </p:nvSpPr>
        <p:spPr>
          <a:xfrm>
            <a:off x="946453" y="4667889"/>
            <a:ext cx="51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5DF13D-8CB1-4853-87FC-0775FF3A15B7}"/>
              </a:ext>
            </a:extLst>
          </p:cNvPr>
          <p:cNvSpPr txBox="1"/>
          <p:nvPr/>
        </p:nvSpPr>
        <p:spPr>
          <a:xfrm>
            <a:off x="994612" y="5145323"/>
            <a:ext cx="7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B733A7-C5FC-40BC-ACEA-5600E92F2769}"/>
              </a:ext>
            </a:extLst>
          </p:cNvPr>
          <p:cNvSpPr txBox="1"/>
          <p:nvPr/>
        </p:nvSpPr>
        <p:spPr>
          <a:xfrm>
            <a:off x="2654972" y="4659505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683C6C-6BF0-48FC-96E6-957A461C301B}"/>
              </a:ext>
            </a:extLst>
          </p:cNvPr>
          <p:cNvSpPr txBox="1"/>
          <p:nvPr/>
        </p:nvSpPr>
        <p:spPr>
          <a:xfrm>
            <a:off x="2666991" y="5136939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F00D45-683A-4080-BBD3-FE4C7CDF084E}"/>
              </a:ext>
            </a:extLst>
          </p:cNvPr>
          <p:cNvSpPr txBox="1"/>
          <p:nvPr/>
        </p:nvSpPr>
        <p:spPr>
          <a:xfrm>
            <a:off x="5021129" y="4631613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9F52-2680-466B-8FFA-702C77ABB511}"/>
              </a:ext>
            </a:extLst>
          </p:cNvPr>
          <p:cNvSpPr txBox="1"/>
          <p:nvPr/>
        </p:nvSpPr>
        <p:spPr>
          <a:xfrm>
            <a:off x="5069308" y="5081519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B4734A-B313-411F-9966-EAA18F944E3B}"/>
              </a:ext>
            </a:extLst>
          </p:cNvPr>
          <p:cNvSpPr txBox="1"/>
          <p:nvPr/>
        </p:nvSpPr>
        <p:spPr>
          <a:xfrm>
            <a:off x="7701815" y="4631613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56D88-F67E-4CC3-B3FA-EE1DBD2F3364}"/>
              </a:ext>
            </a:extLst>
          </p:cNvPr>
          <p:cNvSpPr txBox="1"/>
          <p:nvPr/>
        </p:nvSpPr>
        <p:spPr>
          <a:xfrm>
            <a:off x="7740318" y="5093369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6BEB9-CFC2-4BA4-ADFA-C1305482BDDB}"/>
              </a:ext>
            </a:extLst>
          </p:cNvPr>
          <p:cNvSpPr txBox="1"/>
          <p:nvPr/>
        </p:nvSpPr>
        <p:spPr>
          <a:xfrm>
            <a:off x="9553075" y="4649751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0C84C1-8713-4A26-8C73-A269A7AFB5D3}"/>
              </a:ext>
            </a:extLst>
          </p:cNvPr>
          <p:cNvSpPr txBox="1"/>
          <p:nvPr/>
        </p:nvSpPr>
        <p:spPr>
          <a:xfrm>
            <a:off x="9657349" y="5184484"/>
            <a:ext cx="87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AFD0F3-D59B-4240-9992-DB436B59A4B2}"/>
              </a:ext>
            </a:extLst>
          </p:cNvPr>
          <p:cNvSpPr txBox="1"/>
          <p:nvPr/>
        </p:nvSpPr>
        <p:spPr>
          <a:xfrm>
            <a:off x="11057024" y="4687760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35432-01AD-414B-8F60-D73C658EBB31}"/>
              </a:ext>
            </a:extLst>
          </p:cNvPr>
          <p:cNvSpPr txBox="1"/>
          <p:nvPr/>
        </p:nvSpPr>
        <p:spPr>
          <a:xfrm>
            <a:off x="11049002" y="5081519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F13C5-CE74-491C-BE55-8CF00B1863DA}"/>
              </a:ext>
            </a:extLst>
          </p:cNvPr>
          <p:cNvSpPr txBox="1"/>
          <p:nvPr/>
        </p:nvSpPr>
        <p:spPr>
          <a:xfrm>
            <a:off x="4026568" y="3429000"/>
            <a:ext cx="110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026B-C5D3-47A2-A651-DDA581E199A6}"/>
              </a:ext>
            </a:extLst>
          </p:cNvPr>
          <p:cNvSpPr txBox="1"/>
          <p:nvPr/>
        </p:nvSpPr>
        <p:spPr>
          <a:xfrm>
            <a:off x="994612" y="401053"/>
            <a:ext cx="217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1</a:t>
            </a:r>
          </a:p>
        </p:txBody>
      </p:sp>
    </p:spTree>
    <p:extLst>
      <p:ext uri="{BB962C8B-B14F-4D97-AF65-F5344CB8AC3E}">
        <p14:creationId xmlns:p14="http://schemas.microsoft.com/office/powerpoint/2010/main" val="40752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F3C9-C269-47E7-89F8-99BA481E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map 2 will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CC58-8F48-4DFF-91CD-A58F6F32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F955C-452C-473A-AA0C-32E00C4DD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36" y="2036679"/>
            <a:ext cx="10615127" cy="42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7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284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Zone 1: Street</vt:lpstr>
      <vt:lpstr>Zone 1</vt:lpstr>
      <vt:lpstr>1 - 9</vt:lpstr>
      <vt:lpstr>9 - 16</vt:lpstr>
      <vt:lpstr>Zone 2: Sewers</vt:lpstr>
      <vt:lpstr>How the map 1 will look like</vt:lpstr>
      <vt:lpstr>PowerPoint Presentation</vt:lpstr>
      <vt:lpstr>How the map 2 will look like</vt:lpstr>
      <vt:lpstr>PowerPoint Presentation</vt:lpstr>
      <vt:lpstr>How the map 2 will look like</vt:lpstr>
      <vt:lpstr>Map 3</vt:lpstr>
      <vt:lpstr>How the map 3 will look like</vt:lpstr>
      <vt:lpstr>Map 4</vt:lpstr>
      <vt:lpstr>How the map 4 will look like</vt:lpstr>
      <vt:lpstr>Map 5</vt:lpstr>
      <vt:lpstr>How the map 5 will look like</vt:lpstr>
      <vt:lpstr>Zone 3: Park</vt:lpstr>
      <vt:lpstr>Map 1</vt:lpstr>
      <vt:lpstr>Map 2</vt:lpstr>
      <vt:lpstr>Map 3</vt:lpstr>
      <vt:lpstr>Map 4</vt:lpstr>
      <vt:lpstr>Zone 5: Church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</dc:creator>
  <cp:lastModifiedBy>Krzysztof Wisniewski</cp:lastModifiedBy>
  <cp:revision>40</cp:revision>
  <dcterms:created xsi:type="dcterms:W3CDTF">2020-10-23T10:36:54Z</dcterms:created>
  <dcterms:modified xsi:type="dcterms:W3CDTF">2020-11-30T18:02:00Z</dcterms:modified>
</cp:coreProperties>
</file>