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7C733-DF1B-4F14-974A-C7A30185696D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AC411-C533-4F2B-A1AB-73DB72BE64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81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BB9F-9791-4A6B-B3AE-A6355ABCE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E84C7-C4CF-4E7A-B1D2-BB730436D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9BEC2-3335-495A-B256-8E39BF17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96BD-88F3-40EC-94D0-278D310612F6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AB1AB-AC6E-437C-977C-408F5710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692B9-BACC-41B9-B271-8627E4EA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2CD-867C-40B3-8A3C-0E736A22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80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1272-3B5D-4AB1-B357-BC6A4BCD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A8B56-82D0-4608-B34A-35DDBDBF3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B3B19-907B-41DE-B309-9F45039DD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96BD-88F3-40EC-94D0-278D310612F6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173C8-976B-4711-ACE0-0869F618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708F6-BE4E-4BB9-8605-E3074037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2CD-867C-40B3-8A3C-0E736A22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66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CFD544-6621-4CD1-9C45-A895FB19E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6ABA8-DEA5-4F3A-8201-EF2064834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ECF3E-BD4A-4365-B833-CD1FDFA1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96BD-88F3-40EC-94D0-278D310612F6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78191-CD68-4CD2-882A-00F3AC13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A64FF-E145-4114-9EFE-B12025DA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2CD-867C-40B3-8A3C-0E736A22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46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19E7-C34E-45A4-8282-31CEF881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D5648-466D-4475-8F3E-BF45A5031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D942A-7707-4543-8D71-8BA85545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96BD-88F3-40EC-94D0-278D310612F6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F61F7-538D-4416-8231-E004931A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D7489-7881-47B8-B92D-F0E27997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2CD-867C-40B3-8A3C-0E736A22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57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CB44-BFC3-4BF8-9749-90F7BABF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521B6-039A-4D9C-ADF9-068409A6A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C2B80-F962-427C-835B-0C8EAE2E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96BD-88F3-40EC-94D0-278D310612F6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6C182-272E-4955-B4A5-0887C650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AD22F-0ED8-4A2E-94E0-17AF7CE4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2CD-867C-40B3-8A3C-0E736A22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49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5A2B-8CCA-486E-8929-E8A4599A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778F1-A617-440C-947E-137B9DEA0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2F204-C07F-4D1D-815F-FC3CA0961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C5A81-51B4-4A95-947C-4193C3B4D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96BD-88F3-40EC-94D0-278D310612F6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7AFA9-A877-4C10-BCE2-769676E1C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A57C4-ABC9-475B-8070-D4E58DB1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2CD-867C-40B3-8A3C-0E736A22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41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C4D8-E358-4767-BECD-4839BBC36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60343-DCEF-4578-AB4B-CA1C7C50E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21722-913C-4A86-B90A-1E2AF5588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DB79-87A3-45E1-AEE0-C6179881D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86B2F-F534-4346-95E1-896695CA9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75E18C-4BB0-4D57-8B25-F319133B6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96BD-88F3-40EC-94D0-278D310612F6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149AA-8856-48A6-8341-69C6EF79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731401-B33D-4761-BE34-6A310E91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2CD-867C-40B3-8A3C-0E736A22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00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575C-5D96-467B-BF30-69D153C7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F0FC1-79D8-46C6-8DF6-A858DFC6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96BD-88F3-40EC-94D0-278D310612F6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6D5B6-113B-4A74-A380-0727E346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466F9-2817-4733-93AD-FA9EA08E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2CD-867C-40B3-8A3C-0E736A22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15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F0354-D2F2-4578-AFD9-00D73AC1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96BD-88F3-40EC-94D0-278D310612F6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39B5A-7D80-4C90-AECB-0393EC53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FF1B5-4807-4F8A-912B-A747F4B4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2CD-867C-40B3-8A3C-0E736A22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27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4C510-1608-4DAE-8F38-CC906B10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27560-98CE-422B-8FC1-CF83517B0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3BEB8-49CF-4733-A38D-A80DA6D70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2CA47-978B-4FB1-887D-5FB881B9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96BD-88F3-40EC-94D0-278D310612F6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92500-CF7E-435A-B58D-A370DE7C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4EF03-3CBD-4CCD-A059-2EAC78DE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2CD-867C-40B3-8A3C-0E736A22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8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8523-FCA6-4998-9638-C53E7EB30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ECA13-630A-4E8E-A734-308E51C37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CCDD0-FC98-4D57-9920-7DB921800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8F4D-613C-4334-872D-C265E5D9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96BD-88F3-40EC-94D0-278D310612F6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A3157-94B7-45C7-BE6A-872857DB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988ED-57C2-4E16-8710-AD162729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2CD-867C-40B3-8A3C-0E736A22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78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3B39E-DEF1-4D85-8BDD-5D0EA47AD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30EFB-D52D-4CB8-9587-3B0E0CF16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113E4-3947-4C14-BB62-76F352E13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B96BD-88F3-40EC-94D0-278D310612F6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3CDAC-FDDF-4561-A2EA-2416AAC79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EE6C1-9B93-4146-A519-7B7D44882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EE2CD-867C-40B3-8A3C-0E736A220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55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87C4B74-9D2A-49B3-B8BB-26AF3AF6126F}"/>
              </a:ext>
            </a:extLst>
          </p:cNvPr>
          <p:cNvSpPr/>
          <p:nvPr/>
        </p:nvSpPr>
        <p:spPr>
          <a:xfrm>
            <a:off x="5366157" y="2388215"/>
            <a:ext cx="2860646" cy="1856148"/>
          </a:xfrm>
          <a:custGeom>
            <a:avLst/>
            <a:gdLst>
              <a:gd name="connsiteX0" fmla="*/ 2726422 w 2860646"/>
              <a:gd name="connsiteY0" fmla="*/ 0 h 1748684"/>
              <a:gd name="connsiteX1" fmla="*/ 2772141 w 2860646"/>
              <a:gd name="connsiteY1" fmla="*/ 0 h 1748684"/>
              <a:gd name="connsiteX2" fmla="*/ 2772141 w 2860646"/>
              <a:gd name="connsiteY2" fmla="*/ 1702965 h 1748684"/>
              <a:gd name="connsiteX3" fmla="*/ 2860646 w 2860646"/>
              <a:gd name="connsiteY3" fmla="*/ 1702965 h 1748684"/>
              <a:gd name="connsiteX4" fmla="*/ 2860646 w 2860646"/>
              <a:gd name="connsiteY4" fmla="*/ 1748684 h 1748684"/>
              <a:gd name="connsiteX5" fmla="*/ 2772141 w 2860646"/>
              <a:gd name="connsiteY5" fmla="*/ 1748684 h 1748684"/>
              <a:gd name="connsiteX6" fmla="*/ 2726422 w 2860646"/>
              <a:gd name="connsiteY6" fmla="*/ 1748684 h 1748684"/>
              <a:gd name="connsiteX7" fmla="*/ 276837 w 2860646"/>
              <a:gd name="connsiteY7" fmla="*/ 1748684 h 1748684"/>
              <a:gd name="connsiteX8" fmla="*/ 276837 w 2860646"/>
              <a:gd name="connsiteY8" fmla="*/ 1702965 h 1748684"/>
              <a:gd name="connsiteX9" fmla="*/ 2726422 w 2860646"/>
              <a:gd name="connsiteY9" fmla="*/ 1702965 h 1748684"/>
              <a:gd name="connsiteX10" fmla="*/ 2726422 w 2860646"/>
              <a:gd name="connsiteY10" fmla="*/ 1640299 h 1748684"/>
              <a:gd name="connsiteX11" fmla="*/ 0 w 2860646"/>
              <a:gd name="connsiteY11" fmla="*/ 1640299 h 1748684"/>
              <a:gd name="connsiteX12" fmla="*/ 0 w 2860646"/>
              <a:gd name="connsiteY12" fmla="*/ 1594580 h 1748684"/>
              <a:gd name="connsiteX13" fmla="*/ 2726422 w 2860646"/>
              <a:gd name="connsiteY13" fmla="*/ 1594580 h 1748684"/>
              <a:gd name="connsiteX14" fmla="*/ 2726422 w 2860646"/>
              <a:gd name="connsiteY14" fmla="*/ 616635 h 1748684"/>
              <a:gd name="connsiteX15" fmla="*/ 2663085 w 2860646"/>
              <a:gd name="connsiteY15" fmla="*/ 616635 h 1748684"/>
              <a:gd name="connsiteX16" fmla="*/ 2663085 w 2860646"/>
              <a:gd name="connsiteY16" fmla="*/ 1297986 h 1748684"/>
              <a:gd name="connsiteX17" fmla="*/ 2617366 w 2860646"/>
              <a:gd name="connsiteY17" fmla="*/ 1297986 h 1748684"/>
              <a:gd name="connsiteX18" fmla="*/ 2617366 w 2860646"/>
              <a:gd name="connsiteY18" fmla="*/ 381743 h 1748684"/>
              <a:gd name="connsiteX19" fmla="*/ 2663085 w 2860646"/>
              <a:gd name="connsiteY19" fmla="*/ 381743 h 1748684"/>
              <a:gd name="connsiteX20" fmla="*/ 2663085 w 2860646"/>
              <a:gd name="connsiteY20" fmla="*/ 555815 h 1748684"/>
              <a:gd name="connsiteX21" fmla="*/ 2726422 w 2860646"/>
              <a:gd name="connsiteY21" fmla="*/ 555815 h 174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60646" h="1748684">
                <a:moveTo>
                  <a:pt x="2726422" y="0"/>
                </a:moveTo>
                <a:lnTo>
                  <a:pt x="2772141" y="0"/>
                </a:lnTo>
                <a:lnTo>
                  <a:pt x="2772141" y="1702965"/>
                </a:lnTo>
                <a:lnTo>
                  <a:pt x="2860646" y="1702965"/>
                </a:lnTo>
                <a:lnTo>
                  <a:pt x="2860646" y="1748684"/>
                </a:lnTo>
                <a:lnTo>
                  <a:pt x="2772141" y="1748684"/>
                </a:lnTo>
                <a:lnTo>
                  <a:pt x="2726422" y="1748684"/>
                </a:lnTo>
                <a:lnTo>
                  <a:pt x="276837" y="1748684"/>
                </a:lnTo>
                <a:lnTo>
                  <a:pt x="276837" y="1702965"/>
                </a:lnTo>
                <a:lnTo>
                  <a:pt x="2726422" y="1702965"/>
                </a:lnTo>
                <a:lnTo>
                  <a:pt x="2726422" y="1640299"/>
                </a:lnTo>
                <a:lnTo>
                  <a:pt x="0" y="1640299"/>
                </a:lnTo>
                <a:lnTo>
                  <a:pt x="0" y="1594580"/>
                </a:lnTo>
                <a:lnTo>
                  <a:pt x="2726422" y="1594580"/>
                </a:lnTo>
                <a:lnTo>
                  <a:pt x="2726422" y="616635"/>
                </a:lnTo>
                <a:lnTo>
                  <a:pt x="2663085" y="616635"/>
                </a:lnTo>
                <a:lnTo>
                  <a:pt x="2663085" y="1297986"/>
                </a:lnTo>
                <a:lnTo>
                  <a:pt x="2617366" y="1297986"/>
                </a:lnTo>
                <a:lnTo>
                  <a:pt x="2617366" y="381743"/>
                </a:lnTo>
                <a:lnTo>
                  <a:pt x="2663085" y="381743"/>
                </a:lnTo>
                <a:lnTo>
                  <a:pt x="2663085" y="555815"/>
                </a:lnTo>
                <a:lnTo>
                  <a:pt x="2726422" y="55581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99D196-F999-4F19-BEE6-A2EFB7E87D5C}"/>
              </a:ext>
            </a:extLst>
          </p:cNvPr>
          <p:cNvSpPr/>
          <p:nvPr/>
        </p:nvSpPr>
        <p:spPr>
          <a:xfrm>
            <a:off x="5257099" y="4072770"/>
            <a:ext cx="2382475" cy="1856148"/>
          </a:xfrm>
          <a:custGeom>
            <a:avLst/>
            <a:gdLst>
              <a:gd name="connsiteX0" fmla="*/ 0 w 3389152"/>
              <a:gd name="connsiteY0" fmla="*/ 0 h 2640434"/>
              <a:gd name="connsiteX1" fmla="*/ 939567 w 3389152"/>
              <a:gd name="connsiteY1" fmla="*/ 0 h 2640434"/>
              <a:gd name="connsiteX2" fmla="*/ 939567 w 3389152"/>
              <a:gd name="connsiteY2" fmla="*/ 2002870 h 2640434"/>
              <a:gd name="connsiteX3" fmla="*/ 3389152 w 3389152"/>
              <a:gd name="connsiteY3" fmla="*/ 2002870 h 2640434"/>
              <a:gd name="connsiteX4" fmla="*/ 3389152 w 3389152"/>
              <a:gd name="connsiteY4" fmla="*/ 2640433 h 2640434"/>
              <a:gd name="connsiteX5" fmla="*/ 939567 w 3389152"/>
              <a:gd name="connsiteY5" fmla="*/ 2640433 h 2640434"/>
              <a:gd name="connsiteX6" fmla="*/ 939567 w 3389152"/>
              <a:gd name="connsiteY6" fmla="*/ 2640434 h 2640434"/>
              <a:gd name="connsiteX7" fmla="*/ 0 w 3389152"/>
              <a:gd name="connsiteY7" fmla="*/ 2640434 h 2640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9152" h="2640434">
                <a:moveTo>
                  <a:pt x="0" y="0"/>
                </a:moveTo>
                <a:lnTo>
                  <a:pt x="939567" y="0"/>
                </a:lnTo>
                <a:lnTo>
                  <a:pt x="939567" y="2002870"/>
                </a:lnTo>
                <a:lnTo>
                  <a:pt x="3389152" y="2002870"/>
                </a:lnTo>
                <a:lnTo>
                  <a:pt x="3389152" y="2640433"/>
                </a:lnTo>
                <a:lnTo>
                  <a:pt x="939567" y="2640433"/>
                </a:lnTo>
                <a:lnTo>
                  <a:pt x="939567" y="2640434"/>
                </a:lnTo>
                <a:lnTo>
                  <a:pt x="0" y="26404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5D3EFC-99C7-4CC2-8DA8-3089C0B68D52}"/>
              </a:ext>
            </a:extLst>
          </p:cNvPr>
          <p:cNvSpPr txBox="1"/>
          <p:nvPr/>
        </p:nvSpPr>
        <p:spPr>
          <a:xfrm>
            <a:off x="6006517" y="4890780"/>
            <a:ext cx="163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Street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2B16DFB-C1B3-4804-81F0-42FDB7700276}"/>
              </a:ext>
            </a:extLst>
          </p:cNvPr>
          <p:cNvSpPr/>
          <p:nvPr/>
        </p:nvSpPr>
        <p:spPr>
          <a:xfrm>
            <a:off x="3081554" y="717380"/>
            <a:ext cx="1280721" cy="2228997"/>
          </a:xfrm>
          <a:custGeom>
            <a:avLst/>
            <a:gdLst>
              <a:gd name="connsiteX0" fmla="*/ 0 w 1280721"/>
              <a:gd name="connsiteY0" fmla="*/ 0 h 2228997"/>
              <a:gd name="connsiteX1" fmla="*/ 191691 w 1280721"/>
              <a:gd name="connsiteY1" fmla="*/ 0 h 2228997"/>
              <a:gd name="connsiteX2" fmla="*/ 191691 w 1280721"/>
              <a:gd name="connsiteY2" fmla="*/ 65899 h 2228997"/>
              <a:gd name="connsiteX3" fmla="*/ 1089030 w 1280721"/>
              <a:gd name="connsiteY3" fmla="*/ 65899 h 2228997"/>
              <a:gd name="connsiteX4" fmla="*/ 1089030 w 1280721"/>
              <a:gd name="connsiteY4" fmla="*/ 0 h 2228997"/>
              <a:gd name="connsiteX5" fmla="*/ 1280721 w 1280721"/>
              <a:gd name="connsiteY5" fmla="*/ 0 h 2228997"/>
              <a:gd name="connsiteX6" fmla="*/ 1280721 w 1280721"/>
              <a:gd name="connsiteY6" fmla="*/ 178305 h 2228997"/>
              <a:gd name="connsiteX7" fmla="*/ 1227936 w 1280721"/>
              <a:gd name="connsiteY7" fmla="*/ 178305 h 2228997"/>
              <a:gd name="connsiteX8" fmla="*/ 1227936 w 1280721"/>
              <a:gd name="connsiteY8" fmla="*/ 1377793 h 2228997"/>
              <a:gd name="connsiteX9" fmla="*/ 1166818 w 1280721"/>
              <a:gd name="connsiteY9" fmla="*/ 1377793 h 2228997"/>
              <a:gd name="connsiteX10" fmla="*/ 1166818 w 1280721"/>
              <a:gd name="connsiteY10" fmla="*/ 1465856 h 2228997"/>
              <a:gd name="connsiteX11" fmla="*/ 1089030 w 1280721"/>
              <a:gd name="connsiteY11" fmla="*/ 1465856 h 2228997"/>
              <a:gd name="connsiteX12" fmla="*/ 1089030 w 1280721"/>
              <a:gd name="connsiteY12" fmla="*/ 1809795 h 2228997"/>
              <a:gd name="connsiteX13" fmla="*/ 732638 w 1280721"/>
              <a:gd name="connsiteY13" fmla="*/ 1809795 h 2228997"/>
              <a:gd name="connsiteX14" fmla="*/ 732638 w 1280721"/>
              <a:gd name="connsiteY14" fmla="*/ 2228997 h 2228997"/>
              <a:gd name="connsiteX15" fmla="*/ 548081 w 1280721"/>
              <a:gd name="connsiteY15" fmla="*/ 2228997 h 2228997"/>
              <a:gd name="connsiteX16" fmla="*/ 548081 w 1280721"/>
              <a:gd name="connsiteY16" fmla="*/ 1809795 h 2228997"/>
              <a:gd name="connsiteX17" fmla="*/ 191691 w 1280721"/>
              <a:gd name="connsiteY17" fmla="*/ 1809795 h 2228997"/>
              <a:gd name="connsiteX18" fmla="*/ 191691 w 1280721"/>
              <a:gd name="connsiteY18" fmla="*/ 1466945 h 2228997"/>
              <a:gd name="connsiteX19" fmla="*/ 113903 w 1280721"/>
              <a:gd name="connsiteY19" fmla="*/ 1466945 h 2228997"/>
              <a:gd name="connsiteX20" fmla="*/ 113903 w 1280721"/>
              <a:gd name="connsiteY20" fmla="*/ 1377793 h 2228997"/>
              <a:gd name="connsiteX21" fmla="*/ 52785 w 1280721"/>
              <a:gd name="connsiteY21" fmla="*/ 1377793 h 2228997"/>
              <a:gd name="connsiteX22" fmla="*/ 52785 w 1280721"/>
              <a:gd name="connsiteY22" fmla="*/ 178305 h 2228997"/>
              <a:gd name="connsiteX23" fmla="*/ 0 w 1280721"/>
              <a:gd name="connsiteY23" fmla="*/ 178305 h 2228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80721" h="2228997">
                <a:moveTo>
                  <a:pt x="0" y="0"/>
                </a:moveTo>
                <a:lnTo>
                  <a:pt x="191691" y="0"/>
                </a:lnTo>
                <a:lnTo>
                  <a:pt x="191691" y="65899"/>
                </a:lnTo>
                <a:lnTo>
                  <a:pt x="1089030" y="65899"/>
                </a:lnTo>
                <a:lnTo>
                  <a:pt x="1089030" y="0"/>
                </a:lnTo>
                <a:lnTo>
                  <a:pt x="1280721" y="0"/>
                </a:lnTo>
                <a:lnTo>
                  <a:pt x="1280721" y="178305"/>
                </a:lnTo>
                <a:lnTo>
                  <a:pt x="1227936" y="178305"/>
                </a:lnTo>
                <a:lnTo>
                  <a:pt x="1227936" y="1377793"/>
                </a:lnTo>
                <a:lnTo>
                  <a:pt x="1166818" y="1377793"/>
                </a:lnTo>
                <a:lnTo>
                  <a:pt x="1166818" y="1465856"/>
                </a:lnTo>
                <a:lnTo>
                  <a:pt x="1089030" y="1465856"/>
                </a:lnTo>
                <a:lnTo>
                  <a:pt x="1089030" y="1809795"/>
                </a:lnTo>
                <a:lnTo>
                  <a:pt x="732638" y="1809795"/>
                </a:lnTo>
                <a:lnTo>
                  <a:pt x="732638" y="2228997"/>
                </a:lnTo>
                <a:lnTo>
                  <a:pt x="548081" y="2228997"/>
                </a:lnTo>
                <a:lnTo>
                  <a:pt x="548081" y="1809795"/>
                </a:lnTo>
                <a:lnTo>
                  <a:pt x="191691" y="1809795"/>
                </a:lnTo>
                <a:lnTo>
                  <a:pt x="191691" y="1466945"/>
                </a:lnTo>
                <a:lnTo>
                  <a:pt x="113903" y="1466945"/>
                </a:lnTo>
                <a:lnTo>
                  <a:pt x="113903" y="1377793"/>
                </a:lnTo>
                <a:lnTo>
                  <a:pt x="52785" y="1377793"/>
                </a:lnTo>
                <a:lnTo>
                  <a:pt x="52785" y="178305"/>
                </a:lnTo>
                <a:lnTo>
                  <a:pt x="0" y="17830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70921B-D9B5-4689-8A84-A778B8A347C7}"/>
              </a:ext>
            </a:extLst>
          </p:cNvPr>
          <p:cNvSpPr txBox="1"/>
          <p:nvPr/>
        </p:nvSpPr>
        <p:spPr>
          <a:xfrm>
            <a:off x="8226803" y="2965036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Sewers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CC271FA-09D6-460A-AD89-E012ACF271EF}"/>
              </a:ext>
            </a:extLst>
          </p:cNvPr>
          <p:cNvSpPr/>
          <p:nvPr/>
        </p:nvSpPr>
        <p:spPr>
          <a:xfrm>
            <a:off x="5847121" y="1576473"/>
            <a:ext cx="2379680" cy="1388562"/>
          </a:xfrm>
          <a:custGeom>
            <a:avLst/>
            <a:gdLst>
              <a:gd name="connsiteX0" fmla="*/ 0 w 2379680"/>
              <a:gd name="connsiteY0" fmla="*/ 0 h 1388562"/>
              <a:gd name="connsiteX1" fmla="*/ 329968 w 2379680"/>
              <a:gd name="connsiteY1" fmla="*/ 0 h 1388562"/>
              <a:gd name="connsiteX2" fmla="*/ 329968 w 2379680"/>
              <a:gd name="connsiteY2" fmla="*/ 325634 h 1388562"/>
              <a:gd name="connsiteX3" fmla="*/ 612399 w 2379680"/>
              <a:gd name="connsiteY3" fmla="*/ 325634 h 1388562"/>
              <a:gd name="connsiteX4" fmla="*/ 612399 w 2379680"/>
              <a:gd name="connsiteY4" fmla="*/ 2760 h 1388562"/>
              <a:gd name="connsiteX5" fmla="*/ 2379680 w 2379680"/>
              <a:gd name="connsiteY5" fmla="*/ 2760 h 1388562"/>
              <a:gd name="connsiteX6" fmla="*/ 2379680 w 2379680"/>
              <a:gd name="connsiteY6" fmla="*/ 890062 h 1388562"/>
              <a:gd name="connsiteX7" fmla="*/ 612399 w 2379680"/>
              <a:gd name="connsiteY7" fmla="*/ 890062 h 1388562"/>
              <a:gd name="connsiteX8" fmla="*/ 612399 w 2379680"/>
              <a:gd name="connsiteY8" fmla="*/ 545485 h 1388562"/>
              <a:gd name="connsiteX9" fmla="*/ 329968 w 2379680"/>
              <a:gd name="connsiteY9" fmla="*/ 545485 h 1388562"/>
              <a:gd name="connsiteX10" fmla="*/ 329968 w 2379680"/>
              <a:gd name="connsiteY10" fmla="*/ 885649 h 1388562"/>
              <a:gd name="connsiteX11" fmla="*/ 159392 w 2379680"/>
              <a:gd name="connsiteY11" fmla="*/ 885649 h 1388562"/>
              <a:gd name="connsiteX12" fmla="*/ 159392 w 2379680"/>
              <a:gd name="connsiteY12" fmla="*/ 1388562 h 1388562"/>
              <a:gd name="connsiteX13" fmla="*/ 0 w 2379680"/>
              <a:gd name="connsiteY13" fmla="*/ 1388562 h 1388562"/>
              <a:gd name="connsiteX14" fmla="*/ 0 w 2379680"/>
              <a:gd name="connsiteY14" fmla="*/ 885649 h 1388562"/>
              <a:gd name="connsiteX15" fmla="*/ 0 w 2379680"/>
              <a:gd name="connsiteY15" fmla="*/ 752080 h 138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79680" h="1388562">
                <a:moveTo>
                  <a:pt x="0" y="0"/>
                </a:moveTo>
                <a:lnTo>
                  <a:pt x="329968" y="0"/>
                </a:lnTo>
                <a:lnTo>
                  <a:pt x="329968" y="325634"/>
                </a:lnTo>
                <a:lnTo>
                  <a:pt x="612399" y="325634"/>
                </a:lnTo>
                <a:lnTo>
                  <a:pt x="612399" y="2760"/>
                </a:lnTo>
                <a:lnTo>
                  <a:pt x="2379680" y="2760"/>
                </a:lnTo>
                <a:lnTo>
                  <a:pt x="2379680" y="890062"/>
                </a:lnTo>
                <a:lnTo>
                  <a:pt x="612399" y="890062"/>
                </a:lnTo>
                <a:lnTo>
                  <a:pt x="612399" y="545485"/>
                </a:lnTo>
                <a:lnTo>
                  <a:pt x="329968" y="545485"/>
                </a:lnTo>
                <a:lnTo>
                  <a:pt x="329968" y="885649"/>
                </a:lnTo>
                <a:lnTo>
                  <a:pt x="159392" y="885649"/>
                </a:lnTo>
                <a:lnTo>
                  <a:pt x="159392" y="1388562"/>
                </a:lnTo>
                <a:lnTo>
                  <a:pt x="0" y="1388562"/>
                </a:lnTo>
                <a:lnTo>
                  <a:pt x="0" y="885649"/>
                </a:lnTo>
                <a:lnTo>
                  <a:pt x="0" y="75208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EC6B99E-5826-4152-923C-1A388738FEE6}"/>
              </a:ext>
            </a:extLst>
          </p:cNvPr>
          <p:cNvSpPr/>
          <p:nvPr/>
        </p:nvSpPr>
        <p:spPr>
          <a:xfrm>
            <a:off x="7120854" y="1831878"/>
            <a:ext cx="349541" cy="3343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4973FC8-9484-478C-B19E-6BF96646F4D8}"/>
              </a:ext>
            </a:extLst>
          </p:cNvPr>
          <p:cNvSpPr/>
          <p:nvPr/>
        </p:nvSpPr>
        <p:spPr>
          <a:xfrm>
            <a:off x="3391947" y="2946377"/>
            <a:ext cx="3931641" cy="813732"/>
          </a:xfrm>
          <a:custGeom>
            <a:avLst/>
            <a:gdLst>
              <a:gd name="connsiteX0" fmla="*/ 0 w 4379054"/>
              <a:gd name="connsiteY0" fmla="*/ 0 h 813732"/>
              <a:gd name="connsiteX1" fmla="*/ 4379054 w 4379054"/>
              <a:gd name="connsiteY1" fmla="*/ 0 h 813732"/>
              <a:gd name="connsiteX2" fmla="*/ 4379054 w 4379054"/>
              <a:gd name="connsiteY2" fmla="*/ 637563 h 813732"/>
              <a:gd name="connsiteX3" fmla="*/ 3473043 w 4379054"/>
              <a:gd name="connsiteY3" fmla="*/ 637563 h 813732"/>
              <a:gd name="connsiteX4" fmla="*/ 3473043 w 4379054"/>
              <a:gd name="connsiteY4" fmla="*/ 813732 h 813732"/>
              <a:gd name="connsiteX5" fmla="*/ 838899 w 4379054"/>
              <a:gd name="connsiteY5" fmla="*/ 813732 h 813732"/>
              <a:gd name="connsiteX6" fmla="*/ 838899 w 4379054"/>
              <a:gd name="connsiteY6" fmla="*/ 637563 h 813732"/>
              <a:gd name="connsiteX7" fmla="*/ 0 w 4379054"/>
              <a:gd name="connsiteY7" fmla="*/ 637563 h 81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9054" h="813732">
                <a:moveTo>
                  <a:pt x="0" y="0"/>
                </a:moveTo>
                <a:lnTo>
                  <a:pt x="4379054" y="0"/>
                </a:lnTo>
                <a:lnTo>
                  <a:pt x="4379054" y="637563"/>
                </a:lnTo>
                <a:lnTo>
                  <a:pt x="3473043" y="637563"/>
                </a:lnTo>
                <a:lnTo>
                  <a:pt x="3473043" y="813732"/>
                </a:lnTo>
                <a:lnTo>
                  <a:pt x="838899" y="813732"/>
                </a:lnTo>
                <a:lnTo>
                  <a:pt x="838899" y="637563"/>
                </a:lnTo>
                <a:lnTo>
                  <a:pt x="0" y="63756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FE3DC2-51D5-40C0-8F6E-34DCB3D45C12}"/>
              </a:ext>
            </a:extLst>
          </p:cNvPr>
          <p:cNvSpPr txBox="1"/>
          <p:nvPr/>
        </p:nvSpPr>
        <p:spPr>
          <a:xfrm>
            <a:off x="6400493" y="112227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Park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EDCA1D-3AB5-4A3B-9386-B2E9A0E3BB9A}"/>
              </a:ext>
            </a:extLst>
          </p:cNvPr>
          <p:cNvSpPr txBox="1"/>
          <p:nvPr/>
        </p:nvSpPr>
        <p:spPr>
          <a:xfrm>
            <a:off x="4615720" y="2482630"/>
            <a:ext cx="983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 Street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BDAF43-4E65-4FA6-A19F-50C4B9B98E6F}"/>
              </a:ext>
            </a:extLst>
          </p:cNvPr>
          <p:cNvSpPr txBox="1"/>
          <p:nvPr/>
        </p:nvSpPr>
        <p:spPr>
          <a:xfrm>
            <a:off x="4362275" y="1122276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 Church</a:t>
            </a:r>
          </a:p>
        </p:txBody>
      </p:sp>
    </p:spTree>
    <p:extLst>
      <p:ext uri="{BB962C8B-B14F-4D97-AF65-F5344CB8AC3E}">
        <p14:creationId xmlns:p14="http://schemas.microsoft.com/office/powerpoint/2010/main" val="145924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B023-81DE-4FBF-8F9F-B2B8AD93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 1: Street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4032306-9833-4088-9F93-C63CFB847126}"/>
              </a:ext>
            </a:extLst>
          </p:cNvPr>
          <p:cNvSpPr/>
          <p:nvPr/>
        </p:nvSpPr>
        <p:spPr>
          <a:xfrm>
            <a:off x="838200" y="1572852"/>
            <a:ext cx="2382475" cy="1856148"/>
          </a:xfrm>
          <a:custGeom>
            <a:avLst/>
            <a:gdLst>
              <a:gd name="connsiteX0" fmla="*/ 0 w 3389152"/>
              <a:gd name="connsiteY0" fmla="*/ 0 h 2640434"/>
              <a:gd name="connsiteX1" fmla="*/ 939567 w 3389152"/>
              <a:gd name="connsiteY1" fmla="*/ 0 h 2640434"/>
              <a:gd name="connsiteX2" fmla="*/ 939567 w 3389152"/>
              <a:gd name="connsiteY2" fmla="*/ 2002870 h 2640434"/>
              <a:gd name="connsiteX3" fmla="*/ 3389152 w 3389152"/>
              <a:gd name="connsiteY3" fmla="*/ 2002870 h 2640434"/>
              <a:gd name="connsiteX4" fmla="*/ 3389152 w 3389152"/>
              <a:gd name="connsiteY4" fmla="*/ 2640433 h 2640434"/>
              <a:gd name="connsiteX5" fmla="*/ 939567 w 3389152"/>
              <a:gd name="connsiteY5" fmla="*/ 2640433 h 2640434"/>
              <a:gd name="connsiteX6" fmla="*/ 939567 w 3389152"/>
              <a:gd name="connsiteY6" fmla="*/ 2640434 h 2640434"/>
              <a:gd name="connsiteX7" fmla="*/ 0 w 3389152"/>
              <a:gd name="connsiteY7" fmla="*/ 2640434 h 2640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9152" h="2640434">
                <a:moveTo>
                  <a:pt x="0" y="0"/>
                </a:moveTo>
                <a:lnTo>
                  <a:pt x="939567" y="0"/>
                </a:lnTo>
                <a:lnTo>
                  <a:pt x="939567" y="2002870"/>
                </a:lnTo>
                <a:lnTo>
                  <a:pt x="3389152" y="2002870"/>
                </a:lnTo>
                <a:lnTo>
                  <a:pt x="3389152" y="2640433"/>
                </a:lnTo>
                <a:lnTo>
                  <a:pt x="939567" y="2640433"/>
                </a:lnTo>
                <a:lnTo>
                  <a:pt x="939567" y="2640434"/>
                </a:lnTo>
                <a:lnTo>
                  <a:pt x="0" y="26404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C4A5275-6E04-4B00-8383-EA467D6C2DD7}"/>
              </a:ext>
            </a:extLst>
          </p:cNvPr>
          <p:cNvSpPr/>
          <p:nvPr/>
        </p:nvSpPr>
        <p:spPr>
          <a:xfrm>
            <a:off x="4584700" y="1572852"/>
            <a:ext cx="6769100" cy="4483100"/>
          </a:xfrm>
          <a:custGeom>
            <a:avLst/>
            <a:gdLst>
              <a:gd name="connsiteX0" fmla="*/ 0 w 6769100"/>
              <a:gd name="connsiteY0" fmla="*/ 0 h 4483100"/>
              <a:gd name="connsiteX1" fmla="*/ 1263650 w 6769100"/>
              <a:gd name="connsiteY1" fmla="*/ 0 h 4483100"/>
              <a:gd name="connsiteX2" fmla="*/ 1263650 w 6769100"/>
              <a:gd name="connsiteY2" fmla="*/ 3361098 h 4483100"/>
              <a:gd name="connsiteX3" fmla="*/ 6769100 w 6769100"/>
              <a:gd name="connsiteY3" fmla="*/ 3361098 h 4483100"/>
              <a:gd name="connsiteX4" fmla="*/ 6769100 w 6769100"/>
              <a:gd name="connsiteY4" fmla="*/ 4483100 h 4483100"/>
              <a:gd name="connsiteX5" fmla="*/ 0 w 6769100"/>
              <a:gd name="connsiteY5" fmla="*/ 4483100 h 4483100"/>
              <a:gd name="connsiteX6" fmla="*/ 0 w 6769100"/>
              <a:gd name="connsiteY6" fmla="*/ 3619500 h 4483100"/>
              <a:gd name="connsiteX7" fmla="*/ 0 w 6769100"/>
              <a:gd name="connsiteY7" fmla="*/ 3361098 h 448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69100" h="4483100">
                <a:moveTo>
                  <a:pt x="0" y="0"/>
                </a:moveTo>
                <a:lnTo>
                  <a:pt x="1263650" y="0"/>
                </a:lnTo>
                <a:lnTo>
                  <a:pt x="1263650" y="3361098"/>
                </a:lnTo>
                <a:lnTo>
                  <a:pt x="6769100" y="3361098"/>
                </a:lnTo>
                <a:lnTo>
                  <a:pt x="6769100" y="4483100"/>
                </a:lnTo>
                <a:lnTo>
                  <a:pt x="0" y="4483100"/>
                </a:lnTo>
                <a:lnTo>
                  <a:pt x="0" y="3619500"/>
                </a:lnTo>
                <a:lnTo>
                  <a:pt x="0" y="3361098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F0A69-AB36-41E3-8F04-D39BEE924B86}"/>
              </a:ext>
            </a:extLst>
          </p:cNvPr>
          <p:cNvSpPr txBox="1"/>
          <p:nvPr/>
        </p:nvSpPr>
        <p:spPr>
          <a:xfrm>
            <a:off x="838200" y="3727724"/>
            <a:ext cx="292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zone.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Teaches the basics of how to control character, shouldn’t be too difficult.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enemies.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58D1DD-CDC2-4DE0-97BE-0C39424C19BB}"/>
              </a:ext>
            </a:extLst>
          </p:cNvPr>
          <p:cNvSpPr/>
          <p:nvPr/>
        </p:nvSpPr>
        <p:spPr>
          <a:xfrm>
            <a:off x="10839450" y="5333999"/>
            <a:ext cx="390525" cy="3905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7EA22A-92B7-43D8-ACE8-AA02054CFC99}"/>
              </a:ext>
            </a:extLst>
          </p:cNvPr>
          <p:cNvSpPr/>
          <p:nvPr/>
        </p:nvSpPr>
        <p:spPr>
          <a:xfrm>
            <a:off x="5400675" y="1974056"/>
            <a:ext cx="390525" cy="3905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BA10FF-55FA-4DB7-8063-5C1C2291AB9B}"/>
              </a:ext>
            </a:extLst>
          </p:cNvPr>
          <p:cNvCxnSpPr/>
          <p:nvPr/>
        </p:nvCxnSpPr>
        <p:spPr>
          <a:xfrm>
            <a:off x="5905500" y="2169318"/>
            <a:ext cx="11906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17A34A-39A9-4334-AC1B-B8AAF12F3BA1}"/>
              </a:ext>
            </a:extLst>
          </p:cNvPr>
          <p:cNvSpPr txBox="1"/>
          <p:nvPr/>
        </p:nvSpPr>
        <p:spPr>
          <a:xfrm>
            <a:off x="7096125" y="201542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980795-484A-449A-B319-4DE89C826D84}"/>
              </a:ext>
            </a:extLst>
          </p:cNvPr>
          <p:cNvCxnSpPr>
            <a:cxnSpLocks/>
          </p:cNvCxnSpPr>
          <p:nvPr/>
        </p:nvCxnSpPr>
        <p:spPr>
          <a:xfrm flipV="1">
            <a:off x="11034712" y="4248150"/>
            <a:ext cx="0" cy="9569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1924CB-7F44-4445-AD8D-1D5B40D28975}"/>
              </a:ext>
            </a:extLst>
          </p:cNvPr>
          <p:cNvSpPr txBox="1"/>
          <p:nvPr/>
        </p:nvSpPr>
        <p:spPr>
          <a:xfrm>
            <a:off x="10773262" y="391672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59C40C3-806C-4BBB-BA60-07145B5B2445}"/>
              </a:ext>
            </a:extLst>
          </p:cNvPr>
          <p:cNvSpPr/>
          <p:nvPr/>
        </p:nvSpPr>
        <p:spPr>
          <a:xfrm>
            <a:off x="4609867" y="3805076"/>
            <a:ext cx="1206500" cy="30777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6901C1-C75B-40CF-9582-DC6A178F01EC}"/>
              </a:ext>
            </a:extLst>
          </p:cNvPr>
          <p:cNvCxnSpPr/>
          <p:nvPr/>
        </p:nvCxnSpPr>
        <p:spPr>
          <a:xfrm>
            <a:off x="5905500" y="3916722"/>
            <a:ext cx="11906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C7D66A8-5706-444A-BDC9-5CB26F8BE1CB}"/>
              </a:ext>
            </a:extLst>
          </p:cNvPr>
          <p:cNvSpPr txBox="1"/>
          <p:nvPr/>
        </p:nvSpPr>
        <p:spPr>
          <a:xfrm>
            <a:off x="7096125" y="3762833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Puzzle</a:t>
            </a:r>
          </a:p>
        </p:txBody>
      </p:sp>
    </p:spTree>
    <p:extLst>
      <p:ext uri="{BB962C8B-B14F-4D97-AF65-F5344CB8AC3E}">
        <p14:creationId xmlns:p14="http://schemas.microsoft.com/office/powerpoint/2010/main" val="267880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D1FB-714D-4767-937B-74375FDC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 2: Sewers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694E06F-63E8-4443-81EC-7E7B8BA80D08}"/>
              </a:ext>
            </a:extLst>
          </p:cNvPr>
          <p:cNvSpPr/>
          <p:nvPr/>
        </p:nvSpPr>
        <p:spPr>
          <a:xfrm>
            <a:off x="838200" y="1572852"/>
            <a:ext cx="2860646" cy="1856148"/>
          </a:xfrm>
          <a:custGeom>
            <a:avLst/>
            <a:gdLst>
              <a:gd name="connsiteX0" fmla="*/ 2726422 w 2860646"/>
              <a:gd name="connsiteY0" fmla="*/ 0 h 1748684"/>
              <a:gd name="connsiteX1" fmla="*/ 2772141 w 2860646"/>
              <a:gd name="connsiteY1" fmla="*/ 0 h 1748684"/>
              <a:gd name="connsiteX2" fmla="*/ 2772141 w 2860646"/>
              <a:gd name="connsiteY2" fmla="*/ 1702965 h 1748684"/>
              <a:gd name="connsiteX3" fmla="*/ 2860646 w 2860646"/>
              <a:gd name="connsiteY3" fmla="*/ 1702965 h 1748684"/>
              <a:gd name="connsiteX4" fmla="*/ 2860646 w 2860646"/>
              <a:gd name="connsiteY4" fmla="*/ 1748684 h 1748684"/>
              <a:gd name="connsiteX5" fmla="*/ 2772141 w 2860646"/>
              <a:gd name="connsiteY5" fmla="*/ 1748684 h 1748684"/>
              <a:gd name="connsiteX6" fmla="*/ 2726422 w 2860646"/>
              <a:gd name="connsiteY6" fmla="*/ 1748684 h 1748684"/>
              <a:gd name="connsiteX7" fmla="*/ 276837 w 2860646"/>
              <a:gd name="connsiteY7" fmla="*/ 1748684 h 1748684"/>
              <a:gd name="connsiteX8" fmla="*/ 276837 w 2860646"/>
              <a:gd name="connsiteY8" fmla="*/ 1702965 h 1748684"/>
              <a:gd name="connsiteX9" fmla="*/ 2726422 w 2860646"/>
              <a:gd name="connsiteY9" fmla="*/ 1702965 h 1748684"/>
              <a:gd name="connsiteX10" fmla="*/ 2726422 w 2860646"/>
              <a:gd name="connsiteY10" fmla="*/ 1640299 h 1748684"/>
              <a:gd name="connsiteX11" fmla="*/ 0 w 2860646"/>
              <a:gd name="connsiteY11" fmla="*/ 1640299 h 1748684"/>
              <a:gd name="connsiteX12" fmla="*/ 0 w 2860646"/>
              <a:gd name="connsiteY12" fmla="*/ 1594580 h 1748684"/>
              <a:gd name="connsiteX13" fmla="*/ 2726422 w 2860646"/>
              <a:gd name="connsiteY13" fmla="*/ 1594580 h 1748684"/>
              <a:gd name="connsiteX14" fmla="*/ 2726422 w 2860646"/>
              <a:gd name="connsiteY14" fmla="*/ 616635 h 1748684"/>
              <a:gd name="connsiteX15" fmla="*/ 2663085 w 2860646"/>
              <a:gd name="connsiteY15" fmla="*/ 616635 h 1748684"/>
              <a:gd name="connsiteX16" fmla="*/ 2663085 w 2860646"/>
              <a:gd name="connsiteY16" fmla="*/ 1297986 h 1748684"/>
              <a:gd name="connsiteX17" fmla="*/ 2617366 w 2860646"/>
              <a:gd name="connsiteY17" fmla="*/ 1297986 h 1748684"/>
              <a:gd name="connsiteX18" fmla="*/ 2617366 w 2860646"/>
              <a:gd name="connsiteY18" fmla="*/ 381743 h 1748684"/>
              <a:gd name="connsiteX19" fmla="*/ 2663085 w 2860646"/>
              <a:gd name="connsiteY19" fmla="*/ 381743 h 1748684"/>
              <a:gd name="connsiteX20" fmla="*/ 2663085 w 2860646"/>
              <a:gd name="connsiteY20" fmla="*/ 555815 h 1748684"/>
              <a:gd name="connsiteX21" fmla="*/ 2726422 w 2860646"/>
              <a:gd name="connsiteY21" fmla="*/ 555815 h 174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60646" h="1748684">
                <a:moveTo>
                  <a:pt x="2726422" y="0"/>
                </a:moveTo>
                <a:lnTo>
                  <a:pt x="2772141" y="0"/>
                </a:lnTo>
                <a:lnTo>
                  <a:pt x="2772141" y="1702965"/>
                </a:lnTo>
                <a:lnTo>
                  <a:pt x="2860646" y="1702965"/>
                </a:lnTo>
                <a:lnTo>
                  <a:pt x="2860646" y="1748684"/>
                </a:lnTo>
                <a:lnTo>
                  <a:pt x="2772141" y="1748684"/>
                </a:lnTo>
                <a:lnTo>
                  <a:pt x="2726422" y="1748684"/>
                </a:lnTo>
                <a:lnTo>
                  <a:pt x="276837" y="1748684"/>
                </a:lnTo>
                <a:lnTo>
                  <a:pt x="276837" y="1702965"/>
                </a:lnTo>
                <a:lnTo>
                  <a:pt x="2726422" y="1702965"/>
                </a:lnTo>
                <a:lnTo>
                  <a:pt x="2726422" y="1640299"/>
                </a:lnTo>
                <a:lnTo>
                  <a:pt x="0" y="1640299"/>
                </a:lnTo>
                <a:lnTo>
                  <a:pt x="0" y="1594580"/>
                </a:lnTo>
                <a:lnTo>
                  <a:pt x="2726422" y="1594580"/>
                </a:lnTo>
                <a:lnTo>
                  <a:pt x="2726422" y="616635"/>
                </a:lnTo>
                <a:lnTo>
                  <a:pt x="2663085" y="616635"/>
                </a:lnTo>
                <a:lnTo>
                  <a:pt x="2663085" y="1297986"/>
                </a:lnTo>
                <a:lnTo>
                  <a:pt x="2617366" y="1297986"/>
                </a:lnTo>
                <a:lnTo>
                  <a:pt x="2617366" y="381743"/>
                </a:lnTo>
                <a:lnTo>
                  <a:pt x="2663085" y="381743"/>
                </a:lnTo>
                <a:lnTo>
                  <a:pt x="2663085" y="555815"/>
                </a:lnTo>
                <a:lnTo>
                  <a:pt x="2726422" y="55581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54D4424-B7DB-47C9-B445-D0F329F05B45}"/>
              </a:ext>
            </a:extLst>
          </p:cNvPr>
          <p:cNvSpPr/>
          <p:nvPr/>
        </p:nvSpPr>
        <p:spPr>
          <a:xfrm>
            <a:off x="1447800" y="365125"/>
            <a:ext cx="9715500" cy="6127750"/>
          </a:xfrm>
          <a:custGeom>
            <a:avLst/>
            <a:gdLst>
              <a:gd name="connsiteX0" fmla="*/ 6715154 w 6943754"/>
              <a:gd name="connsiteY0" fmla="*/ 0 h 4737550"/>
              <a:gd name="connsiteX1" fmla="*/ 6943754 w 6943754"/>
              <a:gd name="connsiteY1" fmla="*/ 0 h 4737550"/>
              <a:gd name="connsiteX2" fmla="*/ 6943754 w 6943754"/>
              <a:gd name="connsiteY2" fmla="*/ 4737550 h 4737550"/>
              <a:gd name="connsiteX3" fmla="*/ 6715154 w 6943754"/>
              <a:gd name="connsiteY3" fmla="*/ 4737550 h 4737550"/>
              <a:gd name="connsiteX4" fmla="*/ 669954 w 6943754"/>
              <a:gd name="connsiteY4" fmla="*/ 4737550 h 4737550"/>
              <a:gd name="connsiteX5" fmla="*/ 669954 w 6943754"/>
              <a:gd name="connsiteY5" fmla="*/ 4508950 h 4737550"/>
              <a:gd name="connsiteX6" fmla="*/ 6715154 w 6943754"/>
              <a:gd name="connsiteY6" fmla="*/ 4508950 h 4737550"/>
              <a:gd name="connsiteX7" fmla="*/ 6715154 w 6943754"/>
              <a:gd name="connsiteY7" fmla="*/ 4349975 h 4737550"/>
              <a:gd name="connsiteX8" fmla="*/ 0 w 6943754"/>
              <a:gd name="connsiteY8" fmla="*/ 4349975 h 4737550"/>
              <a:gd name="connsiteX9" fmla="*/ 0 w 6943754"/>
              <a:gd name="connsiteY9" fmla="*/ 4121375 h 4737550"/>
              <a:gd name="connsiteX10" fmla="*/ 6715154 w 6943754"/>
              <a:gd name="connsiteY10" fmla="*/ 4121375 h 4737550"/>
              <a:gd name="connsiteX11" fmla="*/ 6715154 w 6943754"/>
              <a:gd name="connsiteY11" fmla="*/ 1713138 h 4737550"/>
              <a:gd name="connsiteX12" fmla="*/ 6259525 w 6943754"/>
              <a:gd name="connsiteY12" fmla="*/ 1713138 h 4737550"/>
              <a:gd name="connsiteX13" fmla="*/ 6259525 w 6943754"/>
              <a:gd name="connsiteY13" fmla="*/ 3422878 h 4737550"/>
              <a:gd name="connsiteX14" fmla="*/ 6030925 w 6943754"/>
              <a:gd name="connsiteY14" fmla="*/ 3422878 h 4737550"/>
              <a:gd name="connsiteX15" fmla="*/ 6030925 w 6943754"/>
              <a:gd name="connsiteY15" fmla="*/ 1005082 h 4737550"/>
              <a:gd name="connsiteX16" fmla="*/ 6259525 w 6943754"/>
              <a:gd name="connsiteY16" fmla="*/ 1005082 h 4737550"/>
              <a:gd name="connsiteX17" fmla="*/ 6259525 w 6943754"/>
              <a:gd name="connsiteY17" fmla="*/ 1484538 h 4737550"/>
              <a:gd name="connsiteX18" fmla="*/ 6715154 w 6943754"/>
              <a:gd name="connsiteY18" fmla="*/ 1484538 h 473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943754" h="4737550">
                <a:moveTo>
                  <a:pt x="6715154" y="0"/>
                </a:moveTo>
                <a:lnTo>
                  <a:pt x="6943754" y="0"/>
                </a:lnTo>
                <a:lnTo>
                  <a:pt x="6943754" y="4737550"/>
                </a:lnTo>
                <a:lnTo>
                  <a:pt x="6715154" y="4737550"/>
                </a:lnTo>
                <a:lnTo>
                  <a:pt x="669954" y="4737550"/>
                </a:lnTo>
                <a:lnTo>
                  <a:pt x="669954" y="4508950"/>
                </a:lnTo>
                <a:lnTo>
                  <a:pt x="6715154" y="4508950"/>
                </a:lnTo>
                <a:lnTo>
                  <a:pt x="6715154" y="4349975"/>
                </a:lnTo>
                <a:lnTo>
                  <a:pt x="0" y="4349975"/>
                </a:lnTo>
                <a:lnTo>
                  <a:pt x="0" y="4121375"/>
                </a:lnTo>
                <a:lnTo>
                  <a:pt x="6715154" y="4121375"/>
                </a:lnTo>
                <a:lnTo>
                  <a:pt x="6715154" y="1713138"/>
                </a:lnTo>
                <a:lnTo>
                  <a:pt x="6259525" y="1713138"/>
                </a:lnTo>
                <a:lnTo>
                  <a:pt x="6259525" y="3422878"/>
                </a:lnTo>
                <a:lnTo>
                  <a:pt x="6030925" y="3422878"/>
                </a:lnTo>
                <a:lnTo>
                  <a:pt x="6030925" y="1005082"/>
                </a:lnTo>
                <a:lnTo>
                  <a:pt x="6259525" y="1005082"/>
                </a:lnTo>
                <a:lnTo>
                  <a:pt x="6259525" y="1484538"/>
                </a:lnTo>
                <a:lnTo>
                  <a:pt x="6715154" y="1484538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A53F11B-761D-457F-9514-4AB5D2E662A7}"/>
              </a:ext>
            </a:extLst>
          </p:cNvPr>
          <p:cNvSpPr/>
          <p:nvPr/>
        </p:nvSpPr>
        <p:spPr>
          <a:xfrm>
            <a:off x="1514912" y="5652781"/>
            <a:ext cx="390525" cy="3905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E0A2362-1396-41A7-A0C4-25360819C2A6}"/>
              </a:ext>
            </a:extLst>
          </p:cNvPr>
          <p:cNvSpPr/>
          <p:nvPr/>
        </p:nvSpPr>
        <p:spPr>
          <a:xfrm>
            <a:off x="10821318" y="413703"/>
            <a:ext cx="390525" cy="3905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7851CF-92D3-47AD-95D9-5668C1CC1361}"/>
              </a:ext>
            </a:extLst>
          </p:cNvPr>
          <p:cNvSpPr/>
          <p:nvPr/>
        </p:nvSpPr>
        <p:spPr>
          <a:xfrm>
            <a:off x="10821318" y="5259897"/>
            <a:ext cx="366253" cy="22650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617ED66A-AF9F-4EFC-8597-AFD69326D697}"/>
              </a:ext>
            </a:extLst>
          </p:cNvPr>
          <p:cNvSpPr/>
          <p:nvPr/>
        </p:nvSpPr>
        <p:spPr>
          <a:xfrm>
            <a:off x="2447004" y="6216242"/>
            <a:ext cx="293399" cy="260059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034B5A-A7E8-4A55-AE68-7FFA6383C2FB}"/>
              </a:ext>
            </a:extLst>
          </p:cNvPr>
          <p:cNvCxnSpPr>
            <a:cxnSpLocks/>
          </p:cNvCxnSpPr>
          <p:nvPr/>
        </p:nvCxnSpPr>
        <p:spPr>
          <a:xfrm flipV="1">
            <a:off x="1709250" y="4660378"/>
            <a:ext cx="0" cy="9569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CC9E8EB-A573-4DA1-9AF8-61EE0C1DAAF7}"/>
              </a:ext>
            </a:extLst>
          </p:cNvPr>
          <p:cNvSpPr txBox="1"/>
          <p:nvPr/>
        </p:nvSpPr>
        <p:spPr>
          <a:xfrm>
            <a:off x="1447800" y="432895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75701B-E0CD-4C05-945C-DD504CA48FBD}"/>
              </a:ext>
            </a:extLst>
          </p:cNvPr>
          <p:cNvCxnSpPr/>
          <p:nvPr/>
        </p:nvCxnSpPr>
        <p:spPr>
          <a:xfrm>
            <a:off x="9563100" y="5359628"/>
            <a:ext cx="11906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A1B2760-18CE-4215-BACB-1B09AD3A89FD}"/>
              </a:ext>
            </a:extLst>
          </p:cNvPr>
          <p:cNvSpPr txBox="1"/>
          <p:nvPr/>
        </p:nvSpPr>
        <p:spPr>
          <a:xfrm>
            <a:off x="8831543" y="5205739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Puzzle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E9524-2292-4CEF-ABC1-EB4FD1C591E3}"/>
              </a:ext>
            </a:extLst>
          </p:cNvPr>
          <p:cNvSpPr txBox="1"/>
          <p:nvPr/>
        </p:nvSpPr>
        <p:spPr>
          <a:xfrm>
            <a:off x="25861" y="6192382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to Solve Puzzle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CC2B2E-DE8E-407B-9308-29FDA8BA144A}"/>
              </a:ext>
            </a:extLst>
          </p:cNvPr>
          <p:cNvCxnSpPr>
            <a:cxnSpLocks/>
          </p:cNvCxnSpPr>
          <p:nvPr/>
        </p:nvCxnSpPr>
        <p:spPr>
          <a:xfrm>
            <a:off x="1964426" y="6358852"/>
            <a:ext cx="3677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AE0796E-ACB8-48A6-ACB3-84F8AADFFA62}"/>
              </a:ext>
            </a:extLst>
          </p:cNvPr>
          <p:cNvSpPr/>
          <p:nvPr/>
        </p:nvSpPr>
        <p:spPr>
          <a:xfrm>
            <a:off x="10833453" y="1742892"/>
            <a:ext cx="366253" cy="22650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C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A54130D0-E5DF-4439-8DC2-4F36A2DD384E}"/>
              </a:ext>
            </a:extLst>
          </p:cNvPr>
          <p:cNvSpPr/>
          <p:nvPr/>
        </p:nvSpPr>
        <p:spPr>
          <a:xfrm>
            <a:off x="9906215" y="4475820"/>
            <a:ext cx="293399" cy="260059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97A33DC-8B0F-4DEC-B2DD-316C2B6F5A7D}"/>
              </a:ext>
            </a:extLst>
          </p:cNvPr>
          <p:cNvSpPr/>
          <p:nvPr/>
        </p:nvSpPr>
        <p:spPr>
          <a:xfrm>
            <a:off x="6026046" y="5703115"/>
            <a:ext cx="267990" cy="26799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CE904D-1CD4-4E98-AB85-AE0B0FF8FD99}"/>
              </a:ext>
            </a:extLst>
          </p:cNvPr>
          <p:cNvCxnSpPr>
            <a:cxnSpLocks/>
          </p:cNvCxnSpPr>
          <p:nvPr/>
        </p:nvCxnSpPr>
        <p:spPr>
          <a:xfrm flipV="1">
            <a:off x="6160041" y="4636727"/>
            <a:ext cx="0" cy="9569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5D1DDEA-3C4C-43AC-9579-0BAD5DDBAC64}"/>
              </a:ext>
            </a:extLst>
          </p:cNvPr>
          <p:cNvSpPr txBox="1"/>
          <p:nvPr/>
        </p:nvSpPr>
        <p:spPr>
          <a:xfrm>
            <a:off x="5531503" y="4328949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Sewers Enemy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7CE124B-C0BF-422D-8514-FD51F79B638D}"/>
              </a:ext>
            </a:extLst>
          </p:cNvPr>
          <p:cNvSpPr/>
          <p:nvPr/>
        </p:nvSpPr>
        <p:spPr>
          <a:xfrm>
            <a:off x="9931624" y="2972570"/>
            <a:ext cx="267990" cy="26799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C94C50B-5BBD-421A-BDAE-58C848E03E5F}"/>
              </a:ext>
            </a:extLst>
          </p:cNvPr>
          <p:cNvSpPr/>
          <p:nvPr/>
        </p:nvSpPr>
        <p:spPr>
          <a:xfrm>
            <a:off x="8154556" y="6208311"/>
            <a:ext cx="267990" cy="26799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13FE3F3D-001B-40AE-A8BD-BE78A991527F}"/>
              </a:ext>
            </a:extLst>
          </p:cNvPr>
          <p:cNvSpPr/>
          <p:nvPr/>
        </p:nvSpPr>
        <p:spPr>
          <a:xfrm>
            <a:off x="9873345" y="1701478"/>
            <a:ext cx="359138" cy="309330"/>
          </a:xfrm>
          <a:prstGeom prst="hex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DB3FA3-E94A-4FEA-9192-A51BAD21692A}"/>
              </a:ext>
            </a:extLst>
          </p:cNvPr>
          <p:cNvCxnSpPr>
            <a:cxnSpLocks/>
          </p:cNvCxnSpPr>
          <p:nvPr/>
        </p:nvCxnSpPr>
        <p:spPr>
          <a:xfrm>
            <a:off x="9068499" y="1849149"/>
            <a:ext cx="6784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29C84D3-2AD1-4B40-A585-39092E62D7EB}"/>
              </a:ext>
            </a:extLst>
          </p:cNvPr>
          <p:cNvSpPr txBox="1"/>
          <p:nvPr/>
        </p:nvSpPr>
        <p:spPr>
          <a:xfrm>
            <a:off x="8383680" y="1690688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106B37-BD1B-4B9A-8D4C-2E77C11E3337}"/>
              </a:ext>
            </a:extLst>
          </p:cNvPr>
          <p:cNvSpPr txBox="1"/>
          <p:nvPr/>
        </p:nvSpPr>
        <p:spPr>
          <a:xfrm>
            <a:off x="4636979" y="1485219"/>
            <a:ext cx="292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zone.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two similar puzzles.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Introduces enemies.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boost.</a:t>
            </a:r>
          </a:p>
        </p:txBody>
      </p:sp>
    </p:spTree>
    <p:extLst>
      <p:ext uri="{BB962C8B-B14F-4D97-AF65-F5344CB8AC3E}">
        <p14:creationId xmlns:p14="http://schemas.microsoft.com/office/powerpoint/2010/main" val="240604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E844084B-B341-40FE-B3B8-01EDF8D29AD9}"/>
              </a:ext>
            </a:extLst>
          </p:cNvPr>
          <p:cNvSpPr/>
          <p:nvPr/>
        </p:nvSpPr>
        <p:spPr>
          <a:xfrm>
            <a:off x="3817691" y="1965370"/>
            <a:ext cx="7759116" cy="4527505"/>
          </a:xfrm>
          <a:custGeom>
            <a:avLst/>
            <a:gdLst>
              <a:gd name="connsiteX0" fmla="*/ 0 w 7759116"/>
              <a:gd name="connsiteY0" fmla="*/ 0 h 4527505"/>
              <a:gd name="connsiteX1" fmla="*/ 1075884 w 7759116"/>
              <a:gd name="connsiteY1" fmla="*/ 0 h 4527505"/>
              <a:gd name="connsiteX2" fmla="*/ 1075884 w 7759116"/>
              <a:gd name="connsiteY2" fmla="*/ 1061753 h 4527505"/>
              <a:gd name="connsiteX3" fmla="*/ 1996770 w 7759116"/>
              <a:gd name="connsiteY3" fmla="*/ 1061753 h 4527505"/>
              <a:gd name="connsiteX4" fmla="*/ 1996770 w 7759116"/>
              <a:gd name="connsiteY4" fmla="*/ 8999 h 4527505"/>
              <a:gd name="connsiteX5" fmla="*/ 7759116 w 7759116"/>
              <a:gd name="connsiteY5" fmla="*/ 8999 h 4527505"/>
              <a:gd name="connsiteX6" fmla="*/ 7759116 w 7759116"/>
              <a:gd name="connsiteY6" fmla="*/ 2902110 h 4527505"/>
              <a:gd name="connsiteX7" fmla="*/ 7296191 w 7759116"/>
              <a:gd name="connsiteY7" fmla="*/ 2902110 h 4527505"/>
              <a:gd name="connsiteX8" fmla="*/ 7296191 w 7759116"/>
              <a:gd name="connsiteY8" fmla="*/ 4314897 h 4527505"/>
              <a:gd name="connsiteX9" fmla="*/ 6935493 w 7759116"/>
              <a:gd name="connsiteY9" fmla="*/ 4314897 h 4527505"/>
              <a:gd name="connsiteX10" fmla="*/ 6935493 w 7759116"/>
              <a:gd name="connsiteY10" fmla="*/ 2902110 h 4527505"/>
              <a:gd name="connsiteX11" fmla="*/ 1996770 w 7759116"/>
              <a:gd name="connsiteY11" fmla="*/ 2902110 h 4527505"/>
              <a:gd name="connsiteX12" fmla="*/ 1996770 w 7759116"/>
              <a:gd name="connsiteY12" fmla="*/ 1778592 h 4527505"/>
              <a:gd name="connsiteX13" fmla="*/ 1075884 w 7759116"/>
              <a:gd name="connsiteY13" fmla="*/ 1778592 h 4527505"/>
              <a:gd name="connsiteX14" fmla="*/ 1075884 w 7759116"/>
              <a:gd name="connsiteY14" fmla="*/ 2887722 h 4527505"/>
              <a:gd name="connsiteX15" fmla="*/ 519709 w 7759116"/>
              <a:gd name="connsiteY15" fmla="*/ 2887722 h 4527505"/>
              <a:gd name="connsiteX16" fmla="*/ 519709 w 7759116"/>
              <a:gd name="connsiteY16" fmla="*/ 4527505 h 4527505"/>
              <a:gd name="connsiteX17" fmla="*/ 0 w 7759116"/>
              <a:gd name="connsiteY17" fmla="*/ 4527505 h 4527505"/>
              <a:gd name="connsiteX18" fmla="*/ 0 w 7759116"/>
              <a:gd name="connsiteY18" fmla="*/ 2887722 h 4527505"/>
              <a:gd name="connsiteX19" fmla="*/ 0 w 7759116"/>
              <a:gd name="connsiteY19" fmla="*/ 2452210 h 452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759116" h="4527505">
                <a:moveTo>
                  <a:pt x="0" y="0"/>
                </a:moveTo>
                <a:lnTo>
                  <a:pt x="1075884" y="0"/>
                </a:lnTo>
                <a:lnTo>
                  <a:pt x="1075884" y="1061753"/>
                </a:lnTo>
                <a:lnTo>
                  <a:pt x="1996770" y="1061753"/>
                </a:lnTo>
                <a:lnTo>
                  <a:pt x="1996770" y="8999"/>
                </a:lnTo>
                <a:lnTo>
                  <a:pt x="7759116" y="8999"/>
                </a:lnTo>
                <a:lnTo>
                  <a:pt x="7759116" y="2902110"/>
                </a:lnTo>
                <a:lnTo>
                  <a:pt x="7296191" y="2902110"/>
                </a:lnTo>
                <a:lnTo>
                  <a:pt x="7296191" y="4314897"/>
                </a:lnTo>
                <a:lnTo>
                  <a:pt x="6935493" y="4314897"/>
                </a:lnTo>
                <a:lnTo>
                  <a:pt x="6935493" y="2902110"/>
                </a:lnTo>
                <a:lnTo>
                  <a:pt x="1996770" y="2902110"/>
                </a:lnTo>
                <a:lnTo>
                  <a:pt x="1996770" y="1778592"/>
                </a:lnTo>
                <a:lnTo>
                  <a:pt x="1075884" y="1778592"/>
                </a:lnTo>
                <a:lnTo>
                  <a:pt x="1075884" y="2887722"/>
                </a:lnTo>
                <a:lnTo>
                  <a:pt x="519709" y="2887722"/>
                </a:lnTo>
                <a:lnTo>
                  <a:pt x="519709" y="4527505"/>
                </a:lnTo>
                <a:lnTo>
                  <a:pt x="0" y="4527505"/>
                </a:lnTo>
                <a:lnTo>
                  <a:pt x="0" y="2887722"/>
                </a:lnTo>
                <a:lnTo>
                  <a:pt x="0" y="245221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B9CB56D-1597-4EAD-B6D3-8BADB01B9C47}"/>
              </a:ext>
            </a:extLst>
          </p:cNvPr>
          <p:cNvSpPr/>
          <p:nvPr/>
        </p:nvSpPr>
        <p:spPr>
          <a:xfrm>
            <a:off x="838200" y="1690688"/>
            <a:ext cx="2379680" cy="1388562"/>
          </a:xfrm>
          <a:custGeom>
            <a:avLst/>
            <a:gdLst>
              <a:gd name="connsiteX0" fmla="*/ 0 w 2379680"/>
              <a:gd name="connsiteY0" fmla="*/ 0 h 1388562"/>
              <a:gd name="connsiteX1" fmla="*/ 329968 w 2379680"/>
              <a:gd name="connsiteY1" fmla="*/ 0 h 1388562"/>
              <a:gd name="connsiteX2" fmla="*/ 329968 w 2379680"/>
              <a:gd name="connsiteY2" fmla="*/ 325634 h 1388562"/>
              <a:gd name="connsiteX3" fmla="*/ 612399 w 2379680"/>
              <a:gd name="connsiteY3" fmla="*/ 325634 h 1388562"/>
              <a:gd name="connsiteX4" fmla="*/ 612399 w 2379680"/>
              <a:gd name="connsiteY4" fmla="*/ 2760 h 1388562"/>
              <a:gd name="connsiteX5" fmla="*/ 2379680 w 2379680"/>
              <a:gd name="connsiteY5" fmla="*/ 2760 h 1388562"/>
              <a:gd name="connsiteX6" fmla="*/ 2379680 w 2379680"/>
              <a:gd name="connsiteY6" fmla="*/ 890062 h 1388562"/>
              <a:gd name="connsiteX7" fmla="*/ 612399 w 2379680"/>
              <a:gd name="connsiteY7" fmla="*/ 890062 h 1388562"/>
              <a:gd name="connsiteX8" fmla="*/ 612399 w 2379680"/>
              <a:gd name="connsiteY8" fmla="*/ 545485 h 1388562"/>
              <a:gd name="connsiteX9" fmla="*/ 329968 w 2379680"/>
              <a:gd name="connsiteY9" fmla="*/ 545485 h 1388562"/>
              <a:gd name="connsiteX10" fmla="*/ 329968 w 2379680"/>
              <a:gd name="connsiteY10" fmla="*/ 885649 h 1388562"/>
              <a:gd name="connsiteX11" fmla="*/ 159392 w 2379680"/>
              <a:gd name="connsiteY11" fmla="*/ 885649 h 1388562"/>
              <a:gd name="connsiteX12" fmla="*/ 159392 w 2379680"/>
              <a:gd name="connsiteY12" fmla="*/ 1388562 h 1388562"/>
              <a:gd name="connsiteX13" fmla="*/ 0 w 2379680"/>
              <a:gd name="connsiteY13" fmla="*/ 1388562 h 1388562"/>
              <a:gd name="connsiteX14" fmla="*/ 0 w 2379680"/>
              <a:gd name="connsiteY14" fmla="*/ 885649 h 1388562"/>
              <a:gd name="connsiteX15" fmla="*/ 0 w 2379680"/>
              <a:gd name="connsiteY15" fmla="*/ 752080 h 138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79680" h="1388562">
                <a:moveTo>
                  <a:pt x="0" y="0"/>
                </a:moveTo>
                <a:lnTo>
                  <a:pt x="329968" y="0"/>
                </a:lnTo>
                <a:lnTo>
                  <a:pt x="329968" y="325634"/>
                </a:lnTo>
                <a:lnTo>
                  <a:pt x="612399" y="325634"/>
                </a:lnTo>
                <a:lnTo>
                  <a:pt x="612399" y="2760"/>
                </a:lnTo>
                <a:lnTo>
                  <a:pt x="2379680" y="2760"/>
                </a:lnTo>
                <a:lnTo>
                  <a:pt x="2379680" y="890062"/>
                </a:lnTo>
                <a:lnTo>
                  <a:pt x="612399" y="890062"/>
                </a:lnTo>
                <a:lnTo>
                  <a:pt x="612399" y="545485"/>
                </a:lnTo>
                <a:lnTo>
                  <a:pt x="329968" y="545485"/>
                </a:lnTo>
                <a:lnTo>
                  <a:pt x="329968" y="885649"/>
                </a:lnTo>
                <a:lnTo>
                  <a:pt x="159392" y="885649"/>
                </a:lnTo>
                <a:lnTo>
                  <a:pt x="159392" y="1388562"/>
                </a:lnTo>
                <a:lnTo>
                  <a:pt x="0" y="1388562"/>
                </a:lnTo>
                <a:lnTo>
                  <a:pt x="0" y="885649"/>
                </a:lnTo>
                <a:lnTo>
                  <a:pt x="0" y="75208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583089-E0EA-48CC-895C-931EBB6064DB}"/>
              </a:ext>
            </a:extLst>
          </p:cNvPr>
          <p:cNvSpPr/>
          <p:nvPr/>
        </p:nvSpPr>
        <p:spPr>
          <a:xfrm>
            <a:off x="2111933" y="1946093"/>
            <a:ext cx="349541" cy="3343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F6480D-A215-460A-B166-6CB1D5BCA1E9}"/>
              </a:ext>
            </a:extLst>
          </p:cNvPr>
          <p:cNvSpPr/>
          <p:nvPr/>
        </p:nvSpPr>
        <p:spPr>
          <a:xfrm>
            <a:off x="8237295" y="2995334"/>
            <a:ext cx="906705" cy="8673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E2F26A-890A-4209-8902-86E4B0BB3CA7}"/>
              </a:ext>
            </a:extLst>
          </p:cNvPr>
          <p:cNvSpPr/>
          <p:nvPr/>
        </p:nvSpPr>
        <p:spPr>
          <a:xfrm>
            <a:off x="5486401" y="3012112"/>
            <a:ext cx="293614" cy="7430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14BE085-CACE-4A57-8C52-591434A3970F}"/>
              </a:ext>
            </a:extLst>
          </p:cNvPr>
          <p:cNvSpPr/>
          <p:nvPr/>
        </p:nvSpPr>
        <p:spPr>
          <a:xfrm>
            <a:off x="6005858" y="3295004"/>
            <a:ext cx="267990" cy="26799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7E6477-1749-4482-9B72-7D4DEE04419C}"/>
              </a:ext>
            </a:extLst>
          </p:cNvPr>
          <p:cNvCxnSpPr>
            <a:cxnSpLocks/>
          </p:cNvCxnSpPr>
          <p:nvPr/>
        </p:nvCxnSpPr>
        <p:spPr>
          <a:xfrm>
            <a:off x="4426591" y="5221351"/>
            <a:ext cx="11924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B100D8-7096-4B19-AE28-3CD5A9E28F3B}"/>
              </a:ext>
            </a:extLst>
          </p:cNvPr>
          <p:cNvSpPr txBox="1"/>
          <p:nvPr/>
        </p:nvSpPr>
        <p:spPr>
          <a:xfrm>
            <a:off x="5659449" y="5096612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Enemy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B6187F8-E432-4FB6-8367-D0402D77030A}"/>
              </a:ext>
            </a:extLst>
          </p:cNvPr>
          <p:cNvSpPr/>
          <p:nvPr/>
        </p:nvSpPr>
        <p:spPr>
          <a:xfrm>
            <a:off x="3929802" y="5083612"/>
            <a:ext cx="267990" cy="26799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589F5D8-978C-4776-B249-4C83BD1B6C83}"/>
              </a:ext>
            </a:extLst>
          </p:cNvPr>
          <p:cNvSpPr/>
          <p:nvPr/>
        </p:nvSpPr>
        <p:spPr>
          <a:xfrm>
            <a:off x="5937846" y="4438671"/>
            <a:ext cx="287717" cy="27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CF62FF4-4D6B-4A1B-89E8-074978844906}"/>
              </a:ext>
            </a:extLst>
          </p:cNvPr>
          <p:cNvSpPr/>
          <p:nvPr/>
        </p:nvSpPr>
        <p:spPr>
          <a:xfrm>
            <a:off x="6681515" y="4442491"/>
            <a:ext cx="287717" cy="27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CBAC80A-0723-4229-B308-7A0F43C8C1A4}"/>
              </a:ext>
            </a:extLst>
          </p:cNvPr>
          <p:cNvSpPr/>
          <p:nvPr/>
        </p:nvSpPr>
        <p:spPr>
          <a:xfrm>
            <a:off x="7425184" y="4442491"/>
            <a:ext cx="287717" cy="27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BF7F8E6-E7BE-4284-8B7F-1A5D188E5C6A}"/>
              </a:ext>
            </a:extLst>
          </p:cNvPr>
          <p:cNvSpPr/>
          <p:nvPr/>
        </p:nvSpPr>
        <p:spPr>
          <a:xfrm>
            <a:off x="8170342" y="4438671"/>
            <a:ext cx="287717" cy="27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3067159-C14B-4982-84B9-D5A467232CBF}"/>
              </a:ext>
            </a:extLst>
          </p:cNvPr>
          <p:cNvSpPr/>
          <p:nvPr/>
        </p:nvSpPr>
        <p:spPr>
          <a:xfrm>
            <a:off x="8911059" y="4442491"/>
            <a:ext cx="287717" cy="27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CFA123C-0EDC-4869-AA7C-403738C30A80}"/>
              </a:ext>
            </a:extLst>
          </p:cNvPr>
          <p:cNvSpPr/>
          <p:nvPr/>
        </p:nvSpPr>
        <p:spPr>
          <a:xfrm>
            <a:off x="9654728" y="4442491"/>
            <a:ext cx="287717" cy="27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516F90D-D42B-42B9-A2F1-31E027D6897F}"/>
              </a:ext>
            </a:extLst>
          </p:cNvPr>
          <p:cNvSpPr/>
          <p:nvPr/>
        </p:nvSpPr>
        <p:spPr>
          <a:xfrm>
            <a:off x="10399886" y="4438671"/>
            <a:ext cx="287717" cy="27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EB10F08-12A5-4967-BAEE-3570D85FFF95}"/>
              </a:ext>
            </a:extLst>
          </p:cNvPr>
          <p:cNvSpPr/>
          <p:nvPr/>
        </p:nvSpPr>
        <p:spPr>
          <a:xfrm>
            <a:off x="11139020" y="4442491"/>
            <a:ext cx="287717" cy="27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1B1ACCD-DE3D-4076-BC53-EED82F2C2FA6}"/>
              </a:ext>
            </a:extLst>
          </p:cNvPr>
          <p:cNvSpPr/>
          <p:nvPr/>
        </p:nvSpPr>
        <p:spPr>
          <a:xfrm>
            <a:off x="5939244" y="2074371"/>
            <a:ext cx="287717" cy="27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E76E00-D0E9-43DC-8F7C-11AD6C75EE28}"/>
              </a:ext>
            </a:extLst>
          </p:cNvPr>
          <p:cNvSpPr/>
          <p:nvPr/>
        </p:nvSpPr>
        <p:spPr>
          <a:xfrm>
            <a:off x="6682913" y="2078191"/>
            <a:ext cx="287717" cy="27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7D09C82-F744-428F-9BF0-91A80C2372A2}"/>
              </a:ext>
            </a:extLst>
          </p:cNvPr>
          <p:cNvSpPr/>
          <p:nvPr/>
        </p:nvSpPr>
        <p:spPr>
          <a:xfrm>
            <a:off x="7426582" y="2078191"/>
            <a:ext cx="287717" cy="27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EEE963A-3721-4335-B2EC-EDD6AFC07FDA}"/>
              </a:ext>
            </a:extLst>
          </p:cNvPr>
          <p:cNvSpPr/>
          <p:nvPr/>
        </p:nvSpPr>
        <p:spPr>
          <a:xfrm>
            <a:off x="9656126" y="2078191"/>
            <a:ext cx="287717" cy="27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BBE499A-4624-4379-884A-8BB1591EF3A1}"/>
              </a:ext>
            </a:extLst>
          </p:cNvPr>
          <p:cNvSpPr/>
          <p:nvPr/>
        </p:nvSpPr>
        <p:spPr>
          <a:xfrm>
            <a:off x="10401284" y="2074371"/>
            <a:ext cx="287717" cy="27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FAAF36B-C7B5-409D-BDDB-6C910C653713}"/>
              </a:ext>
            </a:extLst>
          </p:cNvPr>
          <p:cNvSpPr/>
          <p:nvPr/>
        </p:nvSpPr>
        <p:spPr>
          <a:xfrm>
            <a:off x="11140418" y="2078191"/>
            <a:ext cx="287717" cy="27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9" name="Title 88">
            <a:extLst>
              <a:ext uri="{FF2B5EF4-FFF2-40B4-BE49-F238E27FC236}">
                <a16:creationId xmlns:a16="http://schemas.microsoft.com/office/drawing/2014/main" id="{6B03F161-2110-4A0A-B148-BFE8CE25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 3: Park</a:t>
            </a:r>
            <a:endParaRPr lang="en-GB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80A4AE1-7BE6-457B-82D0-833040D888FF}"/>
              </a:ext>
            </a:extLst>
          </p:cNvPr>
          <p:cNvSpPr/>
          <p:nvPr/>
        </p:nvSpPr>
        <p:spPr>
          <a:xfrm>
            <a:off x="9054917" y="3270239"/>
            <a:ext cx="293614" cy="3175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10D7A9F-16E5-4152-84A3-20D2C26E5F4B}"/>
              </a:ext>
            </a:extLst>
          </p:cNvPr>
          <p:cNvSpPr txBox="1"/>
          <p:nvPr/>
        </p:nvSpPr>
        <p:spPr>
          <a:xfrm>
            <a:off x="11139020" y="5343684"/>
            <a:ext cx="704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</a:p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Sewers</a:t>
            </a:r>
          </a:p>
        </p:txBody>
      </p:sp>
      <p:sp>
        <p:nvSpPr>
          <p:cNvPr id="98" name="Hexagon 97">
            <a:extLst>
              <a:ext uri="{FF2B5EF4-FFF2-40B4-BE49-F238E27FC236}">
                <a16:creationId xmlns:a16="http://schemas.microsoft.com/office/drawing/2014/main" id="{BDF64768-F6BA-4FBE-A254-AFA8FA09042D}"/>
              </a:ext>
            </a:extLst>
          </p:cNvPr>
          <p:cNvSpPr/>
          <p:nvPr/>
        </p:nvSpPr>
        <p:spPr>
          <a:xfrm>
            <a:off x="4196474" y="2040264"/>
            <a:ext cx="359138" cy="309330"/>
          </a:xfrm>
          <a:prstGeom prst="hex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8C12DB8-11C7-41B9-96A5-2745639666C4}"/>
              </a:ext>
            </a:extLst>
          </p:cNvPr>
          <p:cNvCxnSpPr>
            <a:cxnSpLocks/>
          </p:cNvCxnSpPr>
          <p:nvPr/>
        </p:nvCxnSpPr>
        <p:spPr>
          <a:xfrm>
            <a:off x="6825373" y="1350628"/>
            <a:ext cx="0" cy="6714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983FCF4-6D5F-4883-A9F7-52371E2139D0}"/>
              </a:ext>
            </a:extLst>
          </p:cNvPr>
          <p:cNvSpPr txBox="1"/>
          <p:nvPr/>
        </p:nvSpPr>
        <p:spPr>
          <a:xfrm>
            <a:off x="6273848" y="1020712"/>
            <a:ext cx="1154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/ Flower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62F4344-FE26-42D5-BED5-BA60C45CE45C}"/>
              </a:ext>
            </a:extLst>
          </p:cNvPr>
          <p:cNvSpPr/>
          <p:nvPr/>
        </p:nvSpPr>
        <p:spPr>
          <a:xfrm>
            <a:off x="8538405" y="2053222"/>
            <a:ext cx="293614" cy="3175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D8F6921-7C02-4FA5-AC0F-9C072EA058B5}"/>
              </a:ext>
            </a:extLst>
          </p:cNvPr>
          <p:cNvCxnSpPr>
            <a:cxnSpLocks/>
          </p:cNvCxnSpPr>
          <p:nvPr/>
        </p:nvCxnSpPr>
        <p:spPr>
          <a:xfrm>
            <a:off x="8685212" y="3970462"/>
            <a:ext cx="0" cy="13732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7B6BD182-7981-425B-B0FA-A282053AD08B}"/>
              </a:ext>
            </a:extLst>
          </p:cNvPr>
          <p:cNvSpPr txBox="1"/>
          <p:nvPr/>
        </p:nvSpPr>
        <p:spPr>
          <a:xfrm>
            <a:off x="8152870" y="5447586"/>
            <a:ext cx="115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Statue Puzzle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A60AF7E-2777-48E7-B704-05AFC99A4480}"/>
              </a:ext>
            </a:extLst>
          </p:cNvPr>
          <p:cNvSpPr/>
          <p:nvPr/>
        </p:nvSpPr>
        <p:spPr>
          <a:xfrm>
            <a:off x="10771493" y="5915165"/>
            <a:ext cx="333704" cy="3337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A72821A-A4F7-4528-9D16-EA6649ECEBA5}"/>
              </a:ext>
            </a:extLst>
          </p:cNvPr>
          <p:cNvSpPr/>
          <p:nvPr/>
        </p:nvSpPr>
        <p:spPr>
          <a:xfrm>
            <a:off x="3889916" y="6082017"/>
            <a:ext cx="333704" cy="3337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BDE689-0185-48FB-A9A8-096ACFA998D8}"/>
              </a:ext>
            </a:extLst>
          </p:cNvPr>
          <p:cNvSpPr txBox="1"/>
          <p:nvPr/>
        </p:nvSpPr>
        <p:spPr>
          <a:xfrm>
            <a:off x="609924" y="4050171"/>
            <a:ext cx="292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advanced puzzles.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difficult enemies.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area.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contain scenery.</a:t>
            </a:r>
          </a:p>
        </p:txBody>
      </p:sp>
    </p:spTree>
    <p:extLst>
      <p:ext uri="{BB962C8B-B14F-4D97-AF65-F5344CB8AC3E}">
        <p14:creationId xmlns:p14="http://schemas.microsoft.com/office/powerpoint/2010/main" val="241902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23DCEBC-8437-4B70-A940-D47E9033EC37}"/>
              </a:ext>
            </a:extLst>
          </p:cNvPr>
          <p:cNvSpPr/>
          <p:nvPr/>
        </p:nvSpPr>
        <p:spPr>
          <a:xfrm>
            <a:off x="1535983" y="1977709"/>
            <a:ext cx="9413646" cy="3636320"/>
          </a:xfrm>
          <a:custGeom>
            <a:avLst/>
            <a:gdLst>
              <a:gd name="connsiteX0" fmla="*/ 6366938 w 9413646"/>
              <a:gd name="connsiteY0" fmla="*/ 0 h 3636320"/>
              <a:gd name="connsiteX1" fmla="*/ 6954168 w 9413646"/>
              <a:gd name="connsiteY1" fmla="*/ 0 h 3636320"/>
              <a:gd name="connsiteX2" fmla="*/ 6954168 w 9413646"/>
              <a:gd name="connsiteY2" fmla="*/ 1687977 h 3636320"/>
              <a:gd name="connsiteX3" fmla="*/ 9413646 w 9413646"/>
              <a:gd name="connsiteY3" fmla="*/ 1687977 h 3636320"/>
              <a:gd name="connsiteX4" fmla="*/ 9413646 w 9413646"/>
              <a:gd name="connsiteY4" fmla="*/ 3214513 h 3636320"/>
              <a:gd name="connsiteX5" fmla="*/ 7465996 w 9413646"/>
              <a:gd name="connsiteY5" fmla="*/ 3214513 h 3636320"/>
              <a:gd name="connsiteX6" fmla="*/ 7465996 w 9413646"/>
              <a:gd name="connsiteY6" fmla="*/ 3636320 h 3636320"/>
              <a:gd name="connsiteX7" fmla="*/ 1803380 w 9413646"/>
              <a:gd name="connsiteY7" fmla="*/ 3636320 h 3636320"/>
              <a:gd name="connsiteX8" fmla="*/ 1803380 w 9413646"/>
              <a:gd name="connsiteY8" fmla="*/ 3214513 h 3636320"/>
              <a:gd name="connsiteX9" fmla="*/ 0 w 9413646"/>
              <a:gd name="connsiteY9" fmla="*/ 3214513 h 3636320"/>
              <a:gd name="connsiteX10" fmla="*/ 0 w 9413646"/>
              <a:gd name="connsiteY10" fmla="*/ 1687977 h 3636320"/>
              <a:gd name="connsiteX11" fmla="*/ 662425 w 9413646"/>
              <a:gd name="connsiteY11" fmla="*/ 1687977 h 3636320"/>
              <a:gd name="connsiteX12" fmla="*/ 662425 w 9413646"/>
              <a:gd name="connsiteY12" fmla="*/ 1071540 h 3636320"/>
              <a:gd name="connsiteX13" fmla="*/ 1190931 w 9413646"/>
              <a:gd name="connsiteY13" fmla="*/ 1071540 h 3636320"/>
              <a:gd name="connsiteX14" fmla="*/ 1190931 w 9413646"/>
              <a:gd name="connsiteY14" fmla="*/ 1687977 h 3636320"/>
              <a:gd name="connsiteX15" fmla="*/ 6366938 w 9413646"/>
              <a:gd name="connsiteY15" fmla="*/ 1687977 h 36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13646" h="3636320">
                <a:moveTo>
                  <a:pt x="6366938" y="0"/>
                </a:moveTo>
                <a:lnTo>
                  <a:pt x="6954168" y="0"/>
                </a:lnTo>
                <a:lnTo>
                  <a:pt x="6954168" y="1687977"/>
                </a:lnTo>
                <a:lnTo>
                  <a:pt x="9413646" y="1687977"/>
                </a:lnTo>
                <a:lnTo>
                  <a:pt x="9413646" y="3214513"/>
                </a:lnTo>
                <a:lnTo>
                  <a:pt x="7465996" y="3214513"/>
                </a:lnTo>
                <a:lnTo>
                  <a:pt x="7465996" y="3636320"/>
                </a:lnTo>
                <a:lnTo>
                  <a:pt x="1803380" y="3636320"/>
                </a:lnTo>
                <a:lnTo>
                  <a:pt x="1803380" y="3214513"/>
                </a:lnTo>
                <a:lnTo>
                  <a:pt x="0" y="3214513"/>
                </a:lnTo>
                <a:lnTo>
                  <a:pt x="0" y="1687977"/>
                </a:lnTo>
                <a:lnTo>
                  <a:pt x="662425" y="1687977"/>
                </a:lnTo>
                <a:lnTo>
                  <a:pt x="662425" y="1071540"/>
                </a:lnTo>
                <a:lnTo>
                  <a:pt x="1190931" y="1071540"/>
                </a:lnTo>
                <a:lnTo>
                  <a:pt x="1190931" y="1687977"/>
                </a:lnTo>
                <a:lnTo>
                  <a:pt x="6366938" y="1687977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54C5-6E1E-4146-BC3B-9E025A58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 4: Street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0533C7-3C8C-4F7D-9D96-B39AFE7C5FC2}"/>
              </a:ext>
            </a:extLst>
          </p:cNvPr>
          <p:cNvSpPr/>
          <p:nvPr/>
        </p:nvSpPr>
        <p:spPr>
          <a:xfrm>
            <a:off x="9383591" y="4330743"/>
            <a:ext cx="267990" cy="26799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9B6CFC65-1E7E-4F0C-9A61-187F5C4D252B}"/>
              </a:ext>
            </a:extLst>
          </p:cNvPr>
          <p:cNvSpPr/>
          <p:nvPr/>
        </p:nvSpPr>
        <p:spPr>
          <a:xfrm>
            <a:off x="10433198" y="4289403"/>
            <a:ext cx="359138" cy="309330"/>
          </a:xfrm>
          <a:prstGeom prst="hex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2FBF5A-B7C4-4CC6-90C7-85FA95F32CC4}"/>
              </a:ext>
            </a:extLst>
          </p:cNvPr>
          <p:cNvSpPr txBox="1"/>
          <p:nvPr/>
        </p:nvSpPr>
        <p:spPr>
          <a:xfrm>
            <a:off x="8687420" y="2583173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Park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6FCBB2-D65F-4399-A7FF-5DD115296C9E}"/>
              </a:ext>
            </a:extLst>
          </p:cNvPr>
          <p:cNvSpPr/>
          <p:nvPr/>
        </p:nvSpPr>
        <p:spPr>
          <a:xfrm>
            <a:off x="5974816" y="5279393"/>
            <a:ext cx="267990" cy="26799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F3E68A0-2929-4109-9D87-649FB8655A0E}"/>
              </a:ext>
            </a:extLst>
          </p:cNvPr>
          <p:cNvSpPr/>
          <p:nvPr/>
        </p:nvSpPr>
        <p:spPr>
          <a:xfrm>
            <a:off x="2346345" y="4337035"/>
            <a:ext cx="267990" cy="26799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C6D5F0-4EBA-4C75-B930-CBE8B833183C}"/>
              </a:ext>
            </a:extLst>
          </p:cNvPr>
          <p:cNvSpPr/>
          <p:nvPr/>
        </p:nvSpPr>
        <p:spPr>
          <a:xfrm>
            <a:off x="2186725" y="3473043"/>
            <a:ext cx="545284" cy="2663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7E7B48-6113-4ABF-8CBC-1DC546371735}"/>
              </a:ext>
            </a:extLst>
          </p:cNvPr>
          <p:cNvSpPr/>
          <p:nvPr/>
        </p:nvSpPr>
        <p:spPr>
          <a:xfrm>
            <a:off x="3705137" y="4099588"/>
            <a:ext cx="4781725" cy="10318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74CF8F4-6D96-4EEB-9B3D-B9AF2EF05BF9}"/>
              </a:ext>
            </a:extLst>
          </p:cNvPr>
          <p:cNvSpPr/>
          <p:nvPr/>
        </p:nvSpPr>
        <p:spPr>
          <a:xfrm>
            <a:off x="906004" y="1565084"/>
            <a:ext cx="2799133" cy="571745"/>
          </a:xfrm>
          <a:custGeom>
            <a:avLst/>
            <a:gdLst>
              <a:gd name="connsiteX0" fmla="*/ 0 w 4379054"/>
              <a:gd name="connsiteY0" fmla="*/ 0 h 813732"/>
              <a:gd name="connsiteX1" fmla="*/ 4379054 w 4379054"/>
              <a:gd name="connsiteY1" fmla="*/ 0 h 813732"/>
              <a:gd name="connsiteX2" fmla="*/ 4379054 w 4379054"/>
              <a:gd name="connsiteY2" fmla="*/ 637563 h 813732"/>
              <a:gd name="connsiteX3" fmla="*/ 3473043 w 4379054"/>
              <a:gd name="connsiteY3" fmla="*/ 637563 h 813732"/>
              <a:gd name="connsiteX4" fmla="*/ 3473043 w 4379054"/>
              <a:gd name="connsiteY4" fmla="*/ 813732 h 813732"/>
              <a:gd name="connsiteX5" fmla="*/ 838899 w 4379054"/>
              <a:gd name="connsiteY5" fmla="*/ 813732 h 813732"/>
              <a:gd name="connsiteX6" fmla="*/ 838899 w 4379054"/>
              <a:gd name="connsiteY6" fmla="*/ 637563 h 813732"/>
              <a:gd name="connsiteX7" fmla="*/ 0 w 4379054"/>
              <a:gd name="connsiteY7" fmla="*/ 637563 h 81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9054" h="813732">
                <a:moveTo>
                  <a:pt x="0" y="0"/>
                </a:moveTo>
                <a:lnTo>
                  <a:pt x="4379054" y="0"/>
                </a:lnTo>
                <a:lnTo>
                  <a:pt x="4379054" y="637563"/>
                </a:lnTo>
                <a:lnTo>
                  <a:pt x="3473043" y="637563"/>
                </a:lnTo>
                <a:lnTo>
                  <a:pt x="3473043" y="813732"/>
                </a:lnTo>
                <a:lnTo>
                  <a:pt x="838899" y="813732"/>
                </a:lnTo>
                <a:lnTo>
                  <a:pt x="838899" y="637563"/>
                </a:lnTo>
                <a:lnTo>
                  <a:pt x="0" y="63756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859ABE2-3EBE-4DD1-9040-B2F7A1E7DDA6}"/>
              </a:ext>
            </a:extLst>
          </p:cNvPr>
          <p:cNvSpPr/>
          <p:nvPr/>
        </p:nvSpPr>
        <p:spPr>
          <a:xfrm>
            <a:off x="2280631" y="3095296"/>
            <a:ext cx="333704" cy="3337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79DE434-281E-4322-8CDF-B2C9D4C502E9}"/>
              </a:ext>
            </a:extLst>
          </p:cNvPr>
          <p:cNvSpPr/>
          <p:nvPr/>
        </p:nvSpPr>
        <p:spPr>
          <a:xfrm>
            <a:off x="8025143" y="2088858"/>
            <a:ext cx="333704" cy="3337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99BA1B8B-5369-40BE-B8AC-BDCA1D44F801}"/>
              </a:ext>
            </a:extLst>
          </p:cNvPr>
          <p:cNvSpPr/>
          <p:nvPr/>
        </p:nvSpPr>
        <p:spPr>
          <a:xfrm>
            <a:off x="5925866" y="3739393"/>
            <a:ext cx="293399" cy="260059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60559A8-4A3B-498A-96C4-4F2D9EFB6EEF}"/>
              </a:ext>
            </a:extLst>
          </p:cNvPr>
          <p:cNvSpPr/>
          <p:nvPr/>
        </p:nvSpPr>
        <p:spPr>
          <a:xfrm>
            <a:off x="7673971" y="5242701"/>
            <a:ext cx="293399" cy="260059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295B24AF-1D8D-4C1F-AC3E-66DAE5341BBC}"/>
              </a:ext>
            </a:extLst>
          </p:cNvPr>
          <p:cNvSpPr/>
          <p:nvPr/>
        </p:nvSpPr>
        <p:spPr>
          <a:xfrm>
            <a:off x="4398314" y="5242702"/>
            <a:ext cx="293399" cy="260059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9D0A7C9-33DB-467A-AE17-101FBAA91E33}"/>
              </a:ext>
            </a:extLst>
          </p:cNvPr>
          <p:cNvCxnSpPr>
            <a:cxnSpLocks/>
          </p:cNvCxnSpPr>
          <p:nvPr/>
        </p:nvCxnSpPr>
        <p:spPr>
          <a:xfrm>
            <a:off x="6774897" y="2242747"/>
            <a:ext cx="11924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EA39CFD-E59C-4028-8E21-020BA79EEE62}"/>
              </a:ext>
            </a:extLst>
          </p:cNvPr>
          <p:cNvSpPr txBox="1"/>
          <p:nvPr/>
        </p:nvSpPr>
        <p:spPr>
          <a:xfrm>
            <a:off x="6242806" y="207208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9CBA829-CF01-45EB-9208-E806FF7C15F0}"/>
              </a:ext>
            </a:extLst>
          </p:cNvPr>
          <p:cNvCxnSpPr>
            <a:cxnSpLocks/>
          </p:cNvCxnSpPr>
          <p:nvPr/>
        </p:nvCxnSpPr>
        <p:spPr>
          <a:xfrm>
            <a:off x="2681675" y="3251904"/>
            <a:ext cx="7120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F08E0D2-64BB-4962-9266-119E95150F34}"/>
              </a:ext>
            </a:extLst>
          </p:cNvPr>
          <p:cNvSpPr txBox="1"/>
          <p:nvPr/>
        </p:nvSpPr>
        <p:spPr>
          <a:xfrm>
            <a:off x="3393708" y="3102642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96676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EC64-9144-4031-9A52-66CBAB241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415" y="377655"/>
            <a:ext cx="10515600" cy="1325563"/>
          </a:xfrm>
          <a:ln>
            <a:noFill/>
          </a:ln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 5: Church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8944811-3E0E-41C8-9218-6680C962B136}"/>
              </a:ext>
            </a:extLst>
          </p:cNvPr>
          <p:cNvSpPr/>
          <p:nvPr/>
        </p:nvSpPr>
        <p:spPr>
          <a:xfrm>
            <a:off x="838200" y="1690688"/>
            <a:ext cx="1280721" cy="2228997"/>
          </a:xfrm>
          <a:custGeom>
            <a:avLst/>
            <a:gdLst>
              <a:gd name="connsiteX0" fmla="*/ 0 w 1280721"/>
              <a:gd name="connsiteY0" fmla="*/ 0 h 2228997"/>
              <a:gd name="connsiteX1" fmla="*/ 191691 w 1280721"/>
              <a:gd name="connsiteY1" fmla="*/ 0 h 2228997"/>
              <a:gd name="connsiteX2" fmla="*/ 191691 w 1280721"/>
              <a:gd name="connsiteY2" fmla="*/ 65899 h 2228997"/>
              <a:gd name="connsiteX3" fmla="*/ 1089030 w 1280721"/>
              <a:gd name="connsiteY3" fmla="*/ 65899 h 2228997"/>
              <a:gd name="connsiteX4" fmla="*/ 1089030 w 1280721"/>
              <a:gd name="connsiteY4" fmla="*/ 0 h 2228997"/>
              <a:gd name="connsiteX5" fmla="*/ 1280721 w 1280721"/>
              <a:gd name="connsiteY5" fmla="*/ 0 h 2228997"/>
              <a:gd name="connsiteX6" fmla="*/ 1280721 w 1280721"/>
              <a:gd name="connsiteY6" fmla="*/ 178305 h 2228997"/>
              <a:gd name="connsiteX7" fmla="*/ 1227936 w 1280721"/>
              <a:gd name="connsiteY7" fmla="*/ 178305 h 2228997"/>
              <a:gd name="connsiteX8" fmla="*/ 1227936 w 1280721"/>
              <a:gd name="connsiteY8" fmla="*/ 1377793 h 2228997"/>
              <a:gd name="connsiteX9" fmla="*/ 1166818 w 1280721"/>
              <a:gd name="connsiteY9" fmla="*/ 1377793 h 2228997"/>
              <a:gd name="connsiteX10" fmla="*/ 1166818 w 1280721"/>
              <a:gd name="connsiteY10" fmla="*/ 1465856 h 2228997"/>
              <a:gd name="connsiteX11" fmla="*/ 1089030 w 1280721"/>
              <a:gd name="connsiteY11" fmla="*/ 1465856 h 2228997"/>
              <a:gd name="connsiteX12" fmla="*/ 1089030 w 1280721"/>
              <a:gd name="connsiteY12" fmla="*/ 1809795 h 2228997"/>
              <a:gd name="connsiteX13" fmla="*/ 732638 w 1280721"/>
              <a:gd name="connsiteY13" fmla="*/ 1809795 h 2228997"/>
              <a:gd name="connsiteX14" fmla="*/ 732638 w 1280721"/>
              <a:gd name="connsiteY14" fmla="*/ 2228997 h 2228997"/>
              <a:gd name="connsiteX15" fmla="*/ 548081 w 1280721"/>
              <a:gd name="connsiteY15" fmla="*/ 2228997 h 2228997"/>
              <a:gd name="connsiteX16" fmla="*/ 548081 w 1280721"/>
              <a:gd name="connsiteY16" fmla="*/ 1809795 h 2228997"/>
              <a:gd name="connsiteX17" fmla="*/ 191691 w 1280721"/>
              <a:gd name="connsiteY17" fmla="*/ 1809795 h 2228997"/>
              <a:gd name="connsiteX18" fmla="*/ 191691 w 1280721"/>
              <a:gd name="connsiteY18" fmla="*/ 1466945 h 2228997"/>
              <a:gd name="connsiteX19" fmla="*/ 113903 w 1280721"/>
              <a:gd name="connsiteY19" fmla="*/ 1466945 h 2228997"/>
              <a:gd name="connsiteX20" fmla="*/ 113903 w 1280721"/>
              <a:gd name="connsiteY20" fmla="*/ 1377793 h 2228997"/>
              <a:gd name="connsiteX21" fmla="*/ 52785 w 1280721"/>
              <a:gd name="connsiteY21" fmla="*/ 1377793 h 2228997"/>
              <a:gd name="connsiteX22" fmla="*/ 52785 w 1280721"/>
              <a:gd name="connsiteY22" fmla="*/ 178305 h 2228997"/>
              <a:gd name="connsiteX23" fmla="*/ 0 w 1280721"/>
              <a:gd name="connsiteY23" fmla="*/ 178305 h 2228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80721" h="2228997">
                <a:moveTo>
                  <a:pt x="0" y="0"/>
                </a:moveTo>
                <a:lnTo>
                  <a:pt x="191691" y="0"/>
                </a:lnTo>
                <a:lnTo>
                  <a:pt x="191691" y="65899"/>
                </a:lnTo>
                <a:lnTo>
                  <a:pt x="1089030" y="65899"/>
                </a:lnTo>
                <a:lnTo>
                  <a:pt x="1089030" y="0"/>
                </a:lnTo>
                <a:lnTo>
                  <a:pt x="1280721" y="0"/>
                </a:lnTo>
                <a:lnTo>
                  <a:pt x="1280721" y="178305"/>
                </a:lnTo>
                <a:lnTo>
                  <a:pt x="1227936" y="178305"/>
                </a:lnTo>
                <a:lnTo>
                  <a:pt x="1227936" y="1377793"/>
                </a:lnTo>
                <a:lnTo>
                  <a:pt x="1166818" y="1377793"/>
                </a:lnTo>
                <a:lnTo>
                  <a:pt x="1166818" y="1465856"/>
                </a:lnTo>
                <a:lnTo>
                  <a:pt x="1089030" y="1465856"/>
                </a:lnTo>
                <a:lnTo>
                  <a:pt x="1089030" y="1809795"/>
                </a:lnTo>
                <a:lnTo>
                  <a:pt x="732638" y="1809795"/>
                </a:lnTo>
                <a:lnTo>
                  <a:pt x="732638" y="2228997"/>
                </a:lnTo>
                <a:lnTo>
                  <a:pt x="548081" y="2228997"/>
                </a:lnTo>
                <a:lnTo>
                  <a:pt x="548081" y="1809795"/>
                </a:lnTo>
                <a:lnTo>
                  <a:pt x="191691" y="1809795"/>
                </a:lnTo>
                <a:lnTo>
                  <a:pt x="191691" y="1466945"/>
                </a:lnTo>
                <a:lnTo>
                  <a:pt x="113903" y="1466945"/>
                </a:lnTo>
                <a:lnTo>
                  <a:pt x="113903" y="1377793"/>
                </a:lnTo>
                <a:lnTo>
                  <a:pt x="52785" y="1377793"/>
                </a:lnTo>
                <a:lnTo>
                  <a:pt x="52785" y="178305"/>
                </a:lnTo>
                <a:lnTo>
                  <a:pt x="0" y="17830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7FD3DE4-D959-4483-AB56-70CD025CC700}"/>
              </a:ext>
            </a:extLst>
          </p:cNvPr>
          <p:cNvSpPr/>
          <p:nvPr/>
        </p:nvSpPr>
        <p:spPr>
          <a:xfrm>
            <a:off x="2938657" y="1439800"/>
            <a:ext cx="3488421" cy="5083716"/>
          </a:xfrm>
          <a:custGeom>
            <a:avLst/>
            <a:gdLst>
              <a:gd name="connsiteX0" fmla="*/ 0 w 4127290"/>
              <a:gd name="connsiteY0" fmla="*/ 0 h 5383177"/>
              <a:gd name="connsiteX1" fmla="*/ 4127290 w 4127290"/>
              <a:gd name="connsiteY1" fmla="*/ 0 h 5383177"/>
              <a:gd name="connsiteX2" fmla="*/ 4127290 w 4127290"/>
              <a:gd name="connsiteY2" fmla="*/ 545903 h 5383177"/>
              <a:gd name="connsiteX3" fmla="*/ 3698147 w 4127290"/>
              <a:gd name="connsiteY3" fmla="*/ 545903 h 5383177"/>
              <a:gd name="connsiteX4" fmla="*/ 3698147 w 4127290"/>
              <a:gd name="connsiteY4" fmla="*/ 4175161 h 5383177"/>
              <a:gd name="connsiteX5" fmla="*/ 3698147 w 4127290"/>
              <a:gd name="connsiteY5" fmla="*/ 4233883 h 5383177"/>
              <a:gd name="connsiteX6" fmla="*/ 3698147 w 4127290"/>
              <a:gd name="connsiteY6" fmla="*/ 4579402 h 5383177"/>
              <a:gd name="connsiteX7" fmla="*/ 3224033 w 4127290"/>
              <a:gd name="connsiteY7" fmla="*/ 4579402 h 5383177"/>
              <a:gd name="connsiteX8" fmla="*/ 3224033 w 4127290"/>
              <a:gd name="connsiteY8" fmla="*/ 5383177 h 5383177"/>
              <a:gd name="connsiteX9" fmla="*/ 903258 w 4127290"/>
              <a:gd name="connsiteY9" fmla="*/ 5383177 h 5383177"/>
              <a:gd name="connsiteX10" fmla="*/ 903258 w 4127290"/>
              <a:gd name="connsiteY10" fmla="*/ 4579402 h 5383177"/>
              <a:gd name="connsiteX11" fmla="*/ 429143 w 4127290"/>
              <a:gd name="connsiteY11" fmla="*/ 4579402 h 5383177"/>
              <a:gd name="connsiteX12" fmla="*/ 429143 w 4127290"/>
              <a:gd name="connsiteY12" fmla="*/ 4233883 h 5383177"/>
              <a:gd name="connsiteX13" fmla="*/ 429143 w 4127290"/>
              <a:gd name="connsiteY13" fmla="*/ 4175161 h 5383177"/>
              <a:gd name="connsiteX14" fmla="*/ 429143 w 4127290"/>
              <a:gd name="connsiteY14" fmla="*/ 545903 h 5383177"/>
              <a:gd name="connsiteX15" fmla="*/ 0 w 4127290"/>
              <a:gd name="connsiteY15" fmla="*/ 545903 h 5383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27290" h="5383177">
                <a:moveTo>
                  <a:pt x="0" y="0"/>
                </a:moveTo>
                <a:lnTo>
                  <a:pt x="4127290" y="0"/>
                </a:lnTo>
                <a:lnTo>
                  <a:pt x="4127290" y="545903"/>
                </a:lnTo>
                <a:lnTo>
                  <a:pt x="3698147" y="545903"/>
                </a:lnTo>
                <a:lnTo>
                  <a:pt x="3698147" y="4175161"/>
                </a:lnTo>
                <a:lnTo>
                  <a:pt x="3698147" y="4233883"/>
                </a:lnTo>
                <a:lnTo>
                  <a:pt x="3698147" y="4579402"/>
                </a:lnTo>
                <a:lnTo>
                  <a:pt x="3224033" y="4579402"/>
                </a:lnTo>
                <a:lnTo>
                  <a:pt x="3224033" y="5383177"/>
                </a:lnTo>
                <a:lnTo>
                  <a:pt x="903258" y="5383177"/>
                </a:lnTo>
                <a:lnTo>
                  <a:pt x="903258" y="4579402"/>
                </a:lnTo>
                <a:lnTo>
                  <a:pt x="429143" y="4579402"/>
                </a:lnTo>
                <a:lnTo>
                  <a:pt x="429143" y="4233883"/>
                </a:lnTo>
                <a:lnTo>
                  <a:pt x="429143" y="4175161"/>
                </a:lnTo>
                <a:lnTo>
                  <a:pt x="429143" y="545903"/>
                </a:lnTo>
                <a:lnTo>
                  <a:pt x="0" y="54590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3BA02FD-BEDC-4077-98AB-061FE86E7C44}"/>
              </a:ext>
            </a:extLst>
          </p:cNvPr>
          <p:cNvSpPr/>
          <p:nvPr/>
        </p:nvSpPr>
        <p:spPr>
          <a:xfrm>
            <a:off x="3997223" y="5297339"/>
            <a:ext cx="267990" cy="26799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76B7712-4E35-40F1-815D-B99A5BB88C9B}"/>
              </a:ext>
            </a:extLst>
          </p:cNvPr>
          <p:cNvSpPr/>
          <p:nvPr/>
        </p:nvSpPr>
        <p:spPr>
          <a:xfrm>
            <a:off x="5183753" y="5297339"/>
            <a:ext cx="267990" cy="26799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CAC0CFD-B494-4180-AA20-0D323DBEB945}"/>
              </a:ext>
            </a:extLst>
          </p:cNvPr>
          <p:cNvSpPr/>
          <p:nvPr/>
        </p:nvSpPr>
        <p:spPr>
          <a:xfrm>
            <a:off x="4259357" y="3174334"/>
            <a:ext cx="847019" cy="78961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D2F803FA-CE6B-4F79-A4F2-E1C0900B2B73}"/>
              </a:ext>
            </a:extLst>
          </p:cNvPr>
          <p:cNvSpPr/>
          <p:nvPr/>
        </p:nvSpPr>
        <p:spPr>
          <a:xfrm>
            <a:off x="2944193" y="1525803"/>
            <a:ext cx="359138" cy="309330"/>
          </a:xfrm>
          <a:prstGeom prst="hex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B9092E5-5A3D-45F9-9D24-7BDDF90E7214}"/>
              </a:ext>
            </a:extLst>
          </p:cNvPr>
          <p:cNvCxnSpPr>
            <a:cxnSpLocks/>
          </p:cNvCxnSpPr>
          <p:nvPr/>
        </p:nvCxnSpPr>
        <p:spPr>
          <a:xfrm>
            <a:off x="2928784" y="3588742"/>
            <a:ext cx="149350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6AE219C-E623-4E91-A456-D1F04F22FEBC}"/>
              </a:ext>
            </a:extLst>
          </p:cNvPr>
          <p:cNvSpPr txBox="1"/>
          <p:nvPr/>
        </p:nvSpPr>
        <p:spPr>
          <a:xfrm>
            <a:off x="1987333" y="3415053"/>
            <a:ext cx="83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Staircase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8F4A824-CBD0-482F-A2E0-63F3E43304BD}"/>
              </a:ext>
            </a:extLst>
          </p:cNvPr>
          <p:cNvSpPr/>
          <p:nvPr/>
        </p:nvSpPr>
        <p:spPr>
          <a:xfrm>
            <a:off x="4516014" y="6062056"/>
            <a:ext cx="333704" cy="3337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E539AF0-F7F7-4225-BB26-4F2777E874F1}"/>
              </a:ext>
            </a:extLst>
          </p:cNvPr>
          <p:cNvSpPr/>
          <p:nvPr/>
        </p:nvSpPr>
        <p:spPr>
          <a:xfrm>
            <a:off x="7345618" y="1409159"/>
            <a:ext cx="3488421" cy="5083716"/>
          </a:xfrm>
          <a:custGeom>
            <a:avLst/>
            <a:gdLst>
              <a:gd name="connsiteX0" fmla="*/ 0 w 4127290"/>
              <a:gd name="connsiteY0" fmla="*/ 0 h 5383177"/>
              <a:gd name="connsiteX1" fmla="*/ 4127290 w 4127290"/>
              <a:gd name="connsiteY1" fmla="*/ 0 h 5383177"/>
              <a:gd name="connsiteX2" fmla="*/ 4127290 w 4127290"/>
              <a:gd name="connsiteY2" fmla="*/ 545903 h 5383177"/>
              <a:gd name="connsiteX3" fmla="*/ 3698147 w 4127290"/>
              <a:gd name="connsiteY3" fmla="*/ 545903 h 5383177"/>
              <a:gd name="connsiteX4" fmla="*/ 3698147 w 4127290"/>
              <a:gd name="connsiteY4" fmla="*/ 4175161 h 5383177"/>
              <a:gd name="connsiteX5" fmla="*/ 3698147 w 4127290"/>
              <a:gd name="connsiteY5" fmla="*/ 4233883 h 5383177"/>
              <a:gd name="connsiteX6" fmla="*/ 3698147 w 4127290"/>
              <a:gd name="connsiteY6" fmla="*/ 4579402 h 5383177"/>
              <a:gd name="connsiteX7" fmla="*/ 3224033 w 4127290"/>
              <a:gd name="connsiteY7" fmla="*/ 4579402 h 5383177"/>
              <a:gd name="connsiteX8" fmla="*/ 3224033 w 4127290"/>
              <a:gd name="connsiteY8" fmla="*/ 5383177 h 5383177"/>
              <a:gd name="connsiteX9" fmla="*/ 903258 w 4127290"/>
              <a:gd name="connsiteY9" fmla="*/ 5383177 h 5383177"/>
              <a:gd name="connsiteX10" fmla="*/ 903258 w 4127290"/>
              <a:gd name="connsiteY10" fmla="*/ 4579402 h 5383177"/>
              <a:gd name="connsiteX11" fmla="*/ 429143 w 4127290"/>
              <a:gd name="connsiteY11" fmla="*/ 4579402 h 5383177"/>
              <a:gd name="connsiteX12" fmla="*/ 429143 w 4127290"/>
              <a:gd name="connsiteY12" fmla="*/ 4233883 h 5383177"/>
              <a:gd name="connsiteX13" fmla="*/ 429143 w 4127290"/>
              <a:gd name="connsiteY13" fmla="*/ 4175161 h 5383177"/>
              <a:gd name="connsiteX14" fmla="*/ 429143 w 4127290"/>
              <a:gd name="connsiteY14" fmla="*/ 545903 h 5383177"/>
              <a:gd name="connsiteX15" fmla="*/ 0 w 4127290"/>
              <a:gd name="connsiteY15" fmla="*/ 545903 h 5383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27290" h="5383177">
                <a:moveTo>
                  <a:pt x="0" y="0"/>
                </a:moveTo>
                <a:lnTo>
                  <a:pt x="4127290" y="0"/>
                </a:lnTo>
                <a:lnTo>
                  <a:pt x="4127290" y="545903"/>
                </a:lnTo>
                <a:lnTo>
                  <a:pt x="3698147" y="545903"/>
                </a:lnTo>
                <a:lnTo>
                  <a:pt x="3698147" y="4175161"/>
                </a:lnTo>
                <a:lnTo>
                  <a:pt x="3698147" y="4233883"/>
                </a:lnTo>
                <a:lnTo>
                  <a:pt x="3698147" y="4579402"/>
                </a:lnTo>
                <a:lnTo>
                  <a:pt x="3224033" y="4579402"/>
                </a:lnTo>
                <a:lnTo>
                  <a:pt x="3224033" y="5383177"/>
                </a:lnTo>
                <a:lnTo>
                  <a:pt x="903258" y="5383177"/>
                </a:lnTo>
                <a:lnTo>
                  <a:pt x="903258" y="4579402"/>
                </a:lnTo>
                <a:lnTo>
                  <a:pt x="429143" y="4579402"/>
                </a:lnTo>
                <a:lnTo>
                  <a:pt x="429143" y="4233883"/>
                </a:lnTo>
                <a:lnTo>
                  <a:pt x="429143" y="4175161"/>
                </a:lnTo>
                <a:lnTo>
                  <a:pt x="429143" y="545903"/>
                </a:lnTo>
                <a:lnTo>
                  <a:pt x="0" y="54590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9E4F640-9C67-4BCE-8FA6-0931F9914944}"/>
              </a:ext>
            </a:extLst>
          </p:cNvPr>
          <p:cNvSpPr/>
          <p:nvPr/>
        </p:nvSpPr>
        <p:spPr>
          <a:xfrm>
            <a:off x="8475397" y="2923542"/>
            <a:ext cx="1228861" cy="3393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238A421-1375-4F29-A973-FD096F980F4E}"/>
              </a:ext>
            </a:extLst>
          </p:cNvPr>
          <p:cNvSpPr/>
          <p:nvPr/>
        </p:nvSpPr>
        <p:spPr>
          <a:xfrm>
            <a:off x="8666317" y="3099206"/>
            <a:ext cx="847019" cy="78961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32D1D4C-8054-4308-BC29-127FB18E5328}"/>
              </a:ext>
            </a:extLst>
          </p:cNvPr>
          <p:cNvSpPr/>
          <p:nvPr/>
        </p:nvSpPr>
        <p:spPr>
          <a:xfrm>
            <a:off x="8475397" y="4158842"/>
            <a:ext cx="1228861" cy="3261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2B9BEEE1-61AF-4F72-A0B6-A6FB0F0FC6E6}"/>
              </a:ext>
            </a:extLst>
          </p:cNvPr>
          <p:cNvSpPr/>
          <p:nvPr/>
        </p:nvSpPr>
        <p:spPr>
          <a:xfrm>
            <a:off x="5989592" y="1520348"/>
            <a:ext cx="384356" cy="340680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333B0CA-E65F-4943-9782-003CA1D2B7E2}"/>
              </a:ext>
            </a:extLst>
          </p:cNvPr>
          <p:cNvSpPr/>
          <p:nvPr/>
        </p:nvSpPr>
        <p:spPr>
          <a:xfrm>
            <a:off x="8898540" y="5679484"/>
            <a:ext cx="382572" cy="38257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A568049-A7C7-47F2-B17B-C5EDCE6D0DEB}"/>
              </a:ext>
            </a:extLst>
          </p:cNvPr>
          <p:cNvCxnSpPr>
            <a:cxnSpLocks/>
          </p:cNvCxnSpPr>
          <p:nvPr/>
        </p:nvCxnSpPr>
        <p:spPr>
          <a:xfrm>
            <a:off x="9363157" y="5870770"/>
            <a:ext cx="12824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78496C0-6798-4A3C-8FCA-2546C888D26D}"/>
              </a:ext>
            </a:extLst>
          </p:cNvPr>
          <p:cNvSpPr txBox="1"/>
          <p:nvPr/>
        </p:nvSpPr>
        <p:spPr>
          <a:xfrm>
            <a:off x="10690306" y="5716881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Boss Enemy: End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7AB188E-F41B-4D51-A149-8A96C0811ACD}"/>
              </a:ext>
            </a:extLst>
          </p:cNvPr>
          <p:cNvCxnSpPr>
            <a:cxnSpLocks/>
          </p:cNvCxnSpPr>
          <p:nvPr/>
        </p:nvCxnSpPr>
        <p:spPr>
          <a:xfrm>
            <a:off x="2633762" y="5407270"/>
            <a:ext cx="11924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17C0889-F4BE-4882-B904-D42C9E452752}"/>
              </a:ext>
            </a:extLst>
          </p:cNvPr>
          <p:cNvSpPr txBox="1"/>
          <p:nvPr/>
        </p:nvSpPr>
        <p:spPr>
          <a:xfrm>
            <a:off x="1894494" y="5253381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Enemy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D4B4FAB-C773-4F57-BA95-61BB197AD28F}"/>
              </a:ext>
            </a:extLst>
          </p:cNvPr>
          <p:cNvCxnSpPr>
            <a:cxnSpLocks/>
          </p:cNvCxnSpPr>
          <p:nvPr/>
        </p:nvCxnSpPr>
        <p:spPr>
          <a:xfrm>
            <a:off x="3223550" y="6228908"/>
            <a:ext cx="11924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D179D2B-F5B7-49B2-9ACE-940063A6FC50}"/>
              </a:ext>
            </a:extLst>
          </p:cNvPr>
          <p:cNvSpPr txBox="1"/>
          <p:nvPr/>
        </p:nvSpPr>
        <p:spPr>
          <a:xfrm>
            <a:off x="2618605" y="607501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025784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156</Words>
  <Application>Microsoft Office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Zone 1: Street</vt:lpstr>
      <vt:lpstr>Zone 2: Sewers</vt:lpstr>
      <vt:lpstr>Zone 3: Park</vt:lpstr>
      <vt:lpstr>Zone 4: Street</vt:lpstr>
      <vt:lpstr>Zone 5: Church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</dc:creator>
  <cp:lastModifiedBy>Luke</cp:lastModifiedBy>
  <cp:revision>19</cp:revision>
  <dcterms:created xsi:type="dcterms:W3CDTF">2020-10-23T10:36:54Z</dcterms:created>
  <dcterms:modified xsi:type="dcterms:W3CDTF">2020-10-27T12:52:50Z</dcterms:modified>
</cp:coreProperties>
</file>