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4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5439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1121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0825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0027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0411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7793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0047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3950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3355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0476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0766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E8B1C-86EF-43CF-8304-249481088644}" type="datetimeFigureOut">
              <a:rPr lang="en-US" smtClean="0"/>
              <a:pPr/>
              <a:t>10/12/2020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968211506"/>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ith smoke coming out of it&#10;&#10;Description automatically generated">
            <a:extLst>
              <a:ext uri="{FF2B5EF4-FFF2-40B4-BE49-F238E27FC236}">
                <a16:creationId xmlns:a16="http://schemas.microsoft.com/office/drawing/2014/main" id="{135C5D54-1796-4E74-B2A7-C8352C597E72}"/>
              </a:ext>
            </a:extLst>
          </p:cNvPr>
          <p:cNvPicPr>
            <a:picLocks noChangeAspect="1"/>
          </p:cNvPicPr>
          <p:nvPr/>
        </p:nvPicPr>
        <p:blipFill rotWithShape="1">
          <a:blip r:embed="rId2">
            <a:extLst>
              <a:ext uri="{28A0092B-C50C-407E-A947-70E740481C1C}">
                <a14:useLocalDpi xmlns:a14="http://schemas.microsoft.com/office/drawing/2010/main" val="0"/>
              </a:ext>
            </a:extLst>
          </a:blip>
          <a:srcRect t="14643" r="8986" b="23073"/>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715ABE-463D-4821-9C8D-9330E06B9135}"/>
              </a:ext>
            </a:extLst>
          </p:cNvPr>
          <p:cNvSpPr>
            <a:spLocks noGrp="1"/>
          </p:cNvSpPr>
          <p:nvPr>
            <p:ph type="ctrTitle"/>
          </p:nvPr>
        </p:nvSpPr>
        <p:spPr>
          <a:xfrm>
            <a:off x="477981" y="1122363"/>
            <a:ext cx="4023360" cy="3204134"/>
          </a:xfrm>
        </p:spPr>
        <p:txBody>
          <a:bodyPr anchor="b">
            <a:normAutofit/>
          </a:bodyPr>
          <a:lstStyle/>
          <a:p>
            <a:pPr algn="l"/>
            <a:r>
              <a:rPr lang="en-GB" sz="4800"/>
              <a:t>My Inner Demons</a:t>
            </a:r>
          </a:p>
        </p:txBody>
      </p:sp>
      <p:sp>
        <p:nvSpPr>
          <p:cNvPr id="3" name="Subtitle 2">
            <a:extLst>
              <a:ext uri="{FF2B5EF4-FFF2-40B4-BE49-F238E27FC236}">
                <a16:creationId xmlns:a16="http://schemas.microsoft.com/office/drawing/2014/main" id="{852931EA-4C39-413F-A053-DF53B205AE37}"/>
              </a:ext>
            </a:extLst>
          </p:cNvPr>
          <p:cNvSpPr>
            <a:spLocks noGrp="1"/>
          </p:cNvSpPr>
          <p:nvPr>
            <p:ph type="subTitle" idx="1"/>
          </p:nvPr>
        </p:nvSpPr>
        <p:spPr>
          <a:xfrm>
            <a:off x="477980" y="4872922"/>
            <a:ext cx="4023359" cy="1208141"/>
          </a:xfrm>
        </p:spPr>
        <p:txBody>
          <a:bodyPr>
            <a:normAutofit/>
          </a:bodyPr>
          <a:lstStyle/>
          <a:p>
            <a:pPr algn="l"/>
            <a:r>
              <a:rPr lang="en-GB" sz="1400" dirty="0"/>
              <a:t>A game developed by </a:t>
            </a:r>
            <a:br>
              <a:rPr lang="en-GB" sz="1400" dirty="0"/>
            </a:br>
            <a:r>
              <a:rPr lang="en-GB" sz="1400" dirty="0"/>
              <a:t>Corrie, Joshua, Nathan and James</a:t>
            </a:r>
          </a:p>
          <a:p>
            <a:pPr algn="l"/>
            <a:endParaRPr lang="en-GB" sz="1400" dirty="0"/>
          </a:p>
          <a:p>
            <a:pPr algn="l"/>
            <a:r>
              <a:rPr lang="en-GB" sz="1400" dirty="0"/>
              <a:t>20/21 GAME DEVELOPMENT PROJECT</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7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5E39AB4-358D-4BF9-AC13-130646288773}"/>
              </a:ext>
            </a:extLst>
          </p:cNvPr>
          <p:cNvPicPr>
            <a:picLocks noChangeAspect="1"/>
          </p:cNvPicPr>
          <p:nvPr/>
        </p:nvPicPr>
        <p:blipFill rotWithShape="1">
          <a:blip r:embed="rId2">
            <a:extLst>
              <a:ext uri="{28A0092B-C50C-407E-A947-70E740481C1C}">
                <a14:useLocalDpi xmlns:a14="http://schemas.microsoft.com/office/drawing/2010/main" val="0"/>
              </a:ext>
            </a:extLst>
          </a:blip>
          <a:srcRect r="24055" b="7930"/>
          <a:stretch/>
        </p:blipFill>
        <p:spPr>
          <a:xfrm>
            <a:off x="3522466" y="10"/>
            <a:ext cx="8669532" cy="6857990"/>
          </a:xfrm>
          <a:prstGeom prst="rect">
            <a:avLst/>
          </a:prstGeom>
        </p:spPr>
      </p:pic>
      <p:sp>
        <p:nvSpPr>
          <p:cNvPr id="15" name="Rectangle 1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A62339-D653-42FE-8C79-ECDEB4633C1B}"/>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u="sng"/>
              <a:t>CORE CONCEPT</a:t>
            </a:r>
            <a:endParaRPr lang="en-US" sz="2800" b="0" i="0" u="sng"/>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F7C0C0-28F1-4614-B88F-C56424C0A82E}"/>
              </a:ext>
            </a:extLst>
          </p:cNvPr>
          <p:cNvSpPr txBox="1"/>
          <p:nvPr/>
        </p:nvSpPr>
        <p:spPr>
          <a:xfrm>
            <a:off x="371094" y="2718054"/>
            <a:ext cx="3438906" cy="2446619"/>
          </a:xfrm>
          <a:prstGeom prst="rect">
            <a:avLst/>
          </a:prstGeom>
        </p:spPr>
        <p:txBody>
          <a:bodyPr vert="horz" lIns="91440" tIns="45720" rIns="91440" bIns="45720" rtlCol="0" anchor="t">
            <a:normAutofit/>
          </a:bodyPr>
          <a:lstStyle/>
          <a:p>
            <a:pPr marL="285750" indent="-228600" defTabSz="914400">
              <a:lnSpc>
                <a:spcPct val="90000"/>
              </a:lnSpc>
              <a:spcAft>
                <a:spcPts val="600"/>
              </a:spcAft>
              <a:buClr>
                <a:srgbClr val="FFC000"/>
              </a:buClr>
              <a:buFont typeface="Arial" panose="020B0604020202020204" pitchFamily="34" charset="0"/>
              <a:buChar char="•"/>
            </a:pPr>
            <a:r>
              <a:rPr lang="en-US" sz="1400" dirty="0"/>
              <a:t>The game is going to be a first person horror/mystery game on PCs.</a:t>
            </a:r>
          </a:p>
          <a:p>
            <a:pPr marL="57150" defTabSz="914400">
              <a:lnSpc>
                <a:spcPct val="90000"/>
              </a:lnSpc>
              <a:spcAft>
                <a:spcPts val="600"/>
              </a:spcAft>
              <a:buClr>
                <a:srgbClr val="FFC000"/>
              </a:buClr>
            </a:pPr>
            <a:endParaRPr lang="en-US" sz="1400" dirty="0"/>
          </a:p>
          <a:p>
            <a:pPr marL="285750" indent="-228600" defTabSz="914400">
              <a:lnSpc>
                <a:spcPct val="90000"/>
              </a:lnSpc>
              <a:spcAft>
                <a:spcPts val="600"/>
              </a:spcAft>
              <a:buClr>
                <a:srgbClr val="FFC000"/>
              </a:buClr>
              <a:buFont typeface="Arial" panose="020B0604020202020204" pitchFamily="34" charset="0"/>
              <a:buChar char="•"/>
            </a:pPr>
            <a:r>
              <a:rPr lang="en-US" sz="1400" dirty="0"/>
              <a:t>The game will have a dark and religious theme/environment for its core, which the player will have to face their fears explore, gather information on what's happening to himself, how to solve it and escape to complete the game.</a:t>
            </a:r>
          </a:p>
          <a:p>
            <a:pPr marL="57150" defTabSz="914400">
              <a:lnSpc>
                <a:spcPct val="90000"/>
              </a:lnSpc>
              <a:spcAft>
                <a:spcPts val="600"/>
              </a:spcAft>
              <a:buClr>
                <a:srgbClr val="FFC000"/>
              </a:buClr>
            </a:pPr>
            <a:endParaRPr lang="en-US" sz="1400" dirty="0"/>
          </a:p>
        </p:txBody>
      </p:sp>
    </p:spTree>
    <p:extLst>
      <p:ext uri="{BB962C8B-B14F-4D97-AF65-F5344CB8AC3E}">
        <p14:creationId xmlns:p14="http://schemas.microsoft.com/office/powerpoint/2010/main" val="356426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62339-D653-42FE-8C79-ECDEB4633C1B}"/>
              </a:ext>
            </a:extLst>
          </p:cNvPr>
          <p:cNvSpPr>
            <a:spLocks noGrp="1"/>
          </p:cNvSpPr>
          <p:nvPr>
            <p:ph type="title"/>
          </p:nvPr>
        </p:nvSpPr>
        <p:spPr>
          <a:xfrm>
            <a:off x="615457" y="1731400"/>
            <a:ext cx="6268770" cy="894970"/>
          </a:xfrm>
        </p:spPr>
        <p:txBody>
          <a:bodyPr vert="horz" lIns="91440" tIns="45720" rIns="91440" bIns="45720" rtlCol="0" anchor="b">
            <a:normAutofit/>
          </a:bodyPr>
          <a:lstStyle/>
          <a:p>
            <a:r>
              <a:rPr lang="en-US" sz="5200" b="0" i="0" u="sng" dirty="0"/>
              <a:t>STORY</a:t>
            </a:r>
          </a:p>
        </p:txBody>
      </p:sp>
      <p:sp>
        <p:nvSpPr>
          <p:cNvPr id="14" name="Rectangle 13">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ACE09A65-33DB-474E-B468-9D822EF07D34}"/>
              </a:ext>
            </a:extLst>
          </p:cNvPr>
          <p:cNvSpPr txBox="1"/>
          <p:nvPr/>
        </p:nvSpPr>
        <p:spPr>
          <a:xfrm>
            <a:off x="639270" y="3355848"/>
            <a:ext cx="6244957" cy="2825496"/>
          </a:xfrm>
          <a:prstGeom prst="rect">
            <a:avLst/>
          </a:prstGeom>
        </p:spPr>
        <p:txBody>
          <a:bodyPr vert="horz" lIns="91440" tIns="45720" rIns="91440" bIns="45720" rtlCol="0">
            <a:normAutofit/>
          </a:bodyPr>
          <a:lstStyle/>
          <a:p>
            <a:pPr marL="285750" indent="-228600" defTabSz="914400">
              <a:lnSpc>
                <a:spcPct val="90000"/>
              </a:lnSpc>
              <a:spcAft>
                <a:spcPts val="600"/>
              </a:spcAft>
              <a:buClr>
                <a:srgbClr val="FFB461"/>
              </a:buClr>
              <a:buFont typeface="Arial" panose="020B0604020202020204" pitchFamily="34" charset="0"/>
              <a:buChar char="•"/>
            </a:pPr>
            <a:r>
              <a:rPr lang="en-US" sz="1500" dirty="0"/>
              <a:t>The player wakes up in a cabin feeling different than usual, and he soon realizes that his been cursed by an ancient demon. As the game progresses the effects of the curse become stronger and more noticeable, with the curse slowly turning the player into a demon. </a:t>
            </a:r>
          </a:p>
          <a:p>
            <a:pPr marL="285750" indent="-228600" defTabSz="914400">
              <a:lnSpc>
                <a:spcPct val="90000"/>
              </a:lnSpc>
              <a:spcAft>
                <a:spcPts val="600"/>
              </a:spcAft>
              <a:buClr>
                <a:srgbClr val="FFB461"/>
              </a:buClr>
              <a:buFont typeface="Arial" panose="020B0604020202020204" pitchFamily="34" charset="0"/>
              <a:buChar char="•"/>
            </a:pPr>
            <a:endParaRPr lang="en-US" sz="1500" dirty="0"/>
          </a:p>
          <a:p>
            <a:pPr marL="285750" indent="-228600" defTabSz="914400">
              <a:lnSpc>
                <a:spcPct val="90000"/>
              </a:lnSpc>
              <a:spcAft>
                <a:spcPts val="600"/>
              </a:spcAft>
              <a:buClr>
                <a:srgbClr val="FFB461"/>
              </a:buClr>
              <a:buFont typeface="Arial" panose="020B0604020202020204" pitchFamily="34" charset="0"/>
              <a:buChar char="•"/>
            </a:pPr>
            <a:r>
              <a:rPr lang="en-US" sz="1500" dirty="0"/>
              <a:t>To delay the curse from completing, the player can find and consume psychedelic drugs, which will buy the player some time in the cost of increasing the transformation effects that the player is suffering from.</a:t>
            </a:r>
          </a:p>
          <a:p>
            <a:pPr marL="285750" indent="-228600" defTabSz="914400">
              <a:lnSpc>
                <a:spcPct val="90000"/>
              </a:lnSpc>
              <a:spcAft>
                <a:spcPts val="600"/>
              </a:spcAft>
              <a:buClr>
                <a:srgbClr val="FFB461"/>
              </a:buClr>
              <a:buFont typeface="Arial" panose="020B0604020202020204" pitchFamily="34" charset="0"/>
              <a:buChar char="•"/>
            </a:pPr>
            <a:endParaRPr lang="en-US" sz="1500" dirty="0"/>
          </a:p>
          <a:p>
            <a:pPr marL="285750" indent="-228600" defTabSz="914400">
              <a:lnSpc>
                <a:spcPct val="90000"/>
              </a:lnSpc>
              <a:spcAft>
                <a:spcPts val="600"/>
              </a:spcAft>
              <a:buClr>
                <a:srgbClr val="FFB461"/>
              </a:buClr>
              <a:buFont typeface="Arial" panose="020B0604020202020204" pitchFamily="34" charset="0"/>
              <a:buChar char="•"/>
            </a:pPr>
            <a:r>
              <a:rPr lang="en-US" sz="1500" dirty="0"/>
              <a:t>The player needs to find a way to break the curse and escape before the curse resolves.</a:t>
            </a:r>
          </a:p>
        </p:txBody>
      </p:sp>
      <p:pic>
        <p:nvPicPr>
          <p:cNvPr id="7" name="Graphic 6">
            <a:extLst>
              <a:ext uri="{FF2B5EF4-FFF2-40B4-BE49-F238E27FC236}">
                <a16:creationId xmlns:a16="http://schemas.microsoft.com/office/drawing/2014/main" id="{DA42722A-461E-402E-8424-DBF02A0ACF69}"/>
              </a:ext>
            </a:extLst>
          </p:cNvPr>
          <p:cNvPicPr>
            <a:picLocks noChangeAspect="1"/>
          </p:cNvPicPr>
          <p:nvPr/>
        </p:nvPicPr>
        <p:blipFill rotWithShape="1">
          <a:blip r:embed="rId2">
            <a:extLst>
              <a:ext uri="{28A0092B-C50C-407E-A947-70E740481C1C}">
                <a14:useLocalDpi xmlns:a14="http://schemas.microsoft.com/office/drawing/2010/main" val="0"/>
              </a:ext>
            </a:extLst>
          </a:blip>
          <a:srcRect t="10832" r="-1" b="9"/>
          <a:stretch/>
        </p:blipFill>
        <p:spPr>
          <a:xfrm>
            <a:off x="7684007" y="603504"/>
            <a:ext cx="4050792" cy="5577840"/>
          </a:xfrm>
          <a:prstGeom prst="rect">
            <a:avLst/>
          </a:prstGeom>
        </p:spPr>
      </p:pic>
    </p:spTree>
    <p:extLst>
      <p:ext uri="{BB962C8B-B14F-4D97-AF65-F5344CB8AC3E}">
        <p14:creationId xmlns:p14="http://schemas.microsoft.com/office/powerpoint/2010/main" val="291517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rgbClr val="5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1ADA2-11A3-49C7-8D4A-8605A401C505}"/>
              </a:ext>
            </a:extLst>
          </p:cNvPr>
          <p:cNvSpPr>
            <a:spLocks noGrp="1"/>
          </p:cNvSpPr>
          <p:nvPr>
            <p:ph type="title"/>
          </p:nvPr>
        </p:nvSpPr>
        <p:spPr>
          <a:xfrm>
            <a:off x="1024129" y="585216"/>
            <a:ext cx="5062511" cy="1499616"/>
          </a:xfrm>
        </p:spPr>
        <p:txBody>
          <a:bodyPr>
            <a:normAutofit/>
          </a:bodyPr>
          <a:lstStyle/>
          <a:p>
            <a:r>
              <a:rPr lang="en-GB" u="sng">
                <a:solidFill>
                  <a:srgbClr val="FFFFFF"/>
                </a:solidFill>
              </a:rPr>
              <a:t>PLAYER CHARACTER</a:t>
            </a:r>
          </a:p>
        </p:txBody>
      </p:sp>
      <p:cxnSp>
        <p:nvCxnSpPr>
          <p:cNvPr id="12" name="Straight Connector 11">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14F0C9-8561-4F09-A668-F9D1CBE80192}"/>
              </a:ext>
            </a:extLst>
          </p:cNvPr>
          <p:cNvSpPr>
            <a:spLocks noGrp="1"/>
          </p:cNvSpPr>
          <p:nvPr>
            <p:ph idx="1"/>
          </p:nvPr>
        </p:nvSpPr>
        <p:spPr>
          <a:xfrm>
            <a:off x="1024129" y="2286000"/>
            <a:ext cx="5081232" cy="3931920"/>
          </a:xfrm>
        </p:spPr>
        <p:txBody>
          <a:bodyPr>
            <a:normAutofit/>
          </a:bodyPr>
          <a:lstStyle/>
          <a:p>
            <a:pPr>
              <a:buClr>
                <a:srgbClr val="FFB461"/>
              </a:buClr>
            </a:pPr>
            <a:r>
              <a:rPr lang="en-GB" sz="1800">
                <a:solidFill>
                  <a:srgbClr val="FFFFFF"/>
                </a:solidFill>
              </a:rPr>
              <a:t>The player’s character doesn’t </a:t>
            </a:r>
            <a:br>
              <a:rPr lang="en-GB" sz="1800">
                <a:solidFill>
                  <a:srgbClr val="FFFFFF"/>
                </a:solidFill>
              </a:rPr>
            </a:br>
            <a:r>
              <a:rPr lang="en-GB" sz="1800">
                <a:solidFill>
                  <a:srgbClr val="FFFFFF"/>
                </a:solidFill>
              </a:rPr>
              <a:t>have a way to defend himself</a:t>
            </a:r>
            <a:br>
              <a:rPr lang="en-GB" sz="1800">
                <a:solidFill>
                  <a:srgbClr val="FFFFFF"/>
                </a:solidFill>
              </a:rPr>
            </a:br>
            <a:r>
              <a:rPr lang="en-GB" sz="1800">
                <a:solidFill>
                  <a:srgbClr val="FFFFFF"/>
                </a:solidFill>
              </a:rPr>
              <a:t>from the horrors that hunt him, other than running around and hiding.</a:t>
            </a:r>
          </a:p>
          <a:p>
            <a:pPr>
              <a:buClr>
                <a:srgbClr val="FFB461"/>
              </a:buClr>
            </a:pPr>
            <a:r>
              <a:rPr lang="en-GB" sz="1800">
                <a:solidFill>
                  <a:srgbClr val="FFFFFF"/>
                </a:solidFill>
              </a:rPr>
              <a:t>His only strength is his investigating abilities, which will provide him useful information on how to deal with what's hunting him and how he is going to break the curse and escape.</a:t>
            </a:r>
          </a:p>
        </p:txBody>
      </p:sp>
      <p:pic>
        <p:nvPicPr>
          <p:cNvPr id="5" name="Picture 4">
            <a:extLst>
              <a:ext uri="{FF2B5EF4-FFF2-40B4-BE49-F238E27FC236}">
                <a16:creationId xmlns:a16="http://schemas.microsoft.com/office/drawing/2014/main" id="{1B54D306-4874-4EFD-AA4F-11612C385D04}"/>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8170725" y="640080"/>
            <a:ext cx="2754488" cy="5577840"/>
          </a:xfrm>
          <a:prstGeom prst="rect">
            <a:avLst/>
          </a:prstGeom>
        </p:spPr>
      </p:pic>
    </p:spTree>
    <p:extLst>
      <p:ext uri="{BB962C8B-B14F-4D97-AF65-F5344CB8AC3E}">
        <p14:creationId xmlns:p14="http://schemas.microsoft.com/office/powerpoint/2010/main" val="766178519"/>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37</TotalTime>
  <Words>252</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My Inner Demons</vt:lpstr>
      <vt:lpstr>CORE CONCEPT</vt:lpstr>
      <vt:lpstr>STORY</vt:lpstr>
      <vt:lpstr>PLAYER CHARACTER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Inner Demons</dc:title>
  <dc:creator>nathanael kinnis</dc:creator>
  <cp:lastModifiedBy>nathanael kinnis</cp:lastModifiedBy>
  <cp:revision>5</cp:revision>
  <dcterms:created xsi:type="dcterms:W3CDTF">2020-10-12T13:48:26Z</dcterms:created>
  <dcterms:modified xsi:type="dcterms:W3CDTF">2020-10-12T14:26:21Z</dcterms:modified>
</cp:coreProperties>
</file>