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9144000" cy="5143500" type="screen16x9"/>
  <p:notesSz cx="6858000" cy="9144000"/>
  <p:embeddedFontLst>
    <p:embeddedFont>
      <p:font typeface="Nunito" panose="020B0604020202020204" charset="0"/>
      <p:regular r:id="rId15"/>
      <p:bold r:id="rId16"/>
      <p:italic r:id="rId17"/>
      <p:boldItalic r:id="rId18"/>
    </p:embeddedFont>
    <p:embeddedFont>
      <p:font typeface="EB Garamond"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5982CB-FFF2-47F3-AAD9-F656CDF53EA4}">
  <a:tblStyle styleId="{B35982CB-FFF2-47F3-AAD9-F656CDF53E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415474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4cf40678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4cf40678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4cf40678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4cf40678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4cf406781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b4cf40678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4cf40678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4cf40678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50efd9d3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50efd9d3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bb7873f9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bb7873f9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bb7873f9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bb7873f9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669050" y="1443525"/>
            <a:ext cx="4761600" cy="17460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500" b="1">
                <a:latin typeface="EB Garamond"/>
                <a:ea typeface="EB Garamond"/>
                <a:cs typeface="EB Garamond"/>
                <a:sym typeface="EB Garamon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669093" y="3384325"/>
            <a:ext cx="4761600" cy="853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accent5"/>
                </a:solidFill>
                <a:latin typeface="Nunito"/>
                <a:ea typeface="Nunito"/>
                <a:cs typeface="Nunito"/>
                <a:sym typeface="Nuni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dk2"/>
        </a:solid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713225" y="539500"/>
            <a:ext cx="7717500" cy="573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1pPr>
            <a:lvl2pPr lvl="1">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2pPr>
            <a:lvl3pPr lvl="2">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3pPr>
            <a:lvl4pPr lvl="3">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4pPr>
            <a:lvl5pPr lvl="4">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5pPr>
            <a:lvl6pPr lvl="5">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6pPr>
            <a:lvl7pPr lvl="6">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7pPr>
            <a:lvl8pPr lvl="7">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8pPr>
            <a:lvl9pPr lvl="8">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9pPr>
          </a:lstStyle>
          <a:p>
            <a:endParaRPr/>
          </a:p>
        </p:txBody>
      </p:sp>
      <p:sp>
        <p:nvSpPr>
          <p:cNvPr id="77" name="Google Shape;77;p15"/>
          <p:cNvSpPr txBox="1">
            <a:spLocks noGrp="1"/>
          </p:cNvSpPr>
          <p:nvPr>
            <p:ph type="title" idx="2" hasCustomPrompt="1"/>
          </p:nvPr>
        </p:nvSpPr>
        <p:spPr>
          <a:xfrm>
            <a:off x="877185" y="2495550"/>
            <a:ext cx="20595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78" name="Google Shape;78;p15"/>
          <p:cNvSpPr txBox="1">
            <a:spLocks noGrp="1"/>
          </p:cNvSpPr>
          <p:nvPr>
            <p:ph type="title" idx="3"/>
          </p:nvPr>
        </p:nvSpPr>
        <p:spPr>
          <a:xfrm>
            <a:off x="877175" y="3383550"/>
            <a:ext cx="2059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79" name="Google Shape;79;p15"/>
          <p:cNvSpPr txBox="1">
            <a:spLocks noGrp="1"/>
          </p:cNvSpPr>
          <p:nvPr>
            <p:ph type="subTitle" idx="1"/>
          </p:nvPr>
        </p:nvSpPr>
        <p:spPr>
          <a:xfrm>
            <a:off x="877175" y="3750300"/>
            <a:ext cx="20595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80" name="Google Shape;80;p15"/>
          <p:cNvSpPr txBox="1">
            <a:spLocks noGrp="1"/>
          </p:cNvSpPr>
          <p:nvPr>
            <p:ph type="title" idx="4" hasCustomPrompt="1"/>
          </p:nvPr>
        </p:nvSpPr>
        <p:spPr>
          <a:xfrm>
            <a:off x="3542258" y="2495550"/>
            <a:ext cx="20595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81" name="Google Shape;81;p15"/>
          <p:cNvSpPr txBox="1">
            <a:spLocks noGrp="1"/>
          </p:cNvSpPr>
          <p:nvPr>
            <p:ph type="title" idx="5"/>
          </p:nvPr>
        </p:nvSpPr>
        <p:spPr>
          <a:xfrm>
            <a:off x="3542247" y="3383550"/>
            <a:ext cx="2059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82" name="Google Shape;82;p15"/>
          <p:cNvSpPr txBox="1">
            <a:spLocks noGrp="1"/>
          </p:cNvSpPr>
          <p:nvPr>
            <p:ph type="subTitle" idx="6"/>
          </p:nvPr>
        </p:nvSpPr>
        <p:spPr>
          <a:xfrm>
            <a:off x="3542247" y="3750300"/>
            <a:ext cx="20595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83" name="Google Shape;83;p15"/>
          <p:cNvSpPr txBox="1">
            <a:spLocks noGrp="1"/>
          </p:cNvSpPr>
          <p:nvPr>
            <p:ph type="title" idx="7" hasCustomPrompt="1"/>
          </p:nvPr>
        </p:nvSpPr>
        <p:spPr>
          <a:xfrm>
            <a:off x="6207330" y="2495550"/>
            <a:ext cx="20595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84" name="Google Shape;84;p15"/>
          <p:cNvSpPr txBox="1">
            <a:spLocks noGrp="1"/>
          </p:cNvSpPr>
          <p:nvPr>
            <p:ph type="title" idx="8"/>
          </p:nvPr>
        </p:nvSpPr>
        <p:spPr>
          <a:xfrm>
            <a:off x="6207320" y="3383550"/>
            <a:ext cx="2059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85" name="Google Shape;85;p15"/>
          <p:cNvSpPr txBox="1">
            <a:spLocks noGrp="1"/>
          </p:cNvSpPr>
          <p:nvPr>
            <p:ph type="subTitle" idx="9"/>
          </p:nvPr>
        </p:nvSpPr>
        <p:spPr>
          <a:xfrm>
            <a:off x="6207320" y="3750300"/>
            <a:ext cx="20595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3">
    <p:bg>
      <p:bgPr>
        <a:solidFill>
          <a:schemeClr val="dk2"/>
        </a:solidFill>
        <a:effectLst/>
      </p:bgPr>
    </p:bg>
    <p:spTree>
      <p:nvGrpSpPr>
        <p:cNvPr id="1" name="Shape 165"/>
        <p:cNvGrpSpPr/>
        <p:nvPr/>
      </p:nvGrpSpPr>
      <p:grpSpPr>
        <a:xfrm>
          <a:off x="0" y="0"/>
          <a:ext cx="0" cy="0"/>
          <a:chOff x="0" y="0"/>
          <a:chExt cx="0" cy="0"/>
        </a:xfrm>
      </p:grpSpPr>
      <p:grpSp>
        <p:nvGrpSpPr>
          <p:cNvPr id="166" name="Google Shape;166;p26"/>
          <p:cNvGrpSpPr/>
          <p:nvPr/>
        </p:nvGrpSpPr>
        <p:grpSpPr>
          <a:xfrm>
            <a:off x="8033425" y="4277349"/>
            <a:ext cx="604655" cy="482923"/>
            <a:chOff x="5879425" y="4466724"/>
            <a:chExt cx="604655" cy="482923"/>
          </a:xfrm>
        </p:grpSpPr>
        <p:sp>
          <p:nvSpPr>
            <p:cNvPr id="167" name="Google Shape;167;p26"/>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26"/>
          <p:cNvSpPr/>
          <p:nvPr/>
        </p:nvSpPr>
        <p:spPr>
          <a:xfrm rot="379797">
            <a:off x="-572657" y="4220160"/>
            <a:ext cx="1882741" cy="1074142"/>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6045150" y="-1454659"/>
            <a:ext cx="3468460" cy="2345730"/>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4">
    <p:bg>
      <p:bgPr>
        <a:solidFill>
          <a:schemeClr val="dk2"/>
        </a:solidFill>
        <a:effectLst/>
      </p:bgPr>
    </p:bg>
    <p:spTree>
      <p:nvGrpSpPr>
        <p:cNvPr id="1" name="Shape 173"/>
        <p:cNvGrpSpPr/>
        <p:nvPr/>
      </p:nvGrpSpPr>
      <p:grpSpPr>
        <a:xfrm>
          <a:off x="0" y="0"/>
          <a:ext cx="0" cy="0"/>
          <a:chOff x="0" y="0"/>
          <a:chExt cx="0" cy="0"/>
        </a:xfrm>
      </p:grpSpPr>
      <p:sp>
        <p:nvSpPr>
          <p:cNvPr id="174" name="Google Shape;174;p27"/>
          <p:cNvSpPr/>
          <p:nvPr/>
        </p:nvSpPr>
        <p:spPr>
          <a:xfrm>
            <a:off x="60000" y="3888422"/>
            <a:ext cx="1851876" cy="1743867"/>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4687850" y="-154650"/>
            <a:ext cx="1474292" cy="1388305"/>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8215750" y="4324975"/>
            <a:ext cx="550852" cy="518724"/>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3225" y="2085450"/>
            <a:ext cx="3858900" cy="1054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Font typeface="EB Garamond"/>
              <a:buNone/>
              <a:defRPr sz="5000" b="1">
                <a:solidFill>
                  <a:schemeClr val="accent5"/>
                </a:solidFill>
                <a:latin typeface="EB Garamond"/>
                <a:ea typeface="EB Garamond"/>
                <a:cs typeface="EB Garamond"/>
                <a:sym typeface="EB Garamond"/>
              </a:defRPr>
            </a:lvl1pPr>
            <a:lvl2pPr lvl="1">
              <a:spcBef>
                <a:spcPts val="0"/>
              </a:spcBef>
              <a:spcAft>
                <a:spcPts val="0"/>
              </a:spcAft>
              <a:buSzPts val="6000"/>
              <a:buFont typeface="EB Garamond"/>
              <a:buNone/>
              <a:defRPr sz="6000" b="1">
                <a:latin typeface="EB Garamond"/>
                <a:ea typeface="EB Garamond"/>
                <a:cs typeface="EB Garamond"/>
                <a:sym typeface="EB Garamond"/>
              </a:defRPr>
            </a:lvl2pPr>
            <a:lvl3pPr lvl="2">
              <a:spcBef>
                <a:spcPts val="0"/>
              </a:spcBef>
              <a:spcAft>
                <a:spcPts val="0"/>
              </a:spcAft>
              <a:buSzPts val="6000"/>
              <a:buFont typeface="EB Garamond"/>
              <a:buNone/>
              <a:defRPr sz="6000" b="1">
                <a:latin typeface="EB Garamond"/>
                <a:ea typeface="EB Garamond"/>
                <a:cs typeface="EB Garamond"/>
                <a:sym typeface="EB Garamond"/>
              </a:defRPr>
            </a:lvl3pPr>
            <a:lvl4pPr lvl="3">
              <a:spcBef>
                <a:spcPts val="0"/>
              </a:spcBef>
              <a:spcAft>
                <a:spcPts val="0"/>
              </a:spcAft>
              <a:buSzPts val="6000"/>
              <a:buFont typeface="EB Garamond"/>
              <a:buNone/>
              <a:defRPr sz="6000" b="1">
                <a:latin typeface="EB Garamond"/>
                <a:ea typeface="EB Garamond"/>
                <a:cs typeface="EB Garamond"/>
                <a:sym typeface="EB Garamond"/>
              </a:defRPr>
            </a:lvl4pPr>
            <a:lvl5pPr lvl="4">
              <a:spcBef>
                <a:spcPts val="0"/>
              </a:spcBef>
              <a:spcAft>
                <a:spcPts val="0"/>
              </a:spcAft>
              <a:buSzPts val="6000"/>
              <a:buFont typeface="EB Garamond"/>
              <a:buNone/>
              <a:defRPr sz="6000" b="1">
                <a:latin typeface="EB Garamond"/>
                <a:ea typeface="EB Garamond"/>
                <a:cs typeface="EB Garamond"/>
                <a:sym typeface="EB Garamond"/>
              </a:defRPr>
            </a:lvl5pPr>
            <a:lvl6pPr lvl="5">
              <a:spcBef>
                <a:spcPts val="0"/>
              </a:spcBef>
              <a:spcAft>
                <a:spcPts val="0"/>
              </a:spcAft>
              <a:buSzPts val="6000"/>
              <a:buFont typeface="EB Garamond"/>
              <a:buNone/>
              <a:defRPr sz="6000" b="1">
                <a:latin typeface="EB Garamond"/>
                <a:ea typeface="EB Garamond"/>
                <a:cs typeface="EB Garamond"/>
                <a:sym typeface="EB Garamond"/>
              </a:defRPr>
            </a:lvl6pPr>
            <a:lvl7pPr lvl="6">
              <a:spcBef>
                <a:spcPts val="0"/>
              </a:spcBef>
              <a:spcAft>
                <a:spcPts val="0"/>
              </a:spcAft>
              <a:buSzPts val="6000"/>
              <a:buFont typeface="EB Garamond"/>
              <a:buNone/>
              <a:defRPr sz="6000" b="1">
                <a:latin typeface="EB Garamond"/>
                <a:ea typeface="EB Garamond"/>
                <a:cs typeface="EB Garamond"/>
                <a:sym typeface="EB Garamond"/>
              </a:defRPr>
            </a:lvl7pPr>
            <a:lvl8pPr lvl="7">
              <a:spcBef>
                <a:spcPts val="0"/>
              </a:spcBef>
              <a:spcAft>
                <a:spcPts val="0"/>
              </a:spcAft>
              <a:buSzPts val="6000"/>
              <a:buFont typeface="EB Garamond"/>
              <a:buNone/>
              <a:defRPr sz="6000" b="1">
                <a:latin typeface="EB Garamond"/>
                <a:ea typeface="EB Garamond"/>
                <a:cs typeface="EB Garamond"/>
                <a:sym typeface="EB Garamond"/>
              </a:defRPr>
            </a:lvl8pPr>
            <a:lvl9pPr lvl="8">
              <a:spcBef>
                <a:spcPts val="0"/>
              </a:spcBef>
              <a:spcAft>
                <a:spcPts val="0"/>
              </a:spcAft>
              <a:buSzPts val="6000"/>
              <a:buFont typeface="EB Garamond"/>
              <a:buNone/>
              <a:defRPr sz="6000" b="1">
                <a:latin typeface="EB Garamond"/>
                <a:ea typeface="EB Garamond"/>
                <a:cs typeface="EB Garamond"/>
                <a:sym typeface="EB Garamond"/>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
        <p:nvSpPr>
          <p:cNvPr id="16" name="Google Shape;16;p3"/>
          <p:cNvSpPr txBox="1">
            <a:spLocks noGrp="1"/>
          </p:cNvSpPr>
          <p:nvPr>
            <p:ph type="title" idx="2" hasCustomPrompt="1"/>
          </p:nvPr>
        </p:nvSpPr>
        <p:spPr>
          <a:xfrm>
            <a:off x="713225" y="1143750"/>
            <a:ext cx="3858900" cy="853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Font typeface="EB Garamond"/>
              <a:buNone/>
              <a:defRPr sz="5000" b="1">
                <a:solidFill>
                  <a:schemeClr val="accent5"/>
                </a:solidFill>
                <a:latin typeface="EB Garamond"/>
                <a:ea typeface="EB Garamond"/>
                <a:cs typeface="EB Garamond"/>
                <a:sym typeface="EB Garamond"/>
              </a:defRPr>
            </a:lvl1pPr>
            <a:lvl2pPr lvl="1" rtl="0">
              <a:spcBef>
                <a:spcPts val="0"/>
              </a:spcBef>
              <a:spcAft>
                <a:spcPts val="0"/>
              </a:spcAft>
              <a:buSzPts val="6000"/>
              <a:buFont typeface="EB Garamond"/>
              <a:buNone/>
              <a:defRPr sz="6000" b="1">
                <a:latin typeface="EB Garamond"/>
                <a:ea typeface="EB Garamond"/>
                <a:cs typeface="EB Garamond"/>
                <a:sym typeface="EB Garamond"/>
              </a:defRPr>
            </a:lvl2pPr>
            <a:lvl3pPr lvl="2" rtl="0">
              <a:spcBef>
                <a:spcPts val="0"/>
              </a:spcBef>
              <a:spcAft>
                <a:spcPts val="0"/>
              </a:spcAft>
              <a:buSzPts val="6000"/>
              <a:buFont typeface="EB Garamond"/>
              <a:buNone/>
              <a:defRPr sz="6000" b="1">
                <a:latin typeface="EB Garamond"/>
                <a:ea typeface="EB Garamond"/>
                <a:cs typeface="EB Garamond"/>
                <a:sym typeface="EB Garamond"/>
              </a:defRPr>
            </a:lvl3pPr>
            <a:lvl4pPr lvl="3" rtl="0">
              <a:spcBef>
                <a:spcPts val="0"/>
              </a:spcBef>
              <a:spcAft>
                <a:spcPts val="0"/>
              </a:spcAft>
              <a:buSzPts val="6000"/>
              <a:buFont typeface="EB Garamond"/>
              <a:buNone/>
              <a:defRPr sz="6000" b="1">
                <a:latin typeface="EB Garamond"/>
                <a:ea typeface="EB Garamond"/>
                <a:cs typeface="EB Garamond"/>
                <a:sym typeface="EB Garamond"/>
              </a:defRPr>
            </a:lvl4pPr>
            <a:lvl5pPr lvl="4" rtl="0">
              <a:spcBef>
                <a:spcPts val="0"/>
              </a:spcBef>
              <a:spcAft>
                <a:spcPts val="0"/>
              </a:spcAft>
              <a:buSzPts val="6000"/>
              <a:buFont typeface="EB Garamond"/>
              <a:buNone/>
              <a:defRPr sz="6000" b="1">
                <a:latin typeface="EB Garamond"/>
                <a:ea typeface="EB Garamond"/>
                <a:cs typeface="EB Garamond"/>
                <a:sym typeface="EB Garamond"/>
              </a:defRPr>
            </a:lvl5pPr>
            <a:lvl6pPr lvl="5" rtl="0">
              <a:spcBef>
                <a:spcPts val="0"/>
              </a:spcBef>
              <a:spcAft>
                <a:spcPts val="0"/>
              </a:spcAft>
              <a:buSzPts val="6000"/>
              <a:buFont typeface="EB Garamond"/>
              <a:buNone/>
              <a:defRPr sz="6000" b="1">
                <a:latin typeface="EB Garamond"/>
                <a:ea typeface="EB Garamond"/>
                <a:cs typeface="EB Garamond"/>
                <a:sym typeface="EB Garamond"/>
              </a:defRPr>
            </a:lvl6pPr>
            <a:lvl7pPr lvl="6" rtl="0">
              <a:spcBef>
                <a:spcPts val="0"/>
              </a:spcBef>
              <a:spcAft>
                <a:spcPts val="0"/>
              </a:spcAft>
              <a:buSzPts val="6000"/>
              <a:buFont typeface="EB Garamond"/>
              <a:buNone/>
              <a:defRPr sz="6000" b="1">
                <a:latin typeface="EB Garamond"/>
                <a:ea typeface="EB Garamond"/>
                <a:cs typeface="EB Garamond"/>
                <a:sym typeface="EB Garamond"/>
              </a:defRPr>
            </a:lvl7pPr>
            <a:lvl8pPr lvl="7" rtl="0">
              <a:spcBef>
                <a:spcPts val="0"/>
              </a:spcBef>
              <a:spcAft>
                <a:spcPts val="0"/>
              </a:spcAft>
              <a:buSzPts val="6000"/>
              <a:buFont typeface="EB Garamond"/>
              <a:buNone/>
              <a:defRPr sz="6000" b="1">
                <a:latin typeface="EB Garamond"/>
                <a:ea typeface="EB Garamond"/>
                <a:cs typeface="EB Garamond"/>
                <a:sym typeface="EB Garamond"/>
              </a:defRPr>
            </a:lvl8pPr>
            <a:lvl9pPr lvl="8" rtl="0">
              <a:spcBef>
                <a:spcPts val="0"/>
              </a:spcBef>
              <a:spcAft>
                <a:spcPts val="0"/>
              </a:spcAft>
              <a:buSzPts val="6000"/>
              <a:buFont typeface="EB Garamond"/>
              <a:buNone/>
              <a:defRPr sz="6000" b="1">
                <a:latin typeface="EB Garamond"/>
                <a:ea typeface="EB Garamond"/>
                <a:cs typeface="EB Garamond"/>
                <a:sym typeface="EB Garamond"/>
              </a:defRPr>
            </a:lvl9pPr>
          </a:lstStyle>
          <a:p>
            <a:r>
              <a:t>xx%</a:t>
            </a:r>
          </a:p>
        </p:txBody>
      </p:sp>
      <p:sp>
        <p:nvSpPr>
          <p:cNvPr id="17" name="Google Shape;17;p3"/>
          <p:cNvSpPr txBox="1">
            <a:spLocks noGrp="1"/>
          </p:cNvSpPr>
          <p:nvPr>
            <p:ph type="subTitle" idx="1"/>
          </p:nvPr>
        </p:nvSpPr>
        <p:spPr>
          <a:xfrm>
            <a:off x="713225" y="3319525"/>
            <a:ext cx="3858900" cy="39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300">
                <a:solidFill>
                  <a:schemeClr val="accent2"/>
                </a:solidFill>
                <a:latin typeface="Nunito"/>
                <a:ea typeface="Nunito"/>
                <a:cs typeface="Nunito"/>
                <a:sym typeface="Nunito"/>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solidFill>
                  <a:schemeClr val="accent5"/>
                </a:solidFill>
                <a:latin typeface="EB Garamond"/>
                <a:ea typeface="EB Garamond"/>
                <a:cs typeface="EB Garamond"/>
                <a:sym typeface="EB Garamo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13225" y="1237560"/>
            <a:ext cx="7717500" cy="3371100"/>
          </a:xfrm>
          <a:prstGeom prst="rect">
            <a:avLst/>
          </a:prstGeom>
        </p:spPr>
        <p:txBody>
          <a:bodyPr spcFirstLastPara="1" wrap="square" lIns="91425" tIns="91425" rIns="91425" bIns="91425" anchor="t" anchorCtr="0">
            <a:noAutofit/>
          </a:bodyPr>
          <a:lstStyle>
            <a:lvl1pPr marL="457200" lvl="0" indent="-317500">
              <a:lnSpc>
                <a:spcPct val="90000"/>
              </a:lnSpc>
              <a:spcBef>
                <a:spcPts val="0"/>
              </a:spcBef>
              <a:spcAft>
                <a:spcPts val="0"/>
              </a:spcAft>
              <a:buClr>
                <a:srgbClr val="461A34"/>
              </a:buClr>
              <a:buSzPts val="1400"/>
              <a:buFont typeface="Nunito Sans"/>
              <a:buAutoNum type="arabicPeriod"/>
              <a:defRPr sz="1300">
                <a:solidFill>
                  <a:schemeClr val="lt2"/>
                </a:solidFill>
                <a:latin typeface="Nunito"/>
                <a:ea typeface="Nunito"/>
                <a:cs typeface="Nunito"/>
                <a:sym typeface="Nunito"/>
              </a:defRPr>
            </a:lvl1pPr>
            <a:lvl2pPr marL="914400" lvl="1" indent="-317500">
              <a:spcBef>
                <a:spcPts val="0"/>
              </a:spcBef>
              <a:spcAft>
                <a:spcPts val="0"/>
              </a:spcAft>
              <a:buClr>
                <a:srgbClr val="461A34"/>
              </a:buClr>
              <a:buSzPts val="1400"/>
              <a:buFont typeface="Nunito Sans"/>
              <a:buAutoNum type="alphaLcPeriod"/>
              <a:defRPr>
                <a:solidFill>
                  <a:schemeClr val="lt2"/>
                </a:solidFill>
              </a:defRPr>
            </a:lvl2pPr>
            <a:lvl3pPr marL="1371600" lvl="2" indent="-317500">
              <a:spcBef>
                <a:spcPts val="1600"/>
              </a:spcBef>
              <a:spcAft>
                <a:spcPts val="0"/>
              </a:spcAft>
              <a:buClr>
                <a:srgbClr val="461A34"/>
              </a:buClr>
              <a:buSzPts val="1400"/>
              <a:buFont typeface="Nunito Sans"/>
              <a:buAutoNum type="romanLcPeriod"/>
              <a:defRPr>
                <a:solidFill>
                  <a:schemeClr val="lt2"/>
                </a:solidFill>
              </a:defRPr>
            </a:lvl3pPr>
            <a:lvl4pPr marL="1828800" lvl="3" indent="-317500">
              <a:spcBef>
                <a:spcPts val="1600"/>
              </a:spcBef>
              <a:spcAft>
                <a:spcPts val="0"/>
              </a:spcAft>
              <a:buClr>
                <a:srgbClr val="461A34"/>
              </a:buClr>
              <a:buSzPts val="1400"/>
              <a:buFont typeface="Nunito Sans"/>
              <a:buAutoNum type="arabicPeriod"/>
              <a:defRPr>
                <a:solidFill>
                  <a:schemeClr val="lt2"/>
                </a:solidFill>
              </a:defRPr>
            </a:lvl4pPr>
            <a:lvl5pPr marL="2286000" lvl="4" indent="-317500">
              <a:spcBef>
                <a:spcPts val="1600"/>
              </a:spcBef>
              <a:spcAft>
                <a:spcPts val="0"/>
              </a:spcAft>
              <a:buClr>
                <a:srgbClr val="461A34"/>
              </a:buClr>
              <a:buSzPts val="1400"/>
              <a:buFont typeface="Nunito Sans"/>
              <a:buAutoNum type="alphaLcPeriod"/>
              <a:defRPr>
                <a:solidFill>
                  <a:schemeClr val="lt2"/>
                </a:solidFill>
              </a:defRPr>
            </a:lvl5pPr>
            <a:lvl6pPr marL="2743200" lvl="5" indent="-317500">
              <a:spcBef>
                <a:spcPts val="1600"/>
              </a:spcBef>
              <a:spcAft>
                <a:spcPts val="0"/>
              </a:spcAft>
              <a:buClr>
                <a:srgbClr val="461A34"/>
              </a:buClr>
              <a:buSzPts val="1400"/>
              <a:buFont typeface="Nunito Sans"/>
              <a:buAutoNum type="romanLcPeriod"/>
              <a:defRPr>
                <a:solidFill>
                  <a:schemeClr val="lt2"/>
                </a:solidFill>
              </a:defRPr>
            </a:lvl6pPr>
            <a:lvl7pPr marL="3200400" lvl="6" indent="-317500">
              <a:spcBef>
                <a:spcPts val="1600"/>
              </a:spcBef>
              <a:spcAft>
                <a:spcPts val="0"/>
              </a:spcAft>
              <a:buClr>
                <a:srgbClr val="461A34"/>
              </a:buClr>
              <a:buSzPts val="1400"/>
              <a:buFont typeface="Nunito Sans"/>
              <a:buAutoNum type="arabicPeriod"/>
              <a:defRPr>
                <a:solidFill>
                  <a:schemeClr val="lt2"/>
                </a:solidFill>
              </a:defRPr>
            </a:lvl7pPr>
            <a:lvl8pPr marL="3657600" lvl="7" indent="-317500">
              <a:spcBef>
                <a:spcPts val="1600"/>
              </a:spcBef>
              <a:spcAft>
                <a:spcPts val="0"/>
              </a:spcAft>
              <a:buClr>
                <a:srgbClr val="461A34"/>
              </a:buClr>
              <a:buSzPts val="1400"/>
              <a:buFont typeface="Nunito Sans"/>
              <a:buAutoNum type="alphaLcPeriod"/>
              <a:defRPr>
                <a:solidFill>
                  <a:schemeClr val="lt2"/>
                </a:solidFill>
              </a:defRPr>
            </a:lvl8pPr>
            <a:lvl9pPr marL="4114800" lvl="8" indent="-317500">
              <a:spcBef>
                <a:spcPts val="1600"/>
              </a:spcBef>
              <a:spcAft>
                <a:spcPts val="1600"/>
              </a:spcAft>
              <a:buClr>
                <a:srgbClr val="461A34"/>
              </a:buClr>
              <a:buSzPts val="1400"/>
              <a:buFont typeface="Nunito Sans"/>
              <a:buAutoNum type="romanLcPeriod"/>
              <a:defRPr>
                <a:solidFill>
                  <a:schemeClr val="lt2"/>
                </a:solidFill>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713225" y="539500"/>
            <a:ext cx="7717500" cy="559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solidFill>
                  <a:schemeClr val="accent5"/>
                </a:solidFill>
                <a:latin typeface="EB Garamond"/>
                <a:ea typeface="EB Garamond"/>
                <a:cs typeface="EB Garamond"/>
                <a:sym typeface="EB Garamo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1110575" y="2945225"/>
            <a:ext cx="3249900" cy="9231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Clr>
                <a:schemeClr val="lt2"/>
              </a:buClr>
              <a:buSzPts val="1400"/>
              <a:buChar char="●"/>
              <a:defRPr sz="1300">
                <a:solidFill>
                  <a:schemeClr val="lt2"/>
                </a:solidFill>
                <a:latin typeface="Nunito"/>
                <a:ea typeface="Nunito"/>
                <a:cs typeface="Nunito"/>
                <a:sym typeface="Nunito"/>
              </a:defRPr>
            </a:lvl1pPr>
            <a:lvl2pPr marL="914400" lvl="1" indent="-304800">
              <a:spcBef>
                <a:spcPts val="0"/>
              </a:spcBef>
              <a:spcAft>
                <a:spcPts val="0"/>
              </a:spcAft>
              <a:buClr>
                <a:schemeClr val="lt2"/>
              </a:buClr>
              <a:buSzPts val="1200"/>
              <a:buChar char="○"/>
              <a:defRPr sz="1200">
                <a:solidFill>
                  <a:schemeClr val="lt2"/>
                </a:solidFill>
              </a:defRPr>
            </a:lvl2pPr>
            <a:lvl3pPr marL="1371600" lvl="2" indent="-304800">
              <a:spcBef>
                <a:spcPts val="1600"/>
              </a:spcBef>
              <a:spcAft>
                <a:spcPts val="0"/>
              </a:spcAft>
              <a:buClr>
                <a:schemeClr val="lt2"/>
              </a:buClr>
              <a:buSzPts val="1200"/>
              <a:buChar char="■"/>
              <a:defRPr sz="1200">
                <a:solidFill>
                  <a:schemeClr val="lt2"/>
                </a:solidFill>
              </a:defRPr>
            </a:lvl3pPr>
            <a:lvl4pPr marL="1828800" lvl="3" indent="-304800">
              <a:spcBef>
                <a:spcPts val="1600"/>
              </a:spcBef>
              <a:spcAft>
                <a:spcPts val="0"/>
              </a:spcAft>
              <a:buClr>
                <a:schemeClr val="lt2"/>
              </a:buClr>
              <a:buSzPts val="1200"/>
              <a:buChar char="●"/>
              <a:defRPr sz="1200">
                <a:solidFill>
                  <a:schemeClr val="lt2"/>
                </a:solidFill>
              </a:defRPr>
            </a:lvl4pPr>
            <a:lvl5pPr marL="2286000" lvl="4" indent="-304800">
              <a:spcBef>
                <a:spcPts val="1600"/>
              </a:spcBef>
              <a:spcAft>
                <a:spcPts val="0"/>
              </a:spcAft>
              <a:buClr>
                <a:schemeClr val="lt2"/>
              </a:buClr>
              <a:buSzPts val="1200"/>
              <a:buChar char="○"/>
              <a:defRPr sz="1200">
                <a:solidFill>
                  <a:schemeClr val="lt2"/>
                </a:solidFill>
              </a:defRPr>
            </a:lvl5pPr>
            <a:lvl6pPr marL="2743200" lvl="5" indent="-304800">
              <a:spcBef>
                <a:spcPts val="1600"/>
              </a:spcBef>
              <a:spcAft>
                <a:spcPts val="0"/>
              </a:spcAft>
              <a:buClr>
                <a:schemeClr val="lt2"/>
              </a:buClr>
              <a:buSzPts val="1200"/>
              <a:buChar char="■"/>
              <a:defRPr sz="1200">
                <a:solidFill>
                  <a:schemeClr val="lt2"/>
                </a:solidFill>
              </a:defRPr>
            </a:lvl6pPr>
            <a:lvl7pPr marL="3200400" lvl="6" indent="-304800">
              <a:spcBef>
                <a:spcPts val="1600"/>
              </a:spcBef>
              <a:spcAft>
                <a:spcPts val="0"/>
              </a:spcAft>
              <a:buClr>
                <a:schemeClr val="lt2"/>
              </a:buClr>
              <a:buSzPts val="1200"/>
              <a:buChar char="●"/>
              <a:defRPr sz="1200">
                <a:solidFill>
                  <a:schemeClr val="lt2"/>
                </a:solidFill>
              </a:defRPr>
            </a:lvl7pPr>
            <a:lvl8pPr marL="3657600" lvl="7" indent="-304800">
              <a:spcBef>
                <a:spcPts val="1600"/>
              </a:spcBef>
              <a:spcAft>
                <a:spcPts val="0"/>
              </a:spcAft>
              <a:buClr>
                <a:schemeClr val="lt2"/>
              </a:buClr>
              <a:buSzPts val="1200"/>
              <a:buChar char="○"/>
              <a:defRPr sz="1200">
                <a:solidFill>
                  <a:schemeClr val="lt2"/>
                </a:solidFill>
              </a:defRPr>
            </a:lvl8pPr>
            <a:lvl9pPr marL="4114800" lvl="8" indent="-304800">
              <a:spcBef>
                <a:spcPts val="1600"/>
              </a:spcBef>
              <a:spcAft>
                <a:spcPts val="1600"/>
              </a:spcAft>
              <a:buClr>
                <a:schemeClr val="lt2"/>
              </a:buClr>
              <a:buSzPts val="1200"/>
              <a:buChar char="■"/>
              <a:defRPr sz="1200">
                <a:solidFill>
                  <a:schemeClr val="lt2"/>
                </a:solidFill>
              </a:defRPr>
            </a:lvl9pPr>
          </a:lstStyle>
          <a:p>
            <a:endParaRPr/>
          </a:p>
        </p:txBody>
      </p:sp>
      <p:sp>
        <p:nvSpPr>
          <p:cNvPr id="25" name="Google Shape;25;p5"/>
          <p:cNvSpPr txBox="1">
            <a:spLocks noGrp="1"/>
          </p:cNvSpPr>
          <p:nvPr>
            <p:ph type="body" idx="2"/>
          </p:nvPr>
        </p:nvSpPr>
        <p:spPr>
          <a:xfrm>
            <a:off x="4783528" y="2945225"/>
            <a:ext cx="3249900" cy="9231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Clr>
                <a:schemeClr val="lt2"/>
              </a:buClr>
              <a:buSzPts val="1400"/>
              <a:buChar char="●"/>
              <a:defRPr sz="1300">
                <a:solidFill>
                  <a:schemeClr val="lt2"/>
                </a:solidFill>
                <a:latin typeface="Nunito"/>
                <a:ea typeface="Nunito"/>
                <a:cs typeface="Nunito"/>
                <a:sym typeface="Nunito"/>
              </a:defRPr>
            </a:lvl1pPr>
            <a:lvl2pPr marL="914400" lvl="1" indent="-304800">
              <a:spcBef>
                <a:spcPts val="0"/>
              </a:spcBef>
              <a:spcAft>
                <a:spcPts val="0"/>
              </a:spcAft>
              <a:buClr>
                <a:schemeClr val="lt2"/>
              </a:buClr>
              <a:buSzPts val="1200"/>
              <a:buChar char="○"/>
              <a:defRPr sz="1200">
                <a:solidFill>
                  <a:schemeClr val="lt2"/>
                </a:solidFill>
              </a:defRPr>
            </a:lvl2pPr>
            <a:lvl3pPr marL="1371600" lvl="2" indent="-304800">
              <a:spcBef>
                <a:spcPts val="1600"/>
              </a:spcBef>
              <a:spcAft>
                <a:spcPts val="0"/>
              </a:spcAft>
              <a:buClr>
                <a:schemeClr val="lt2"/>
              </a:buClr>
              <a:buSzPts val="1200"/>
              <a:buChar char="■"/>
              <a:defRPr sz="1200">
                <a:solidFill>
                  <a:schemeClr val="lt2"/>
                </a:solidFill>
              </a:defRPr>
            </a:lvl3pPr>
            <a:lvl4pPr marL="1828800" lvl="3" indent="-304800">
              <a:spcBef>
                <a:spcPts val="1600"/>
              </a:spcBef>
              <a:spcAft>
                <a:spcPts val="0"/>
              </a:spcAft>
              <a:buClr>
                <a:schemeClr val="lt2"/>
              </a:buClr>
              <a:buSzPts val="1200"/>
              <a:buChar char="●"/>
              <a:defRPr sz="1200">
                <a:solidFill>
                  <a:schemeClr val="lt2"/>
                </a:solidFill>
              </a:defRPr>
            </a:lvl4pPr>
            <a:lvl5pPr marL="2286000" lvl="4" indent="-304800">
              <a:spcBef>
                <a:spcPts val="1600"/>
              </a:spcBef>
              <a:spcAft>
                <a:spcPts val="0"/>
              </a:spcAft>
              <a:buClr>
                <a:schemeClr val="lt2"/>
              </a:buClr>
              <a:buSzPts val="1200"/>
              <a:buChar char="○"/>
              <a:defRPr sz="1200">
                <a:solidFill>
                  <a:schemeClr val="lt2"/>
                </a:solidFill>
              </a:defRPr>
            </a:lvl5pPr>
            <a:lvl6pPr marL="2743200" lvl="5" indent="-304800">
              <a:spcBef>
                <a:spcPts val="1600"/>
              </a:spcBef>
              <a:spcAft>
                <a:spcPts val="0"/>
              </a:spcAft>
              <a:buClr>
                <a:schemeClr val="lt2"/>
              </a:buClr>
              <a:buSzPts val="1200"/>
              <a:buChar char="■"/>
              <a:defRPr sz="1200">
                <a:solidFill>
                  <a:schemeClr val="lt2"/>
                </a:solidFill>
              </a:defRPr>
            </a:lvl6pPr>
            <a:lvl7pPr marL="3200400" lvl="6" indent="-304800">
              <a:spcBef>
                <a:spcPts val="1600"/>
              </a:spcBef>
              <a:spcAft>
                <a:spcPts val="0"/>
              </a:spcAft>
              <a:buClr>
                <a:schemeClr val="lt2"/>
              </a:buClr>
              <a:buSzPts val="1200"/>
              <a:buChar char="●"/>
              <a:defRPr sz="1200">
                <a:solidFill>
                  <a:schemeClr val="lt2"/>
                </a:solidFill>
              </a:defRPr>
            </a:lvl7pPr>
            <a:lvl8pPr marL="3657600" lvl="7" indent="-304800">
              <a:spcBef>
                <a:spcPts val="1600"/>
              </a:spcBef>
              <a:spcAft>
                <a:spcPts val="0"/>
              </a:spcAft>
              <a:buClr>
                <a:schemeClr val="lt2"/>
              </a:buClr>
              <a:buSzPts val="1200"/>
              <a:buChar char="○"/>
              <a:defRPr sz="1200">
                <a:solidFill>
                  <a:schemeClr val="lt2"/>
                </a:solidFill>
              </a:defRPr>
            </a:lvl8pPr>
            <a:lvl9pPr marL="4114800" lvl="8" indent="-304800">
              <a:spcBef>
                <a:spcPts val="1600"/>
              </a:spcBef>
              <a:spcAft>
                <a:spcPts val="1600"/>
              </a:spcAft>
              <a:buClr>
                <a:schemeClr val="lt2"/>
              </a:buClr>
              <a:buSzPts val="1200"/>
              <a:buChar char="■"/>
              <a:defRPr sz="1200">
                <a:solidFill>
                  <a:schemeClr val="lt2"/>
                </a:solidFill>
              </a:defRPr>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
        <p:nvSpPr>
          <p:cNvPr id="27" name="Google Shape;27;p5"/>
          <p:cNvSpPr txBox="1">
            <a:spLocks noGrp="1"/>
          </p:cNvSpPr>
          <p:nvPr>
            <p:ph type="subTitle" idx="3"/>
          </p:nvPr>
        </p:nvSpPr>
        <p:spPr>
          <a:xfrm>
            <a:off x="981688" y="2287813"/>
            <a:ext cx="3249900" cy="3309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1800"/>
              <a:buFont typeface="Nunito"/>
              <a:buNone/>
              <a:defRPr b="1">
                <a:solidFill>
                  <a:schemeClr val="accent3"/>
                </a:solidFill>
                <a:latin typeface="Nunito"/>
                <a:ea typeface="Nunito"/>
                <a:cs typeface="Nunito"/>
                <a:sym typeface="Nunito"/>
              </a:defRPr>
            </a:lvl1pPr>
            <a:lvl2pPr lvl="1">
              <a:spcBef>
                <a:spcPts val="0"/>
              </a:spcBef>
              <a:spcAft>
                <a:spcPts val="0"/>
              </a:spcAft>
              <a:buClr>
                <a:schemeClr val="accent1"/>
              </a:buClr>
              <a:buSzPts val="1800"/>
              <a:buFont typeface="Nunito"/>
              <a:buNone/>
              <a:defRPr sz="1800">
                <a:solidFill>
                  <a:schemeClr val="accent1"/>
                </a:solidFill>
                <a:latin typeface="Nunito"/>
                <a:ea typeface="Nunito"/>
                <a:cs typeface="Nunito"/>
                <a:sym typeface="Nunito"/>
              </a:defRPr>
            </a:lvl2pPr>
            <a:lvl3pPr lvl="2">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3pPr>
            <a:lvl4pPr lvl="3">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4pPr>
            <a:lvl5pPr lvl="4">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5pPr>
            <a:lvl6pPr lvl="5">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6pPr>
            <a:lvl7pPr lvl="6">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7pPr>
            <a:lvl8pPr lvl="7">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8pPr>
            <a:lvl9pPr lvl="8">
              <a:spcBef>
                <a:spcPts val="1600"/>
              </a:spcBef>
              <a:spcAft>
                <a:spcPts val="1600"/>
              </a:spcAft>
              <a:buClr>
                <a:schemeClr val="accent1"/>
              </a:buClr>
              <a:buSzPts val="1800"/>
              <a:buFont typeface="Nunito"/>
              <a:buNone/>
              <a:defRPr sz="1800">
                <a:solidFill>
                  <a:schemeClr val="accent1"/>
                </a:solidFill>
                <a:latin typeface="Nunito"/>
                <a:ea typeface="Nunito"/>
                <a:cs typeface="Nunito"/>
                <a:sym typeface="Nunito"/>
              </a:defRPr>
            </a:lvl9pPr>
          </a:lstStyle>
          <a:p>
            <a:endParaRPr/>
          </a:p>
        </p:txBody>
      </p:sp>
      <p:sp>
        <p:nvSpPr>
          <p:cNvPr id="28" name="Google Shape;28;p5"/>
          <p:cNvSpPr txBox="1">
            <a:spLocks noGrp="1"/>
          </p:cNvSpPr>
          <p:nvPr>
            <p:ph type="subTitle" idx="4"/>
          </p:nvPr>
        </p:nvSpPr>
        <p:spPr>
          <a:xfrm>
            <a:off x="4783525" y="2287825"/>
            <a:ext cx="3249900" cy="3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800"/>
              <a:buFont typeface="Nunito"/>
              <a:buNone/>
              <a:defRPr b="1">
                <a:solidFill>
                  <a:schemeClr val="accent3"/>
                </a:solidFill>
                <a:latin typeface="Nunito"/>
                <a:ea typeface="Nunito"/>
                <a:cs typeface="Nunito"/>
                <a:sym typeface="Nunito"/>
              </a:defRPr>
            </a:lvl1pPr>
            <a:lvl2pPr lvl="1" rtl="0">
              <a:spcBef>
                <a:spcPts val="0"/>
              </a:spcBef>
              <a:spcAft>
                <a:spcPts val="0"/>
              </a:spcAft>
              <a:buClr>
                <a:schemeClr val="accent1"/>
              </a:buClr>
              <a:buSzPts val="1800"/>
              <a:buFont typeface="Nunito"/>
              <a:buNone/>
              <a:defRPr sz="1800">
                <a:solidFill>
                  <a:schemeClr val="accent1"/>
                </a:solidFill>
                <a:latin typeface="Nunito"/>
                <a:ea typeface="Nunito"/>
                <a:cs typeface="Nunito"/>
                <a:sym typeface="Nunito"/>
              </a:defRPr>
            </a:lvl2pPr>
            <a:lvl3pPr lvl="2" rtl="0">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3pPr>
            <a:lvl4pPr lvl="3" rtl="0">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4pPr>
            <a:lvl5pPr lvl="4" rtl="0">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5pPr>
            <a:lvl6pPr lvl="5" rtl="0">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6pPr>
            <a:lvl7pPr lvl="6" rtl="0">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7pPr>
            <a:lvl8pPr lvl="7" rtl="0">
              <a:spcBef>
                <a:spcPts val="1600"/>
              </a:spcBef>
              <a:spcAft>
                <a:spcPts val="0"/>
              </a:spcAft>
              <a:buClr>
                <a:schemeClr val="accent1"/>
              </a:buClr>
              <a:buSzPts val="1800"/>
              <a:buFont typeface="Nunito"/>
              <a:buNone/>
              <a:defRPr sz="1800">
                <a:solidFill>
                  <a:schemeClr val="accent1"/>
                </a:solidFill>
                <a:latin typeface="Nunito"/>
                <a:ea typeface="Nunito"/>
                <a:cs typeface="Nunito"/>
                <a:sym typeface="Nunito"/>
              </a:defRPr>
            </a:lvl8pPr>
            <a:lvl9pPr lvl="8" rtl="0">
              <a:spcBef>
                <a:spcPts val="1600"/>
              </a:spcBef>
              <a:spcAft>
                <a:spcPts val="1600"/>
              </a:spcAft>
              <a:buClr>
                <a:schemeClr val="accent1"/>
              </a:buClr>
              <a:buSzPts val="1800"/>
              <a:buFont typeface="Nunito"/>
              <a:buNone/>
              <a:defRPr sz="1800">
                <a:solidFill>
                  <a:schemeClr val="accent1"/>
                </a:solidFill>
                <a:latin typeface="Nunito"/>
                <a:ea typeface="Nunito"/>
                <a:cs typeface="Nunito"/>
                <a:sym typeface="Nuni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572000" y="1776300"/>
            <a:ext cx="3858900" cy="766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1pPr>
            <a:lvl2pPr lvl="1">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2pPr>
            <a:lvl3pPr lvl="2">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3pPr>
            <a:lvl4pPr lvl="3">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4pPr>
            <a:lvl5pPr lvl="4">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5pPr>
            <a:lvl6pPr lvl="5">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6pPr>
            <a:lvl7pPr lvl="6">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7pPr>
            <a:lvl8pPr lvl="7">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8pPr>
            <a:lvl9pPr lvl="8">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9pPr>
          </a:lstStyle>
          <a:p>
            <a:endParaRPr/>
          </a:p>
        </p:txBody>
      </p:sp>
      <p:sp>
        <p:nvSpPr>
          <p:cNvPr id="34" name="Google Shape;34;p7"/>
          <p:cNvSpPr txBox="1">
            <a:spLocks noGrp="1"/>
          </p:cNvSpPr>
          <p:nvPr>
            <p:ph type="body" idx="1"/>
          </p:nvPr>
        </p:nvSpPr>
        <p:spPr>
          <a:xfrm>
            <a:off x="4572000" y="2509774"/>
            <a:ext cx="3858900" cy="951000"/>
          </a:xfrm>
          <a:prstGeom prst="rect">
            <a:avLst/>
          </a:prstGeom>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lt2"/>
              </a:buClr>
              <a:buSzPts val="1300"/>
              <a:buFont typeface="Nunito"/>
              <a:buChar char="●"/>
              <a:defRPr sz="1300">
                <a:solidFill>
                  <a:schemeClr val="lt2"/>
                </a:solidFill>
                <a:latin typeface="Nunito"/>
                <a:ea typeface="Nunito"/>
                <a:cs typeface="Nunito"/>
                <a:sym typeface="Nunito"/>
              </a:defRPr>
            </a:lvl1pPr>
            <a:lvl2pPr marL="914400" lvl="1" indent="-311150">
              <a:spcBef>
                <a:spcPts val="0"/>
              </a:spcBef>
              <a:spcAft>
                <a:spcPts val="0"/>
              </a:spcAft>
              <a:buClr>
                <a:schemeClr val="lt2"/>
              </a:buClr>
              <a:buSzPts val="1300"/>
              <a:buFont typeface="Nunito"/>
              <a:buChar char="○"/>
              <a:defRPr sz="1300">
                <a:solidFill>
                  <a:schemeClr val="lt2"/>
                </a:solidFill>
                <a:latin typeface="Nunito"/>
                <a:ea typeface="Nunito"/>
                <a:cs typeface="Nunito"/>
                <a:sym typeface="Nunito"/>
              </a:defRPr>
            </a:lvl2pPr>
            <a:lvl3pPr marL="1371600" lvl="2" indent="-311150">
              <a:spcBef>
                <a:spcPts val="1600"/>
              </a:spcBef>
              <a:spcAft>
                <a:spcPts val="0"/>
              </a:spcAft>
              <a:buClr>
                <a:schemeClr val="lt2"/>
              </a:buClr>
              <a:buSzPts val="1300"/>
              <a:buFont typeface="Nunito"/>
              <a:buChar char="■"/>
              <a:defRPr sz="1300">
                <a:solidFill>
                  <a:schemeClr val="lt2"/>
                </a:solidFill>
                <a:latin typeface="Nunito"/>
                <a:ea typeface="Nunito"/>
                <a:cs typeface="Nunito"/>
                <a:sym typeface="Nunito"/>
              </a:defRPr>
            </a:lvl3pPr>
            <a:lvl4pPr marL="1828800" lvl="3" indent="-311150">
              <a:spcBef>
                <a:spcPts val="1600"/>
              </a:spcBef>
              <a:spcAft>
                <a:spcPts val="0"/>
              </a:spcAft>
              <a:buClr>
                <a:schemeClr val="lt2"/>
              </a:buClr>
              <a:buSzPts val="1300"/>
              <a:buFont typeface="Nunito"/>
              <a:buChar char="●"/>
              <a:defRPr sz="1300">
                <a:solidFill>
                  <a:schemeClr val="lt2"/>
                </a:solidFill>
                <a:latin typeface="Nunito"/>
                <a:ea typeface="Nunito"/>
                <a:cs typeface="Nunito"/>
                <a:sym typeface="Nunito"/>
              </a:defRPr>
            </a:lvl4pPr>
            <a:lvl5pPr marL="2286000" lvl="4" indent="-311150">
              <a:spcBef>
                <a:spcPts val="1600"/>
              </a:spcBef>
              <a:spcAft>
                <a:spcPts val="0"/>
              </a:spcAft>
              <a:buClr>
                <a:schemeClr val="lt2"/>
              </a:buClr>
              <a:buSzPts val="1300"/>
              <a:buFont typeface="Nunito"/>
              <a:buChar char="○"/>
              <a:defRPr sz="1300">
                <a:solidFill>
                  <a:schemeClr val="lt2"/>
                </a:solidFill>
                <a:latin typeface="Nunito"/>
                <a:ea typeface="Nunito"/>
                <a:cs typeface="Nunito"/>
                <a:sym typeface="Nunito"/>
              </a:defRPr>
            </a:lvl5pPr>
            <a:lvl6pPr marL="2743200" lvl="5" indent="-311150">
              <a:spcBef>
                <a:spcPts val="1600"/>
              </a:spcBef>
              <a:spcAft>
                <a:spcPts val="0"/>
              </a:spcAft>
              <a:buClr>
                <a:schemeClr val="lt2"/>
              </a:buClr>
              <a:buSzPts val="1300"/>
              <a:buFont typeface="Nunito"/>
              <a:buChar char="■"/>
              <a:defRPr sz="1300">
                <a:solidFill>
                  <a:schemeClr val="lt2"/>
                </a:solidFill>
                <a:latin typeface="Nunito"/>
                <a:ea typeface="Nunito"/>
                <a:cs typeface="Nunito"/>
                <a:sym typeface="Nunito"/>
              </a:defRPr>
            </a:lvl6pPr>
            <a:lvl7pPr marL="3200400" lvl="6" indent="-311150">
              <a:spcBef>
                <a:spcPts val="1600"/>
              </a:spcBef>
              <a:spcAft>
                <a:spcPts val="0"/>
              </a:spcAft>
              <a:buClr>
                <a:schemeClr val="lt2"/>
              </a:buClr>
              <a:buSzPts val="1300"/>
              <a:buFont typeface="Nunito"/>
              <a:buChar char="●"/>
              <a:defRPr sz="1300">
                <a:solidFill>
                  <a:schemeClr val="lt2"/>
                </a:solidFill>
                <a:latin typeface="Nunito"/>
                <a:ea typeface="Nunito"/>
                <a:cs typeface="Nunito"/>
                <a:sym typeface="Nunito"/>
              </a:defRPr>
            </a:lvl7pPr>
            <a:lvl8pPr marL="3657600" lvl="7" indent="-311150">
              <a:spcBef>
                <a:spcPts val="1600"/>
              </a:spcBef>
              <a:spcAft>
                <a:spcPts val="0"/>
              </a:spcAft>
              <a:buClr>
                <a:schemeClr val="lt2"/>
              </a:buClr>
              <a:buSzPts val="1300"/>
              <a:buFont typeface="Nunito"/>
              <a:buChar char="○"/>
              <a:defRPr sz="1300">
                <a:solidFill>
                  <a:schemeClr val="lt2"/>
                </a:solidFill>
                <a:latin typeface="Nunito"/>
                <a:ea typeface="Nunito"/>
                <a:cs typeface="Nunito"/>
                <a:sym typeface="Nunito"/>
              </a:defRPr>
            </a:lvl8pPr>
            <a:lvl9pPr marL="4114800" lvl="8" indent="-311150">
              <a:spcBef>
                <a:spcPts val="1600"/>
              </a:spcBef>
              <a:spcAft>
                <a:spcPts val="1600"/>
              </a:spcAft>
              <a:buClr>
                <a:schemeClr val="lt2"/>
              </a:buClr>
              <a:buSzPts val="1300"/>
              <a:buFont typeface="Nunito"/>
              <a:buChar char="■"/>
              <a:defRPr sz="1300">
                <a:solidFill>
                  <a:schemeClr val="lt2"/>
                </a:solidFill>
                <a:latin typeface="Nunito"/>
                <a:ea typeface="Nunito"/>
                <a:cs typeface="Nunito"/>
                <a:sym typeface="Nunito"/>
              </a:defRPr>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713225" y="1705300"/>
            <a:ext cx="3263700" cy="678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b="1">
                <a:solidFill>
                  <a:schemeClr val="accent5"/>
                </a:solidFill>
                <a:latin typeface="EB Garamond"/>
                <a:ea typeface="EB Garamond"/>
                <a:cs typeface="EB Garamond"/>
                <a:sym typeface="EB Garamond"/>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body" idx="1"/>
          </p:nvPr>
        </p:nvSpPr>
        <p:spPr>
          <a:xfrm>
            <a:off x="713225" y="2540900"/>
            <a:ext cx="3263700" cy="8244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2"/>
              </a:buClr>
              <a:buSzPts val="1800"/>
              <a:buAutoNum type="arabicPeriod"/>
              <a:defRPr sz="1300">
                <a:solidFill>
                  <a:schemeClr val="lt2"/>
                </a:solidFill>
                <a:latin typeface="Nunito"/>
                <a:ea typeface="Nunito"/>
                <a:cs typeface="Nunito"/>
                <a:sym typeface="Nunito"/>
              </a:defRPr>
            </a:lvl1pPr>
            <a:lvl2pPr marL="914400" lvl="1" indent="-317500">
              <a:spcBef>
                <a:spcPts val="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
    <p:bg>
      <p:bgPr>
        <a:solidFill>
          <a:schemeClr val="dk2"/>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713225" y="539500"/>
            <a:ext cx="7717500" cy="460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5"/>
              </a:buClr>
              <a:buSzPts val="2500"/>
              <a:buFont typeface="EB Garamond"/>
              <a:buNone/>
              <a:defRPr b="1">
                <a:solidFill>
                  <a:schemeClr val="accent5"/>
                </a:solidFill>
                <a:latin typeface="EB Garamond"/>
                <a:ea typeface="EB Garamond"/>
                <a:cs typeface="EB Garamond"/>
                <a:sym typeface="EB Garamond"/>
              </a:defRPr>
            </a:lvl1pPr>
            <a:lvl2pPr lvl="1">
              <a:spcBef>
                <a:spcPts val="0"/>
              </a:spcBef>
              <a:spcAft>
                <a:spcPts val="0"/>
              </a:spcAft>
              <a:buClr>
                <a:schemeClr val="accent5"/>
              </a:buClr>
              <a:buSzPts val="2500"/>
              <a:buFont typeface="EB Garamond"/>
              <a:buNone/>
              <a:defRPr sz="2500" b="1">
                <a:solidFill>
                  <a:schemeClr val="accent5"/>
                </a:solidFill>
                <a:latin typeface="EB Garamond"/>
                <a:ea typeface="EB Garamond"/>
                <a:cs typeface="EB Garamond"/>
                <a:sym typeface="EB Garamond"/>
              </a:defRPr>
            </a:lvl2pPr>
            <a:lvl3pPr lvl="2">
              <a:spcBef>
                <a:spcPts val="0"/>
              </a:spcBef>
              <a:spcAft>
                <a:spcPts val="0"/>
              </a:spcAft>
              <a:buClr>
                <a:schemeClr val="accent5"/>
              </a:buClr>
              <a:buSzPts val="2500"/>
              <a:buFont typeface="EB Garamond"/>
              <a:buNone/>
              <a:defRPr sz="2500" b="1">
                <a:solidFill>
                  <a:schemeClr val="accent5"/>
                </a:solidFill>
                <a:latin typeface="EB Garamond"/>
                <a:ea typeface="EB Garamond"/>
                <a:cs typeface="EB Garamond"/>
                <a:sym typeface="EB Garamond"/>
              </a:defRPr>
            </a:lvl3pPr>
            <a:lvl4pPr lvl="3">
              <a:spcBef>
                <a:spcPts val="0"/>
              </a:spcBef>
              <a:spcAft>
                <a:spcPts val="0"/>
              </a:spcAft>
              <a:buClr>
                <a:schemeClr val="accent5"/>
              </a:buClr>
              <a:buSzPts val="2500"/>
              <a:buFont typeface="EB Garamond"/>
              <a:buNone/>
              <a:defRPr sz="2500" b="1">
                <a:solidFill>
                  <a:schemeClr val="accent5"/>
                </a:solidFill>
                <a:latin typeface="EB Garamond"/>
                <a:ea typeface="EB Garamond"/>
                <a:cs typeface="EB Garamond"/>
                <a:sym typeface="EB Garamond"/>
              </a:defRPr>
            </a:lvl4pPr>
            <a:lvl5pPr lvl="4">
              <a:spcBef>
                <a:spcPts val="0"/>
              </a:spcBef>
              <a:spcAft>
                <a:spcPts val="0"/>
              </a:spcAft>
              <a:buClr>
                <a:schemeClr val="accent5"/>
              </a:buClr>
              <a:buSzPts val="2500"/>
              <a:buFont typeface="EB Garamond"/>
              <a:buNone/>
              <a:defRPr sz="2500" b="1">
                <a:solidFill>
                  <a:schemeClr val="accent5"/>
                </a:solidFill>
                <a:latin typeface="EB Garamond"/>
                <a:ea typeface="EB Garamond"/>
                <a:cs typeface="EB Garamond"/>
                <a:sym typeface="EB Garamond"/>
              </a:defRPr>
            </a:lvl5pPr>
            <a:lvl6pPr lvl="5">
              <a:spcBef>
                <a:spcPts val="0"/>
              </a:spcBef>
              <a:spcAft>
                <a:spcPts val="0"/>
              </a:spcAft>
              <a:buClr>
                <a:schemeClr val="accent5"/>
              </a:buClr>
              <a:buSzPts val="2500"/>
              <a:buFont typeface="EB Garamond"/>
              <a:buNone/>
              <a:defRPr sz="2500" b="1">
                <a:solidFill>
                  <a:schemeClr val="accent5"/>
                </a:solidFill>
                <a:latin typeface="EB Garamond"/>
                <a:ea typeface="EB Garamond"/>
                <a:cs typeface="EB Garamond"/>
                <a:sym typeface="EB Garamond"/>
              </a:defRPr>
            </a:lvl6pPr>
            <a:lvl7pPr lvl="6">
              <a:spcBef>
                <a:spcPts val="0"/>
              </a:spcBef>
              <a:spcAft>
                <a:spcPts val="0"/>
              </a:spcAft>
              <a:buClr>
                <a:schemeClr val="accent5"/>
              </a:buClr>
              <a:buSzPts val="2500"/>
              <a:buFont typeface="EB Garamond"/>
              <a:buNone/>
              <a:defRPr sz="2500" b="1">
                <a:solidFill>
                  <a:schemeClr val="accent5"/>
                </a:solidFill>
                <a:latin typeface="EB Garamond"/>
                <a:ea typeface="EB Garamond"/>
                <a:cs typeface="EB Garamond"/>
                <a:sym typeface="EB Garamond"/>
              </a:defRPr>
            </a:lvl7pPr>
            <a:lvl8pPr lvl="7">
              <a:spcBef>
                <a:spcPts val="0"/>
              </a:spcBef>
              <a:spcAft>
                <a:spcPts val="0"/>
              </a:spcAft>
              <a:buClr>
                <a:schemeClr val="accent5"/>
              </a:buClr>
              <a:buSzPts val="2500"/>
              <a:buFont typeface="EB Garamond"/>
              <a:buNone/>
              <a:defRPr sz="2500" b="1">
                <a:solidFill>
                  <a:schemeClr val="accent5"/>
                </a:solidFill>
                <a:latin typeface="EB Garamond"/>
                <a:ea typeface="EB Garamond"/>
                <a:cs typeface="EB Garamond"/>
                <a:sym typeface="EB Garamond"/>
              </a:defRPr>
            </a:lvl8pPr>
            <a:lvl9pPr lvl="8">
              <a:spcBef>
                <a:spcPts val="0"/>
              </a:spcBef>
              <a:spcAft>
                <a:spcPts val="0"/>
              </a:spcAft>
              <a:buClr>
                <a:schemeClr val="accent5"/>
              </a:buClr>
              <a:buSzPts val="2500"/>
              <a:buFont typeface="EB Garamond"/>
              <a:buNone/>
              <a:defRPr sz="2500" b="1">
                <a:solidFill>
                  <a:schemeClr val="accent5"/>
                </a:solidFill>
                <a:latin typeface="EB Garamond"/>
                <a:ea typeface="EB Garamond"/>
                <a:cs typeface="EB Garamond"/>
                <a:sym typeface="EB Garamond"/>
              </a:defRPr>
            </a:lvl9pPr>
          </a:lstStyle>
          <a:p>
            <a:endParaRPr/>
          </a:p>
        </p:txBody>
      </p:sp>
      <p:sp>
        <p:nvSpPr>
          <p:cNvPr id="54" name="Google Shape;54;p13"/>
          <p:cNvSpPr txBox="1">
            <a:spLocks noGrp="1"/>
          </p:cNvSpPr>
          <p:nvPr>
            <p:ph type="title" idx="2" hasCustomPrompt="1"/>
          </p:nvPr>
        </p:nvSpPr>
        <p:spPr>
          <a:xfrm>
            <a:off x="737950" y="1253213"/>
            <a:ext cx="24873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55" name="Google Shape;55;p13"/>
          <p:cNvSpPr txBox="1">
            <a:spLocks noGrp="1"/>
          </p:cNvSpPr>
          <p:nvPr>
            <p:ph type="title" idx="3"/>
          </p:nvPr>
        </p:nvSpPr>
        <p:spPr>
          <a:xfrm>
            <a:off x="737938" y="19834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56" name="Google Shape;56;p13"/>
          <p:cNvSpPr txBox="1">
            <a:spLocks noGrp="1"/>
          </p:cNvSpPr>
          <p:nvPr>
            <p:ph type="subTitle" idx="1"/>
          </p:nvPr>
        </p:nvSpPr>
        <p:spPr>
          <a:xfrm>
            <a:off x="737938" y="235017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57" name="Google Shape;57;p13"/>
          <p:cNvSpPr txBox="1">
            <a:spLocks noGrp="1"/>
          </p:cNvSpPr>
          <p:nvPr>
            <p:ph type="title" idx="4" hasCustomPrompt="1"/>
          </p:nvPr>
        </p:nvSpPr>
        <p:spPr>
          <a:xfrm>
            <a:off x="737950" y="2999658"/>
            <a:ext cx="24873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58" name="Google Shape;58;p13"/>
          <p:cNvSpPr txBox="1">
            <a:spLocks noGrp="1"/>
          </p:cNvSpPr>
          <p:nvPr>
            <p:ph type="title" idx="5"/>
          </p:nvPr>
        </p:nvSpPr>
        <p:spPr>
          <a:xfrm>
            <a:off x="737938" y="37036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59" name="Google Shape;59;p13"/>
          <p:cNvSpPr txBox="1">
            <a:spLocks noGrp="1"/>
          </p:cNvSpPr>
          <p:nvPr>
            <p:ph type="subTitle" idx="6"/>
          </p:nvPr>
        </p:nvSpPr>
        <p:spPr>
          <a:xfrm>
            <a:off x="737938" y="407037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60" name="Google Shape;60;p13"/>
          <p:cNvSpPr txBox="1">
            <a:spLocks noGrp="1"/>
          </p:cNvSpPr>
          <p:nvPr>
            <p:ph type="title" idx="7" hasCustomPrompt="1"/>
          </p:nvPr>
        </p:nvSpPr>
        <p:spPr>
          <a:xfrm>
            <a:off x="3328350" y="1253213"/>
            <a:ext cx="24873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61" name="Google Shape;61;p13"/>
          <p:cNvSpPr txBox="1">
            <a:spLocks noGrp="1"/>
          </p:cNvSpPr>
          <p:nvPr>
            <p:ph type="title" idx="8"/>
          </p:nvPr>
        </p:nvSpPr>
        <p:spPr>
          <a:xfrm>
            <a:off x="3328338" y="19834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62" name="Google Shape;62;p13"/>
          <p:cNvSpPr txBox="1">
            <a:spLocks noGrp="1"/>
          </p:cNvSpPr>
          <p:nvPr>
            <p:ph type="subTitle" idx="9"/>
          </p:nvPr>
        </p:nvSpPr>
        <p:spPr>
          <a:xfrm>
            <a:off x="3328338" y="235017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63" name="Google Shape;63;p13"/>
          <p:cNvSpPr txBox="1">
            <a:spLocks noGrp="1"/>
          </p:cNvSpPr>
          <p:nvPr>
            <p:ph type="title" idx="13" hasCustomPrompt="1"/>
          </p:nvPr>
        </p:nvSpPr>
        <p:spPr>
          <a:xfrm>
            <a:off x="3328350" y="2999658"/>
            <a:ext cx="24873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64" name="Google Shape;64;p13"/>
          <p:cNvSpPr txBox="1">
            <a:spLocks noGrp="1"/>
          </p:cNvSpPr>
          <p:nvPr>
            <p:ph type="title" idx="14"/>
          </p:nvPr>
        </p:nvSpPr>
        <p:spPr>
          <a:xfrm>
            <a:off x="3328338" y="37036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65" name="Google Shape;65;p13"/>
          <p:cNvSpPr txBox="1">
            <a:spLocks noGrp="1"/>
          </p:cNvSpPr>
          <p:nvPr>
            <p:ph type="subTitle" idx="15"/>
          </p:nvPr>
        </p:nvSpPr>
        <p:spPr>
          <a:xfrm>
            <a:off x="3328338" y="407037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66" name="Google Shape;66;p13"/>
          <p:cNvSpPr txBox="1">
            <a:spLocks noGrp="1"/>
          </p:cNvSpPr>
          <p:nvPr>
            <p:ph type="title" idx="16" hasCustomPrompt="1"/>
          </p:nvPr>
        </p:nvSpPr>
        <p:spPr>
          <a:xfrm>
            <a:off x="5918750" y="1253213"/>
            <a:ext cx="24873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67" name="Google Shape;67;p13"/>
          <p:cNvSpPr txBox="1">
            <a:spLocks noGrp="1"/>
          </p:cNvSpPr>
          <p:nvPr>
            <p:ph type="title" idx="17"/>
          </p:nvPr>
        </p:nvSpPr>
        <p:spPr>
          <a:xfrm>
            <a:off x="5918738" y="19834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68" name="Google Shape;68;p13"/>
          <p:cNvSpPr txBox="1">
            <a:spLocks noGrp="1"/>
          </p:cNvSpPr>
          <p:nvPr>
            <p:ph type="subTitle" idx="18"/>
          </p:nvPr>
        </p:nvSpPr>
        <p:spPr>
          <a:xfrm>
            <a:off x="5918738" y="235017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69" name="Google Shape;69;p13"/>
          <p:cNvSpPr txBox="1">
            <a:spLocks noGrp="1"/>
          </p:cNvSpPr>
          <p:nvPr>
            <p:ph type="title" idx="19" hasCustomPrompt="1"/>
          </p:nvPr>
        </p:nvSpPr>
        <p:spPr>
          <a:xfrm>
            <a:off x="5918750" y="2999658"/>
            <a:ext cx="2487300" cy="8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6000"/>
              <a:buFont typeface="EB Garamond"/>
              <a:buNone/>
              <a:defRPr sz="4500">
                <a:solidFill>
                  <a:schemeClr val="accent5"/>
                </a:solidFill>
                <a:latin typeface="EB Garamond"/>
                <a:ea typeface="EB Garamond"/>
                <a:cs typeface="EB Garamond"/>
                <a:sym typeface="EB Garamond"/>
              </a:defRPr>
            </a:lvl1pPr>
            <a:lvl2pPr lvl="1"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2pPr>
            <a:lvl3pPr lvl="2"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3pPr>
            <a:lvl4pPr lvl="3"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4pPr>
            <a:lvl5pPr lvl="4"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5pPr>
            <a:lvl6pPr lvl="5"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6pPr>
            <a:lvl7pPr lvl="6"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7pPr>
            <a:lvl8pPr lvl="7"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8pPr>
            <a:lvl9pPr lvl="8" algn="ctr" rtl="0">
              <a:spcBef>
                <a:spcPts val="0"/>
              </a:spcBef>
              <a:spcAft>
                <a:spcPts val="0"/>
              </a:spcAft>
              <a:buClr>
                <a:schemeClr val="accent5"/>
              </a:buClr>
              <a:buSzPts val="6000"/>
              <a:buFont typeface="EB Garamond"/>
              <a:buNone/>
              <a:defRPr sz="6000">
                <a:solidFill>
                  <a:schemeClr val="accent5"/>
                </a:solidFill>
                <a:latin typeface="EB Garamond"/>
                <a:ea typeface="EB Garamond"/>
                <a:cs typeface="EB Garamond"/>
                <a:sym typeface="EB Garamond"/>
              </a:defRPr>
            </a:lvl9pPr>
          </a:lstStyle>
          <a:p>
            <a:r>
              <a:t>xx%</a:t>
            </a:r>
          </a:p>
        </p:txBody>
      </p:sp>
      <p:sp>
        <p:nvSpPr>
          <p:cNvPr id="70" name="Google Shape;70;p13"/>
          <p:cNvSpPr txBox="1">
            <a:spLocks noGrp="1"/>
          </p:cNvSpPr>
          <p:nvPr>
            <p:ph type="title" idx="20"/>
          </p:nvPr>
        </p:nvSpPr>
        <p:spPr>
          <a:xfrm>
            <a:off x="5918738" y="37036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Nunito"/>
              <a:buNone/>
              <a:defRPr sz="18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2pPr>
            <a:lvl3pPr lvl="2"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3pPr>
            <a:lvl4pPr lvl="3"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4pPr>
            <a:lvl5pPr lvl="4"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5pPr>
            <a:lvl6pPr lvl="5"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6pPr>
            <a:lvl7pPr lvl="6"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7pPr>
            <a:lvl8pPr lvl="7"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8pPr>
            <a:lvl9pPr lvl="8" algn="ctr" rtl="0">
              <a:spcBef>
                <a:spcPts val="0"/>
              </a:spcBef>
              <a:spcAft>
                <a:spcPts val="0"/>
              </a:spcAft>
              <a:buClr>
                <a:schemeClr val="accent1"/>
              </a:buClr>
              <a:buSzPts val="2800"/>
              <a:buFont typeface="Nunito"/>
              <a:buNone/>
              <a:defRPr>
                <a:solidFill>
                  <a:schemeClr val="accent1"/>
                </a:solidFill>
                <a:latin typeface="Nunito"/>
                <a:ea typeface="Nunito"/>
                <a:cs typeface="Nunito"/>
                <a:sym typeface="Nunito"/>
              </a:defRPr>
            </a:lvl9pPr>
          </a:lstStyle>
          <a:p>
            <a:endParaRPr/>
          </a:p>
        </p:txBody>
      </p:sp>
      <p:sp>
        <p:nvSpPr>
          <p:cNvPr id="71" name="Google Shape;71;p13"/>
          <p:cNvSpPr txBox="1">
            <a:spLocks noGrp="1"/>
          </p:cNvSpPr>
          <p:nvPr>
            <p:ph type="subTitle" idx="21"/>
          </p:nvPr>
        </p:nvSpPr>
        <p:spPr>
          <a:xfrm>
            <a:off x="5918738" y="407037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algn="ctr" rtl="0">
              <a:lnSpc>
                <a:spcPct val="100000"/>
              </a:lnSpc>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2">
  <p:cSld name="CUSTOM_1">
    <p:bg>
      <p:bgPr>
        <a:solidFill>
          <a:schemeClr val="dk2"/>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713225" y="1712875"/>
            <a:ext cx="3858900" cy="479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1pPr>
            <a:lvl2pPr lvl="1">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2pPr>
            <a:lvl3pPr lvl="2">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3pPr>
            <a:lvl4pPr lvl="3">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4pPr>
            <a:lvl5pPr lvl="4">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5pPr>
            <a:lvl6pPr lvl="5">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6pPr>
            <a:lvl7pPr lvl="6">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7pPr>
            <a:lvl8pPr lvl="7">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8pPr>
            <a:lvl9pPr lvl="8">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9pPr>
          </a:lstStyle>
          <a:p>
            <a:endParaRPr/>
          </a:p>
        </p:txBody>
      </p:sp>
      <p:sp>
        <p:nvSpPr>
          <p:cNvPr id="74" name="Google Shape;74;p14"/>
          <p:cNvSpPr txBox="1">
            <a:spLocks noGrp="1"/>
          </p:cNvSpPr>
          <p:nvPr>
            <p:ph type="subTitle" idx="1"/>
          </p:nvPr>
        </p:nvSpPr>
        <p:spPr>
          <a:xfrm>
            <a:off x="713225" y="2416700"/>
            <a:ext cx="3858900" cy="105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800"/>
              <a:buFont typeface="Nunito"/>
              <a:buNone/>
              <a:defRPr sz="1600">
                <a:solidFill>
                  <a:schemeClr val="lt2"/>
                </a:solidFill>
                <a:latin typeface="Nunito"/>
                <a:ea typeface="Nunito"/>
                <a:cs typeface="Nunito"/>
                <a:sym typeface="Nunito"/>
              </a:defRPr>
            </a:lvl1pPr>
            <a:lvl2pPr lvl="1"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2pPr>
            <a:lvl3pPr lvl="2"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3pPr>
            <a:lvl4pPr lvl="3"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4pPr>
            <a:lvl5pPr lvl="4"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5pPr>
            <a:lvl6pPr lvl="5"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6pPr>
            <a:lvl7pPr lvl="6"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7pPr>
            <a:lvl8pPr lvl="7"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8pPr>
            <a:lvl9pPr lvl="8"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 id="2147483659" r:id="rId8"/>
    <p:sldLayoutId id="2147483660" r:id="rId9"/>
    <p:sldLayoutId id="214748366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3897421" y="1635646"/>
            <a:ext cx="4761600" cy="106242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FR" dirty="0" err="1" smtClean="0">
                <a:solidFill>
                  <a:schemeClr val="lt2"/>
                </a:solidFill>
              </a:rPr>
              <a:t>AgriMalagasy</a:t>
            </a:r>
            <a:r>
              <a:rPr lang="fr-FR" dirty="0" smtClean="0">
                <a:solidFill>
                  <a:schemeClr val="lt2"/>
                </a:solidFill>
              </a:rPr>
              <a:t> </a:t>
            </a:r>
            <a:endParaRPr dirty="0">
              <a:solidFill>
                <a:schemeClr val="lt2"/>
              </a:solidFill>
            </a:endParaRPr>
          </a:p>
        </p:txBody>
      </p:sp>
      <p:sp>
        <p:nvSpPr>
          <p:cNvPr id="186" name="Google Shape;186;p30"/>
          <p:cNvSpPr txBox="1">
            <a:spLocks noGrp="1"/>
          </p:cNvSpPr>
          <p:nvPr>
            <p:ph type="subTitle" idx="1"/>
          </p:nvPr>
        </p:nvSpPr>
        <p:spPr>
          <a:xfrm>
            <a:off x="4094069" y="2639874"/>
            <a:ext cx="4761600" cy="853800"/>
          </a:xfrm>
          <a:prstGeom prst="rect">
            <a:avLst/>
          </a:prstGeom>
        </p:spPr>
        <p:txBody>
          <a:bodyPr spcFirstLastPara="1" wrap="square" lIns="91425" tIns="91425" rIns="91425" bIns="91425" anchor="t" anchorCtr="0">
            <a:noAutofit/>
          </a:bodyPr>
          <a:lstStyle/>
          <a:p>
            <a:pPr marL="0" lvl="0" indent="0" algn="ctr">
              <a:buClr>
                <a:schemeClr val="dk1"/>
              </a:buClr>
              <a:buSzPts val="1100"/>
            </a:pPr>
            <a:r>
              <a:rPr lang="fr-FR" sz="2000" dirty="0"/>
              <a:t> </a:t>
            </a:r>
            <a:r>
              <a:rPr lang="fr-FR" sz="2000" dirty="0" smtClean="0"/>
              <a:t>     </a:t>
            </a:r>
            <a:r>
              <a:rPr lang="fr-FR" sz="1600" dirty="0" smtClean="0"/>
              <a:t>"</a:t>
            </a:r>
            <a:r>
              <a:rPr lang="fr-FR" sz="1600" dirty="0" err="1"/>
              <a:t>Tontolo</a:t>
            </a:r>
            <a:r>
              <a:rPr lang="fr-FR" sz="1600" dirty="0"/>
              <a:t> </a:t>
            </a:r>
            <a:r>
              <a:rPr lang="fr-FR" sz="1600" dirty="0" err="1"/>
              <a:t>maitso</a:t>
            </a:r>
            <a:r>
              <a:rPr lang="fr-FR" sz="1600" dirty="0"/>
              <a:t>, </a:t>
            </a:r>
            <a:r>
              <a:rPr lang="fr-FR" sz="1600" dirty="0" err="1"/>
              <a:t>fiainana</a:t>
            </a:r>
            <a:r>
              <a:rPr lang="fr-FR" sz="1600" dirty="0"/>
              <a:t> </a:t>
            </a:r>
            <a:r>
              <a:rPr lang="fr-FR" sz="1600" dirty="0" err="1"/>
              <a:t>mamiratra</a:t>
            </a:r>
            <a:r>
              <a:rPr lang="fr-FR" sz="1600" dirty="0"/>
              <a:t> !"</a:t>
            </a:r>
            <a:endParaRPr sz="1600" dirty="0"/>
          </a:p>
        </p:txBody>
      </p:sp>
      <p:sp>
        <p:nvSpPr>
          <p:cNvPr id="187" name="Google Shape;187;p30"/>
          <p:cNvSpPr/>
          <p:nvPr/>
        </p:nvSpPr>
        <p:spPr>
          <a:xfrm>
            <a:off x="7884598" y="-308570"/>
            <a:ext cx="1121686" cy="1045468"/>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rot="-1248412">
            <a:off x="4884057" y="4979640"/>
            <a:ext cx="1446189" cy="264432"/>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p:nvPr/>
        </p:nvSpPr>
        <p:spPr>
          <a:xfrm rot="-1248538">
            <a:off x="5685488" y="4905377"/>
            <a:ext cx="1289131" cy="331568"/>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30"/>
          <p:cNvGrpSpPr/>
          <p:nvPr/>
        </p:nvGrpSpPr>
        <p:grpSpPr>
          <a:xfrm>
            <a:off x="8445441" y="4367111"/>
            <a:ext cx="518214" cy="482923"/>
            <a:chOff x="5879425" y="4466724"/>
            <a:chExt cx="604655" cy="482923"/>
          </a:xfrm>
        </p:grpSpPr>
        <p:sp>
          <p:nvSpPr>
            <p:cNvPr id="191" name="Google Shape;191;p30"/>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5" name="Google Shape;195;p30"/>
          <p:cNvPicPr preferRelativeResize="0"/>
          <p:nvPr/>
        </p:nvPicPr>
        <p:blipFill rotWithShape="1">
          <a:blip r:embed="rId3">
            <a:alphaModFix/>
          </a:blip>
          <a:srcRect l="45049" r="6009" b="4333"/>
          <a:stretch/>
        </p:blipFill>
        <p:spPr>
          <a:xfrm>
            <a:off x="0" y="0"/>
            <a:ext cx="3948000" cy="5143500"/>
          </a:xfrm>
          <a:prstGeom prst="rect">
            <a:avLst/>
          </a:prstGeom>
          <a:noFill/>
          <a:ln>
            <a:noFill/>
          </a:ln>
        </p:spPr>
      </p:pic>
      <p:sp>
        <p:nvSpPr>
          <p:cNvPr id="196" name="Google Shape;196;p30"/>
          <p:cNvSpPr/>
          <p:nvPr/>
        </p:nvSpPr>
        <p:spPr>
          <a:xfrm rot="-5401006">
            <a:off x="1267014" y="2472126"/>
            <a:ext cx="5555651" cy="335496"/>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Besoin de financement</a:t>
            </a:r>
          </a:p>
        </p:txBody>
      </p:sp>
      <p:sp>
        <p:nvSpPr>
          <p:cNvPr id="3" name="Espace réservé du texte 2"/>
          <p:cNvSpPr>
            <a:spLocks noGrp="1"/>
          </p:cNvSpPr>
          <p:nvPr>
            <p:ph type="body" idx="1"/>
          </p:nvPr>
        </p:nvSpPr>
        <p:spPr>
          <a:xfrm>
            <a:off x="713225" y="1237560"/>
            <a:ext cx="7717500" cy="1573017"/>
          </a:xfrm>
        </p:spPr>
        <p:txBody>
          <a:bodyPr/>
          <a:lstStyle/>
          <a:p>
            <a:pPr marL="139700" indent="0">
              <a:buNone/>
            </a:pPr>
            <a:r>
              <a:rPr lang="fr-FR" sz="1800" dirty="0">
                <a:solidFill>
                  <a:schemeClr val="accent1"/>
                </a:solidFill>
              </a:rPr>
              <a:t>Nous recherchons un financement pour la première phase </a:t>
            </a:r>
            <a:r>
              <a:rPr lang="fr-FR" sz="1800" dirty="0" smtClean="0">
                <a:solidFill>
                  <a:schemeClr val="accent1"/>
                </a:solidFill>
              </a:rPr>
              <a:t>de développement</a:t>
            </a:r>
            <a:r>
              <a:rPr lang="fr-FR" sz="1800" dirty="0">
                <a:solidFill>
                  <a:schemeClr val="accent1"/>
                </a:solidFill>
              </a:rPr>
              <a:t>, qui inclut :</a:t>
            </a:r>
          </a:p>
          <a:p>
            <a:pPr marL="425450" lvl="0" indent="-285750">
              <a:buFont typeface="Wingdings" panose="05000000000000000000" pitchFamily="2" charset="2"/>
              <a:buChar char="§"/>
            </a:pPr>
            <a:r>
              <a:rPr lang="fr-FR" sz="1800" dirty="0">
                <a:solidFill>
                  <a:schemeClr val="accent1"/>
                </a:solidFill>
              </a:rPr>
              <a:t>Le développement de la plateforme (web et mobile).</a:t>
            </a:r>
          </a:p>
          <a:p>
            <a:pPr marL="425450" lvl="0" indent="-285750">
              <a:buFont typeface="Wingdings" panose="05000000000000000000" pitchFamily="2" charset="2"/>
              <a:buChar char="§"/>
            </a:pPr>
            <a:r>
              <a:rPr lang="fr-FR" sz="1800" dirty="0">
                <a:solidFill>
                  <a:schemeClr val="accent1"/>
                </a:solidFill>
              </a:rPr>
              <a:t>La création de contenus éducatifs (textes, vidéos et fichiers audio).</a:t>
            </a:r>
          </a:p>
          <a:p>
            <a:pPr marL="425450" lvl="0" indent="-285750">
              <a:buFont typeface="Wingdings" panose="05000000000000000000" pitchFamily="2" charset="2"/>
              <a:buChar char="§"/>
            </a:pPr>
            <a:r>
              <a:rPr lang="fr-FR" sz="1800" dirty="0">
                <a:solidFill>
                  <a:schemeClr val="accent1"/>
                </a:solidFill>
              </a:rPr>
              <a:t>Le déploiement pilote dans des zones rurales sélectionnées.</a:t>
            </a:r>
          </a:p>
          <a:p>
            <a:endParaRPr lang="fr-FR" dirty="0"/>
          </a:p>
        </p:txBody>
      </p:sp>
    </p:spTree>
    <p:extLst>
      <p:ext uri="{BB962C8B-B14F-4D97-AF65-F5344CB8AC3E}">
        <p14:creationId xmlns:p14="http://schemas.microsoft.com/office/powerpoint/2010/main" val="412701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555526"/>
            <a:ext cx="7717500" cy="564900"/>
          </a:xfrm>
        </p:spPr>
        <p:txBody>
          <a:bodyPr/>
          <a:lstStyle/>
          <a:p>
            <a:r>
              <a:rPr lang="fr-FR" dirty="0" smtClean="0"/>
              <a:t>Impact </a:t>
            </a:r>
            <a:r>
              <a:rPr lang="fr-FR" dirty="0"/>
              <a:t>environnemental et innovation</a:t>
            </a:r>
          </a:p>
        </p:txBody>
      </p:sp>
      <p:sp>
        <p:nvSpPr>
          <p:cNvPr id="3" name="Espace réservé du texte 2"/>
          <p:cNvSpPr>
            <a:spLocks noGrp="1"/>
          </p:cNvSpPr>
          <p:nvPr>
            <p:ph type="body" idx="1"/>
          </p:nvPr>
        </p:nvSpPr>
        <p:spPr>
          <a:xfrm>
            <a:off x="713225" y="1237560"/>
            <a:ext cx="7717500" cy="2054270"/>
          </a:xfrm>
        </p:spPr>
        <p:txBody>
          <a:bodyPr/>
          <a:lstStyle/>
          <a:p>
            <a:pPr marL="139700" indent="0" algn="just">
              <a:buNone/>
            </a:pPr>
            <a:r>
              <a:rPr lang="fr-FR" sz="1800" dirty="0">
                <a:solidFill>
                  <a:schemeClr val="accent1"/>
                </a:solidFill>
              </a:rPr>
              <a:t>Le projet est conçu pour être respectueux de l'environnement, en promouvant des pratiques agricoles durables et modernes. En utilisant des méthodes agricoles écologiques, nous visons à augmenter les rendements des cultures tout en préservant les ressources naturelles. La plateforme est innovante par son approche inclusive qui s'adresse à un large éventail de personnes, indépendamment de leur niveau d'alphabétisation.</a:t>
            </a:r>
          </a:p>
          <a:p>
            <a:endParaRPr lang="fr-FR" dirty="0"/>
          </a:p>
        </p:txBody>
      </p:sp>
    </p:spTree>
    <p:extLst>
      <p:ext uri="{BB962C8B-B14F-4D97-AF65-F5344CB8AC3E}">
        <p14:creationId xmlns:p14="http://schemas.microsoft.com/office/powerpoint/2010/main" val="144698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195486"/>
            <a:ext cx="7717500" cy="564900"/>
          </a:xfrm>
        </p:spPr>
        <p:txBody>
          <a:bodyPr/>
          <a:lstStyle/>
          <a:p>
            <a:r>
              <a:rPr lang="fr-FR" dirty="0" smtClean="0"/>
              <a:t>Illustration du projet</a:t>
            </a:r>
            <a:endParaRPr lang="fr-FR" dirty="0"/>
          </a:p>
        </p:txBody>
      </p:sp>
      <p:pic>
        <p:nvPicPr>
          <p:cNvPr id="1026" name="Picture 2" descr="C:\Users\POWER PC\Desktop\Nouveau dossier (9)\log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71550"/>
            <a:ext cx="2755921" cy="12961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OWER PC\Desktop\Nouveau dossier (9)\regis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771550"/>
            <a:ext cx="2765107" cy="129614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POWER PC\Desktop\Nouveau dossier (9)\post admi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2224086"/>
            <a:ext cx="2520280" cy="12837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7" descr="C:\Users\POWER PC\Desktop\pr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2211710"/>
            <a:ext cx="2764844" cy="12366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C:\Users\POWER PC\Desktop\Nouveau dossier (9)\details cultur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2211710"/>
            <a:ext cx="2644105" cy="12518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descr="C:\Users\POWER PC\Desktop\post rakot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3571114"/>
            <a:ext cx="2591105" cy="11608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FFOutput\fandraisana.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2161" y="771550"/>
            <a:ext cx="2736304" cy="1291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884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a:t>
            </a:r>
            <a:endParaRPr dirty="0"/>
          </a:p>
        </p:txBody>
      </p:sp>
      <p:sp>
        <p:nvSpPr>
          <p:cNvPr id="202" name="Google Shape;202;p31"/>
          <p:cNvSpPr txBox="1">
            <a:spLocks noGrp="1"/>
          </p:cNvSpPr>
          <p:nvPr>
            <p:ph type="body" idx="1"/>
          </p:nvPr>
        </p:nvSpPr>
        <p:spPr>
          <a:xfrm>
            <a:off x="713225" y="1237560"/>
            <a:ext cx="7717500" cy="3371100"/>
          </a:xfrm>
          <a:prstGeom prst="rect">
            <a:avLst/>
          </a:prstGeom>
        </p:spPr>
        <p:txBody>
          <a:bodyPr spcFirstLastPara="1" wrap="square" lIns="91425" tIns="91425" rIns="91425" bIns="91425" anchor="t" anchorCtr="0">
            <a:noAutofit/>
          </a:bodyPr>
          <a:lstStyle/>
          <a:p>
            <a:pPr marL="0" indent="0" algn="just">
              <a:buNone/>
            </a:pPr>
            <a:r>
              <a:rPr lang="fr-FR" sz="1800" dirty="0">
                <a:solidFill>
                  <a:schemeClr val="accent1"/>
                </a:solidFill>
              </a:rPr>
              <a:t>À Madagascar, l'agriculture représente une part importante de l'économie, mais de nombreux agriculteurs, qu'ils soient illettrés ou lettrés, n'ont pas accès aux méthodes modernes de culture et aux informations nécessaires pour améliorer leur rendement. Les défis sont nombreux : manque d'éducation agricole, isolement, et accès limité à des ressources fiables. Pourtant, la modernisation de l’agriculture pourrait transformer la vie de milliers de familles.</a:t>
            </a:r>
            <a:endParaRPr sz="1800"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827584" y="411510"/>
            <a:ext cx="7717500" cy="46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Objectif et Mission</a:t>
            </a:r>
            <a:endParaRPr dirty="0"/>
          </a:p>
        </p:txBody>
      </p:sp>
      <p:grpSp>
        <p:nvGrpSpPr>
          <p:cNvPr id="226" name="Google Shape;226;p32"/>
          <p:cNvGrpSpPr/>
          <p:nvPr/>
        </p:nvGrpSpPr>
        <p:grpSpPr>
          <a:xfrm>
            <a:off x="8430775" y="4515774"/>
            <a:ext cx="604655" cy="482923"/>
            <a:chOff x="5879425" y="4466724"/>
            <a:chExt cx="604655" cy="482923"/>
          </a:xfrm>
        </p:grpSpPr>
        <p:sp>
          <p:nvSpPr>
            <p:cNvPr id="227" name="Google Shape;227;p32"/>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32"/>
          <p:cNvSpPr/>
          <p:nvPr/>
        </p:nvSpPr>
        <p:spPr>
          <a:xfrm rot="379797">
            <a:off x="-359568" y="3139394"/>
            <a:ext cx="1194237" cy="736919"/>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8010603" y="-308570"/>
            <a:ext cx="1040181" cy="1013005"/>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itre 9"/>
          <p:cNvSpPr>
            <a:spLocks noGrp="1"/>
          </p:cNvSpPr>
          <p:nvPr>
            <p:ph type="title" idx="8"/>
          </p:nvPr>
        </p:nvSpPr>
        <p:spPr>
          <a:xfrm>
            <a:off x="830463" y="1168170"/>
            <a:ext cx="7700231" cy="3203779"/>
          </a:xfrm>
        </p:spPr>
        <p:txBody>
          <a:bodyPr/>
          <a:lstStyle/>
          <a:p>
            <a:pPr algn="just"/>
            <a:r>
              <a:rPr lang="fr-FR" b="0" dirty="0"/>
              <a:t>Notre projet a pour mission de renforcer les agriculteurs à Madagascar en leur offrant un accès à des méthodes agricoles modernes et adaptées, à la fois pour les personnes illettrées et lettrées. Nous créons une plateforme numérique accessible à la fois sur web et mobile, où les agriculteurs peuvent échanger, apprendre et évoluer dans un environnement respectueux de l'environnement et innovant.</a:t>
            </a:r>
            <a:r>
              <a:rPr lang="fr-FR" dirty="0"/>
              <a:t/>
            </a:r>
            <a:br>
              <a:rPr lang="fr-FR" dirty="0"/>
            </a:b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9" name="Google Shape;239;p33"/>
          <p:cNvSpPr/>
          <p:nvPr/>
        </p:nvSpPr>
        <p:spPr>
          <a:xfrm rot="5398976">
            <a:off x="3376438" y="1445322"/>
            <a:ext cx="3412888" cy="335496"/>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txBox="1">
            <a:spLocks noGrp="1"/>
          </p:cNvSpPr>
          <p:nvPr>
            <p:ph type="title"/>
          </p:nvPr>
        </p:nvSpPr>
        <p:spPr>
          <a:xfrm>
            <a:off x="836846" y="818836"/>
            <a:ext cx="3263700" cy="67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Marché cible</a:t>
            </a:r>
            <a:endParaRPr dirty="0"/>
          </a:p>
        </p:txBody>
      </p:sp>
      <p:sp>
        <p:nvSpPr>
          <p:cNvPr id="241" name="Google Shape;241;p33"/>
          <p:cNvSpPr/>
          <p:nvPr/>
        </p:nvSpPr>
        <p:spPr>
          <a:xfrm>
            <a:off x="8028384" y="4583972"/>
            <a:ext cx="843764" cy="951779"/>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323528" y="328988"/>
            <a:ext cx="550852" cy="518724"/>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3"/>
          <p:cNvSpPr txBox="1">
            <a:spLocks noGrp="1"/>
          </p:cNvSpPr>
          <p:nvPr>
            <p:ph type="body" idx="1"/>
          </p:nvPr>
        </p:nvSpPr>
        <p:spPr>
          <a:xfrm>
            <a:off x="179512" y="1566250"/>
            <a:ext cx="8784976" cy="2733692"/>
          </a:xfrm>
          <a:prstGeom prst="rect">
            <a:avLst/>
          </a:prstGeom>
        </p:spPr>
        <p:txBody>
          <a:bodyPr spcFirstLastPara="1" wrap="square" lIns="91425" tIns="91425" rIns="91425" bIns="91425" anchor="t" anchorCtr="0">
            <a:noAutofit/>
          </a:bodyPr>
          <a:lstStyle/>
          <a:p>
            <a:pPr lvl="0">
              <a:buFont typeface="Wingdings" panose="05000000000000000000" pitchFamily="2" charset="2"/>
              <a:buChar char="§"/>
            </a:pPr>
            <a:r>
              <a:rPr lang="fr-FR" sz="1800" b="1" dirty="0">
                <a:solidFill>
                  <a:schemeClr val="accent1"/>
                </a:solidFill>
              </a:rPr>
              <a:t>Agriculteurs malgaches, </a:t>
            </a:r>
            <a:r>
              <a:rPr lang="fr-FR" sz="1800" dirty="0">
                <a:solidFill>
                  <a:schemeClr val="accent1"/>
                </a:solidFill>
              </a:rPr>
              <a:t>en particulier ceux qui pratiquent encore l’agriculture traditionnelle.</a:t>
            </a:r>
          </a:p>
          <a:p>
            <a:pPr lvl="0">
              <a:buFont typeface="Wingdings" panose="05000000000000000000" pitchFamily="2" charset="2"/>
              <a:buChar char="§"/>
            </a:pPr>
            <a:r>
              <a:rPr lang="fr-FR" sz="1800" b="1" dirty="0">
                <a:solidFill>
                  <a:schemeClr val="accent1"/>
                </a:solidFill>
              </a:rPr>
              <a:t>Personnes illettrées </a:t>
            </a:r>
            <a:r>
              <a:rPr lang="fr-FR" sz="1800" dirty="0">
                <a:solidFill>
                  <a:schemeClr val="accent1"/>
                </a:solidFill>
              </a:rPr>
              <a:t>qui sont souvent exclues des systèmes d'apprentissage numériques classiques.</a:t>
            </a:r>
          </a:p>
          <a:p>
            <a:pPr lvl="0">
              <a:buFont typeface="Wingdings" panose="05000000000000000000" pitchFamily="2" charset="2"/>
              <a:buChar char="§"/>
            </a:pPr>
            <a:r>
              <a:rPr lang="fr-FR" sz="1800" b="1" dirty="0">
                <a:solidFill>
                  <a:schemeClr val="accent1"/>
                </a:solidFill>
              </a:rPr>
              <a:t>Personnes lettrées qui cherchent à adopter des méthodes modernes et innovantes </a:t>
            </a:r>
            <a:r>
              <a:rPr lang="fr-FR" sz="1800" dirty="0">
                <a:solidFill>
                  <a:schemeClr val="accent1"/>
                </a:solidFill>
              </a:rPr>
              <a:t>pour améliorer leur rendement agricole.</a:t>
            </a:r>
          </a:p>
          <a:p>
            <a:pPr lvl="0">
              <a:buFont typeface="Wingdings" panose="05000000000000000000" pitchFamily="2" charset="2"/>
              <a:buChar char="§"/>
            </a:pPr>
            <a:r>
              <a:rPr lang="fr-FR" sz="1800" b="1" dirty="0">
                <a:solidFill>
                  <a:schemeClr val="accent1"/>
                </a:solidFill>
              </a:rPr>
              <a:t>Les jeunes générations d'agriculteurs qui sont ouverts aux nouvelles technologies </a:t>
            </a:r>
            <a:r>
              <a:rPr lang="fr-FR" sz="1800" dirty="0">
                <a:solidFill>
                  <a:schemeClr val="accent1"/>
                </a:solidFill>
              </a:rPr>
              <a:t>mais manquent d'accès à des ressources adaptées à leur situation.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a:spLocks noGrp="1"/>
          </p:cNvSpPr>
          <p:nvPr>
            <p:ph type="title"/>
          </p:nvPr>
        </p:nvSpPr>
        <p:spPr>
          <a:xfrm>
            <a:off x="1115616" y="987574"/>
            <a:ext cx="3858900" cy="766200"/>
          </a:xfrm>
          <a:prstGeom prst="rect">
            <a:avLst/>
          </a:prstGeom>
        </p:spPr>
        <p:txBody>
          <a:bodyPr spcFirstLastPara="1" wrap="square" lIns="91425" tIns="91425" rIns="91425" bIns="91425" anchor="t" anchorCtr="0">
            <a:noAutofit/>
          </a:bodyPr>
          <a:lstStyle/>
          <a:p>
            <a:pPr lvl="0"/>
            <a:r>
              <a:rPr lang="en" dirty="0" smtClean="0"/>
              <a:t>Modèle Economique</a:t>
            </a:r>
            <a:endParaRPr dirty="0"/>
          </a:p>
        </p:txBody>
      </p:sp>
      <p:sp>
        <p:nvSpPr>
          <p:cNvPr id="250" name="Google Shape;250;p34"/>
          <p:cNvSpPr txBox="1">
            <a:spLocks noGrp="1"/>
          </p:cNvSpPr>
          <p:nvPr>
            <p:ph type="body" idx="1"/>
          </p:nvPr>
        </p:nvSpPr>
        <p:spPr>
          <a:xfrm>
            <a:off x="323528" y="1707654"/>
            <a:ext cx="8352928" cy="2520280"/>
          </a:xfrm>
          <a:prstGeom prst="rect">
            <a:avLst/>
          </a:prstGeom>
        </p:spPr>
        <p:txBody>
          <a:bodyPr spcFirstLastPara="1" wrap="square" lIns="91425" tIns="91425" rIns="91425" bIns="91425" anchor="t" anchorCtr="0">
            <a:noAutofit/>
          </a:bodyPr>
          <a:lstStyle/>
          <a:p>
            <a:pPr marL="146050" indent="0">
              <a:buNone/>
            </a:pPr>
            <a:r>
              <a:rPr lang="fr-FR" sz="1800" dirty="0">
                <a:solidFill>
                  <a:schemeClr val="accent1"/>
                </a:solidFill>
              </a:rPr>
              <a:t>Le projet pourrait se financer à travers </a:t>
            </a:r>
            <a:r>
              <a:rPr lang="fr-FR" sz="1800" dirty="0" smtClean="0">
                <a:solidFill>
                  <a:schemeClr val="accent1"/>
                </a:solidFill>
              </a:rPr>
              <a:t>:</a:t>
            </a:r>
          </a:p>
          <a:p>
            <a:pPr marL="146050" indent="0">
              <a:buNone/>
            </a:pPr>
            <a:endParaRPr lang="fr-FR" sz="1800" dirty="0">
              <a:solidFill>
                <a:schemeClr val="accent1"/>
              </a:solidFill>
            </a:endParaRPr>
          </a:p>
          <a:p>
            <a:pPr lvl="0">
              <a:buFont typeface="Wingdings" panose="05000000000000000000" pitchFamily="2" charset="2"/>
              <a:buChar char="§"/>
            </a:pPr>
            <a:r>
              <a:rPr lang="fr-FR" sz="1800" b="1" dirty="0">
                <a:solidFill>
                  <a:schemeClr val="accent1"/>
                </a:solidFill>
              </a:rPr>
              <a:t>Des abonnements premium </a:t>
            </a:r>
            <a:r>
              <a:rPr lang="fr-FR" sz="1800" dirty="0">
                <a:solidFill>
                  <a:schemeClr val="accent1"/>
                </a:solidFill>
              </a:rPr>
              <a:t>offrant un accès à des contenus exclusifs, des f</a:t>
            </a:r>
            <a:r>
              <a:rPr lang="fr-FR" sz="1800" dirty="0" smtClean="0">
                <a:solidFill>
                  <a:schemeClr val="accent1"/>
                </a:solidFill>
              </a:rPr>
              <a:t>ormations </a:t>
            </a:r>
            <a:r>
              <a:rPr lang="fr-FR" sz="1800" dirty="0">
                <a:solidFill>
                  <a:schemeClr val="accent1"/>
                </a:solidFill>
              </a:rPr>
              <a:t>en ligne ou des consultations avec des experts agricoles.</a:t>
            </a:r>
          </a:p>
          <a:p>
            <a:pPr lvl="0">
              <a:buFont typeface="Wingdings" panose="05000000000000000000" pitchFamily="2" charset="2"/>
              <a:buChar char="§"/>
            </a:pPr>
            <a:r>
              <a:rPr lang="fr-FR" sz="1800" b="1" dirty="0">
                <a:solidFill>
                  <a:schemeClr val="accent1"/>
                </a:solidFill>
              </a:rPr>
              <a:t>Publicités de produits et services agricoles pertinents </a:t>
            </a:r>
            <a:r>
              <a:rPr lang="fr-FR" sz="1800" dirty="0">
                <a:solidFill>
                  <a:schemeClr val="accent1"/>
                </a:solidFill>
              </a:rPr>
              <a:t>pour les agriculteurs.</a:t>
            </a:r>
          </a:p>
          <a:p>
            <a:pPr lvl="0">
              <a:buFont typeface="Wingdings" panose="05000000000000000000" pitchFamily="2" charset="2"/>
              <a:buChar char="§"/>
            </a:pPr>
            <a:r>
              <a:rPr lang="fr-FR" sz="1800" b="1" dirty="0">
                <a:solidFill>
                  <a:schemeClr val="accent1"/>
                </a:solidFill>
              </a:rPr>
              <a:t>Partenariats avec des ONG </a:t>
            </a:r>
            <a:r>
              <a:rPr lang="fr-FR" sz="1800" dirty="0">
                <a:solidFill>
                  <a:schemeClr val="accent1"/>
                </a:solidFill>
              </a:rPr>
              <a:t>ou des institutions agricoles pour financer des projets de formation.</a:t>
            </a:r>
          </a:p>
          <a:p>
            <a:pPr marL="146050" lvl="0" indent="0">
              <a:buNone/>
            </a:pPr>
            <a:r>
              <a:rPr lang="fr-FR" dirty="0" smtClean="0"/>
              <a:t>.</a:t>
            </a:r>
            <a:endParaRPr lang="fr-FR" dirty="0"/>
          </a:p>
        </p:txBody>
      </p:sp>
      <p:sp>
        <p:nvSpPr>
          <p:cNvPr id="251" name="Google Shape;251;p34"/>
          <p:cNvSpPr/>
          <p:nvPr/>
        </p:nvSpPr>
        <p:spPr>
          <a:xfrm rot="10798982">
            <a:off x="100392" y="303481"/>
            <a:ext cx="4120433" cy="335496"/>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7596336" y="4515966"/>
            <a:ext cx="1165024" cy="910420"/>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8051446" y="-318675"/>
            <a:ext cx="875166" cy="1306249"/>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323528" y="211867"/>
            <a:ext cx="550852" cy="518724"/>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4" name="Google Shape;264;p35"/>
          <p:cNvSpPr txBox="1">
            <a:spLocks noGrp="1"/>
          </p:cNvSpPr>
          <p:nvPr>
            <p:ph type="title"/>
          </p:nvPr>
        </p:nvSpPr>
        <p:spPr>
          <a:xfrm>
            <a:off x="753985" y="267494"/>
            <a:ext cx="7717500" cy="5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Probleme et </a:t>
            </a:r>
            <a:r>
              <a:rPr lang="en" dirty="0"/>
              <a:t>Solution</a:t>
            </a:r>
            <a:endParaRPr dirty="0"/>
          </a:p>
        </p:txBody>
      </p:sp>
      <p:sp>
        <p:nvSpPr>
          <p:cNvPr id="265" name="Google Shape;265;p35"/>
          <p:cNvSpPr txBox="1">
            <a:spLocks noGrp="1"/>
          </p:cNvSpPr>
          <p:nvPr>
            <p:ph type="body" idx="1"/>
          </p:nvPr>
        </p:nvSpPr>
        <p:spPr>
          <a:xfrm>
            <a:off x="179512" y="1703844"/>
            <a:ext cx="4428851" cy="2452082"/>
          </a:xfrm>
          <a:prstGeom prst="rect">
            <a:avLst/>
          </a:prstGeom>
        </p:spPr>
        <p:txBody>
          <a:bodyPr spcFirstLastPara="1" wrap="square" lIns="91425" tIns="91425" rIns="91425" bIns="91425" anchor="t" anchorCtr="0">
            <a:noAutofit/>
          </a:bodyPr>
          <a:lstStyle/>
          <a:p>
            <a:pPr marL="0" indent="0" algn="just">
              <a:buNone/>
            </a:pPr>
            <a:r>
              <a:rPr lang="fr-FR" sz="1400" dirty="0">
                <a:solidFill>
                  <a:schemeClr val="accent1"/>
                </a:solidFill>
              </a:rPr>
              <a:t>Malgré les progrès technologiques dans le secteur agricole, de nombreux agriculteurs à Madagascar, particulièrement ceux des zones rurales, n'ont pas accès aux méthodes modernes de culture. Cela est exacerbé par la barrière de l'illettrisme pour une grande partie de la population, qui empêche une large adoption de nouvelles pratiques agricoles.</a:t>
            </a:r>
          </a:p>
          <a:p>
            <a:pPr marL="0" lvl="0" indent="0" algn="ctr" rtl="0">
              <a:spcBef>
                <a:spcPts val="0"/>
              </a:spcBef>
              <a:spcAft>
                <a:spcPts val="0"/>
              </a:spcAft>
              <a:buNone/>
            </a:pPr>
            <a:endParaRPr dirty="0"/>
          </a:p>
        </p:txBody>
      </p:sp>
      <p:sp>
        <p:nvSpPr>
          <p:cNvPr id="266" name="Google Shape;266;p35"/>
          <p:cNvSpPr txBox="1">
            <a:spLocks noGrp="1"/>
          </p:cNvSpPr>
          <p:nvPr>
            <p:ph type="body" idx="2"/>
          </p:nvPr>
        </p:nvSpPr>
        <p:spPr>
          <a:xfrm>
            <a:off x="4596536" y="1707654"/>
            <a:ext cx="4499992" cy="3024336"/>
          </a:xfrm>
          <a:prstGeom prst="rect">
            <a:avLst/>
          </a:prstGeom>
        </p:spPr>
        <p:txBody>
          <a:bodyPr spcFirstLastPara="1" wrap="square" lIns="91425" tIns="91425" rIns="91425" bIns="91425" anchor="t" anchorCtr="0">
            <a:noAutofit/>
          </a:bodyPr>
          <a:lstStyle/>
          <a:p>
            <a:pPr marL="139700" lvl="0" indent="0" algn="just">
              <a:buNone/>
            </a:pPr>
            <a:r>
              <a:rPr lang="fr-FR" sz="1400" dirty="0">
                <a:solidFill>
                  <a:schemeClr val="accent1"/>
                </a:solidFill>
              </a:rPr>
              <a:t>Des ressources éducatives variées sur les cultures agricoles modernes, adaptées à différents niveaux d'alphabétisation.</a:t>
            </a:r>
          </a:p>
          <a:p>
            <a:pPr marL="139700" lvl="0" indent="0" algn="just">
              <a:buNone/>
            </a:pPr>
            <a:r>
              <a:rPr lang="fr-FR" sz="1400" dirty="0">
                <a:solidFill>
                  <a:schemeClr val="accent1"/>
                </a:solidFill>
              </a:rPr>
              <a:t>Des fichiers audio explicatifs pour les personnes illettrées, leur permettant d'apprendre de manière interactive.</a:t>
            </a:r>
          </a:p>
          <a:p>
            <a:pPr marL="139700" lvl="0" indent="0" algn="just">
              <a:buNone/>
            </a:pPr>
            <a:r>
              <a:rPr lang="fr-FR" sz="1400" dirty="0">
                <a:solidFill>
                  <a:schemeClr val="accent1"/>
                </a:solidFill>
              </a:rPr>
              <a:t>Un espace de discussion et d'échange où les agriculteurs peuvent partager leurs expériences et poser des questions à la communauté.</a:t>
            </a:r>
          </a:p>
          <a:p>
            <a:pPr marL="139700" lvl="0" indent="0" algn="just">
              <a:buNone/>
            </a:pPr>
            <a:r>
              <a:rPr lang="fr-FR" sz="1400" dirty="0">
                <a:solidFill>
                  <a:schemeClr val="accent1"/>
                </a:solidFill>
              </a:rPr>
              <a:t>La plateforme est accessible sur web et mobile, pour toucher un plus large public et permettre une accessibilité optimale même dans les régions éloignées.</a:t>
            </a:r>
          </a:p>
          <a:p>
            <a:pPr marL="0" lvl="0" indent="0" algn="ctr" rtl="0">
              <a:spcBef>
                <a:spcPts val="0"/>
              </a:spcBef>
              <a:spcAft>
                <a:spcPts val="0"/>
              </a:spcAft>
              <a:buNone/>
            </a:pPr>
            <a:endParaRPr dirty="0"/>
          </a:p>
        </p:txBody>
      </p:sp>
      <p:grpSp>
        <p:nvGrpSpPr>
          <p:cNvPr id="267" name="Google Shape;267;p35"/>
          <p:cNvGrpSpPr/>
          <p:nvPr/>
        </p:nvGrpSpPr>
        <p:grpSpPr>
          <a:xfrm>
            <a:off x="1199585" y="957091"/>
            <a:ext cx="2373786" cy="634779"/>
            <a:chOff x="1196025" y="2012250"/>
            <a:chExt cx="2821234" cy="727040"/>
          </a:xfrm>
        </p:grpSpPr>
        <p:sp>
          <p:nvSpPr>
            <p:cNvPr id="268" name="Google Shape;268;p35"/>
            <p:cNvSpPr/>
            <p:nvPr/>
          </p:nvSpPr>
          <p:spPr>
            <a:xfrm rot="-991">
              <a:off x="1196025" y="2012657"/>
              <a:ext cx="2821234" cy="558677"/>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rot="-991">
              <a:off x="1196025" y="2180207"/>
              <a:ext cx="2821234" cy="558677"/>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5"/>
          <p:cNvSpPr txBox="1">
            <a:spLocks noGrp="1"/>
          </p:cNvSpPr>
          <p:nvPr>
            <p:ph type="subTitle" idx="3"/>
          </p:nvPr>
        </p:nvSpPr>
        <p:spPr>
          <a:xfrm>
            <a:off x="683568" y="1088722"/>
            <a:ext cx="3249900" cy="3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Probleme</a:t>
            </a:r>
            <a:endParaRPr dirty="0"/>
          </a:p>
        </p:txBody>
      </p:sp>
      <p:sp>
        <p:nvSpPr>
          <p:cNvPr id="277" name="Google Shape;277;p35"/>
          <p:cNvSpPr/>
          <p:nvPr/>
        </p:nvSpPr>
        <p:spPr>
          <a:xfrm rot="379797">
            <a:off x="-355775" y="4426891"/>
            <a:ext cx="1156136" cy="803640"/>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61;p35"/>
          <p:cNvGrpSpPr/>
          <p:nvPr/>
        </p:nvGrpSpPr>
        <p:grpSpPr>
          <a:xfrm>
            <a:off x="5621138" y="915566"/>
            <a:ext cx="2373786" cy="634779"/>
            <a:chOff x="1196025" y="2012250"/>
            <a:chExt cx="2821234" cy="727040"/>
          </a:xfrm>
        </p:grpSpPr>
        <p:sp>
          <p:nvSpPr>
            <p:cNvPr id="21" name="Google Shape;262;p35"/>
            <p:cNvSpPr/>
            <p:nvPr/>
          </p:nvSpPr>
          <p:spPr>
            <a:xfrm rot="-991">
              <a:off x="1196025" y="2012657"/>
              <a:ext cx="2821234" cy="558677"/>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3;p35"/>
            <p:cNvSpPr/>
            <p:nvPr/>
          </p:nvSpPr>
          <p:spPr>
            <a:xfrm rot="-991">
              <a:off x="1196025" y="2180207"/>
              <a:ext cx="2821234" cy="558677"/>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71;p35"/>
          <p:cNvSpPr txBox="1">
            <a:spLocks/>
          </p:cNvSpPr>
          <p:nvPr/>
        </p:nvSpPr>
        <p:spPr>
          <a:xfrm>
            <a:off x="5195073" y="1059582"/>
            <a:ext cx="3249900" cy="33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800"/>
              <a:buFont typeface="Nunito"/>
              <a:buNone/>
              <a:defRPr sz="1800" b="1" i="0" u="none" strike="noStrike" cap="none">
                <a:solidFill>
                  <a:schemeClr val="accent3"/>
                </a:solidFill>
                <a:latin typeface="Nunito"/>
                <a:ea typeface="Nunito"/>
                <a:cs typeface="Nunito"/>
                <a:sym typeface="Nunito"/>
              </a:defRPr>
            </a:lvl1pPr>
            <a:lvl2pPr marL="914400" marR="0" lvl="1" indent="-317500" algn="l" rtl="0">
              <a:lnSpc>
                <a:spcPct val="115000"/>
              </a:lnSpc>
              <a:spcBef>
                <a:spcPts val="0"/>
              </a:spcBef>
              <a:spcAft>
                <a:spcPts val="0"/>
              </a:spcAft>
              <a:buClr>
                <a:schemeClr val="accent1"/>
              </a:buClr>
              <a:buSzPts val="1800"/>
              <a:buFont typeface="Nunito"/>
              <a:buNone/>
              <a:defRPr sz="1800" b="0" i="0" u="none" strike="noStrike" cap="none">
                <a:solidFill>
                  <a:schemeClr val="accent1"/>
                </a:solidFill>
                <a:latin typeface="Nunito"/>
                <a:ea typeface="Nunito"/>
                <a:cs typeface="Nunito"/>
                <a:sym typeface="Nunito"/>
              </a:defRPr>
            </a:lvl2pPr>
            <a:lvl3pPr marL="1371600" marR="0" lvl="2" indent="-317500" algn="l" rtl="0">
              <a:lnSpc>
                <a:spcPct val="115000"/>
              </a:lnSpc>
              <a:spcBef>
                <a:spcPts val="1600"/>
              </a:spcBef>
              <a:spcAft>
                <a:spcPts val="0"/>
              </a:spcAft>
              <a:buClr>
                <a:schemeClr val="accent1"/>
              </a:buClr>
              <a:buSzPts val="1800"/>
              <a:buFont typeface="Nunito"/>
              <a:buNone/>
              <a:defRPr sz="1800" b="0" i="0" u="none" strike="noStrike" cap="none">
                <a:solidFill>
                  <a:schemeClr val="accent1"/>
                </a:solidFill>
                <a:latin typeface="Nunito"/>
                <a:ea typeface="Nunito"/>
                <a:cs typeface="Nunito"/>
                <a:sym typeface="Nunito"/>
              </a:defRPr>
            </a:lvl3pPr>
            <a:lvl4pPr marL="1828800" marR="0" lvl="3" indent="-317500" algn="l" rtl="0">
              <a:lnSpc>
                <a:spcPct val="115000"/>
              </a:lnSpc>
              <a:spcBef>
                <a:spcPts val="1600"/>
              </a:spcBef>
              <a:spcAft>
                <a:spcPts val="0"/>
              </a:spcAft>
              <a:buClr>
                <a:schemeClr val="accent1"/>
              </a:buClr>
              <a:buSzPts val="1800"/>
              <a:buFont typeface="Nunito"/>
              <a:buNone/>
              <a:defRPr sz="1800" b="0" i="0" u="none" strike="noStrike" cap="none">
                <a:solidFill>
                  <a:schemeClr val="accent1"/>
                </a:solidFill>
                <a:latin typeface="Nunito"/>
                <a:ea typeface="Nunito"/>
                <a:cs typeface="Nunito"/>
                <a:sym typeface="Nunito"/>
              </a:defRPr>
            </a:lvl4pPr>
            <a:lvl5pPr marL="2286000" marR="0" lvl="4" indent="-317500" algn="l" rtl="0">
              <a:lnSpc>
                <a:spcPct val="115000"/>
              </a:lnSpc>
              <a:spcBef>
                <a:spcPts val="1600"/>
              </a:spcBef>
              <a:spcAft>
                <a:spcPts val="0"/>
              </a:spcAft>
              <a:buClr>
                <a:schemeClr val="accent1"/>
              </a:buClr>
              <a:buSzPts val="1800"/>
              <a:buFont typeface="Nunito"/>
              <a:buNone/>
              <a:defRPr sz="1800" b="0" i="0" u="none" strike="noStrike" cap="none">
                <a:solidFill>
                  <a:schemeClr val="accent1"/>
                </a:solidFill>
                <a:latin typeface="Nunito"/>
                <a:ea typeface="Nunito"/>
                <a:cs typeface="Nunito"/>
                <a:sym typeface="Nunito"/>
              </a:defRPr>
            </a:lvl5pPr>
            <a:lvl6pPr marL="2743200" marR="0" lvl="5" indent="-317500" algn="l" rtl="0">
              <a:lnSpc>
                <a:spcPct val="115000"/>
              </a:lnSpc>
              <a:spcBef>
                <a:spcPts val="1600"/>
              </a:spcBef>
              <a:spcAft>
                <a:spcPts val="0"/>
              </a:spcAft>
              <a:buClr>
                <a:schemeClr val="accent1"/>
              </a:buClr>
              <a:buSzPts val="1800"/>
              <a:buFont typeface="Nunito"/>
              <a:buNone/>
              <a:defRPr sz="1800" b="0" i="0" u="none" strike="noStrike" cap="none">
                <a:solidFill>
                  <a:schemeClr val="accent1"/>
                </a:solidFill>
                <a:latin typeface="Nunito"/>
                <a:ea typeface="Nunito"/>
                <a:cs typeface="Nunito"/>
                <a:sym typeface="Nunito"/>
              </a:defRPr>
            </a:lvl6pPr>
            <a:lvl7pPr marL="3200400" marR="0" lvl="6" indent="-317500" algn="l" rtl="0">
              <a:lnSpc>
                <a:spcPct val="115000"/>
              </a:lnSpc>
              <a:spcBef>
                <a:spcPts val="1600"/>
              </a:spcBef>
              <a:spcAft>
                <a:spcPts val="0"/>
              </a:spcAft>
              <a:buClr>
                <a:schemeClr val="accent1"/>
              </a:buClr>
              <a:buSzPts val="1800"/>
              <a:buFont typeface="Nunito"/>
              <a:buNone/>
              <a:defRPr sz="1800" b="0" i="0" u="none" strike="noStrike" cap="none">
                <a:solidFill>
                  <a:schemeClr val="accent1"/>
                </a:solidFill>
                <a:latin typeface="Nunito"/>
                <a:ea typeface="Nunito"/>
                <a:cs typeface="Nunito"/>
                <a:sym typeface="Nunito"/>
              </a:defRPr>
            </a:lvl7pPr>
            <a:lvl8pPr marL="3657600" marR="0" lvl="7" indent="-317500" algn="l" rtl="0">
              <a:lnSpc>
                <a:spcPct val="115000"/>
              </a:lnSpc>
              <a:spcBef>
                <a:spcPts val="1600"/>
              </a:spcBef>
              <a:spcAft>
                <a:spcPts val="0"/>
              </a:spcAft>
              <a:buClr>
                <a:schemeClr val="accent1"/>
              </a:buClr>
              <a:buSzPts val="1800"/>
              <a:buFont typeface="Nunito"/>
              <a:buNone/>
              <a:defRPr sz="1800" b="0" i="0" u="none" strike="noStrike" cap="none">
                <a:solidFill>
                  <a:schemeClr val="accent1"/>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accent1"/>
              </a:buClr>
              <a:buSzPts val="1800"/>
              <a:buFont typeface="Nunito"/>
              <a:buNone/>
              <a:defRPr sz="1800" b="0" i="0" u="none" strike="noStrike" cap="none">
                <a:solidFill>
                  <a:schemeClr val="accent1"/>
                </a:solidFill>
                <a:latin typeface="Nunito"/>
                <a:ea typeface="Nunito"/>
                <a:cs typeface="Nunito"/>
                <a:sym typeface="Nunito"/>
              </a:defRPr>
            </a:lvl9pPr>
          </a:lstStyle>
          <a:p>
            <a:pPr marL="0" indent="0"/>
            <a:r>
              <a:rPr lang="fr-FR" dirty="0" smtClean="0"/>
              <a:t>Solution</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36"/>
          <p:cNvSpPr txBox="1">
            <a:spLocks noGrp="1"/>
          </p:cNvSpPr>
          <p:nvPr>
            <p:ph type="title" idx="2"/>
          </p:nvPr>
        </p:nvSpPr>
        <p:spPr>
          <a:xfrm>
            <a:off x="678116" y="483518"/>
            <a:ext cx="5082881" cy="853800"/>
          </a:xfrm>
          <a:prstGeom prst="rect">
            <a:avLst/>
          </a:prstGeom>
        </p:spPr>
        <p:txBody>
          <a:bodyPr spcFirstLastPara="1" wrap="square" lIns="91425" tIns="91425" rIns="91425" bIns="91425" anchor="b" anchorCtr="0">
            <a:noAutofit/>
          </a:bodyPr>
          <a:lstStyle/>
          <a:p>
            <a:r>
              <a:rPr lang="fr-FR" sz="2800" dirty="0"/>
              <a:t>Stratégie marketing et de vente</a:t>
            </a:r>
          </a:p>
        </p:txBody>
      </p:sp>
      <p:sp>
        <p:nvSpPr>
          <p:cNvPr id="285" name="Google Shape;285;p36"/>
          <p:cNvSpPr txBox="1">
            <a:spLocks noGrp="1"/>
          </p:cNvSpPr>
          <p:nvPr>
            <p:ph type="subTitle" idx="1"/>
          </p:nvPr>
        </p:nvSpPr>
        <p:spPr>
          <a:xfrm>
            <a:off x="277725" y="1851670"/>
            <a:ext cx="8614755" cy="2785377"/>
          </a:xfrm>
          <a:prstGeom prst="rect">
            <a:avLst/>
          </a:prstGeom>
        </p:spPr>
        <p:txBody>
          <a:bodyPr spcFirstLastPara="1" wrap="square" lIns="91425" tIns="91425" rIns="91425" bIns="91425" anchor="t" anchorCtr="0">
            <a:noAutofit/>
          </a:bodyPr>
          <a:lstStyle/>
          <a:p>
            <a:pPr lvl="0" algn="just">
              <a:buFont typeface="Arial" panose="020B0604020202020204" pitchFamily="34" charset="0"/>
              <a:buChar char="•"/>
            </a:pPr>
            <a:r>
              <a:rPr lang="fr-FR" sz="1800" dirty="0" smtClean="0">
                <a:solidFill>
                  <a:schemeClr val="accent1"/>
                </a:solidFill>
              </a:rPr>
              <a:t>Collaboration </a:t>
            </a:r>
            <a:r>
              <a:rPr lang="fr-FR" sz="1800" dirty="0">
                <a:solidFill>
                  <a:schemeClr val="accent1"/>
                </a:solidFill>
              </a:rPr>
              <a:t>avec </a:t>
            </a:r>
            <a:r>
              <a:rPr lang="fr-FR" sz="1800" b="1" dirty="0">
                <a:solidFill>
                  <a:schemeClr val="accent1"/>
                </a:solidFill>
              </a:rPr>
              <a:t>organisations agricoles locales </a:t>
            </a:r>
            <a:r>
              <a:rPr lang="fr-FR" sz="1800" dirty="0">
                <a:solidFill>
                  <a:schemeClr val="accent1"/>
                </a:solidFill>
              </a:rPr>
              <a:t>pour promouvoir la plateforme.</a:t>
            </a:r>
          </a:p>
          <a:p>
            <a:pPr lvl="0" algn="just">
              <a:buFont typeface="Arial" panose="020B0604020202020204" pitchFamily="34" charset="0"/>
              <a:buChar char="•"/>
            </a:pPr>
            <a:r>
              <a:rPr lang="fr-FR" sz="1800" dirty="0">
                <a:solidFill>
                  <a:schemeClr val="accent1"/>
                </a:solidFill>
              </a:rPr>
              <a:t>Mise en place de campagnes éducatives via des stations de radio locales, des médias sociaux et des événements dans les communautés rurales.</a:t>
            </a:r>
          </a:p>
          <a:p>
            <a:pPr lvl="0" algn="just">
              <a:buFont typeface="Arial" panose="020B0604020202020204" pitchFamily="34" charset="0"/>
              <a:buChar char="•"/>
            </a:pPr>
            <a:r>
              <a:rPr lang="fr-FR" sz="1800" dirty="0">
                <a:solidFill>
                  <a:schemeClr val="accent1"/>
                </a:solidFill>
              </a:rPr>
              <a:t>Création d'un réseau de formateurs qui encourageraient les agriculteurs à s'inscrire et à participer activement sur la plateforme.</a:t>
            </a:r>
          </a:p>
        </p:txBody>
      </p:sp>
      <p:sp>
        <p:nvSpPr>
          <p:cNvPr id="289" name="Google Shape;289;p36"/>
          <p:cNvSpPr/>
          <p:nvPr/>
        </p:nvSpPr>
        <p:spPr>
          <a:xfrm>
            <a:off x="7740352" y="231490"/>
            <a:ext cx="792088" cy="972108"/>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248412">
            <a:off x="1660358" y="4750215"/>
            <a:ext cx="2821223" cy="341613"/>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248538">
            <a:off x="1949629" y="5065461"/>
            <a:ext cx="2107844" cy="341613"/>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36"/>
          <p:cNvGrpSpPr/>
          <p:nvPr/>
        </p:nvGrpSpPr>
        <p:grpSpPr>
          <a:xfrm>
            <a:off x="277725" y="4519511"/>
            <a:ext cx="604655" cy="482923"/>
            <a:chOff x="5879425" y="4466724"/>
            <a:chExt cx="604655" cy="482923"/>
          </a:xfrm>
        </p:grpSpPr>
        <p:sp>
          <p:nvSpPr>
            <p:cNvPr id="293" name="Google Shape;293;p36"/>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6"/>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7"/>
          <p:cNvSpPr txBox="1">
            <a:spLocks noGrp="1"/>
          </p:cNvSpPr>
          <p:nvPr>
            <p:ph type="title"/>
          </p:nvPr>
        </p:nvSpPr>
        <p:spPr>
          <a:xfrm>
            <a:off x="713225" y="539500"/>
            <a:ext cx="7717500" cy="57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Prévison financière </a:t>
            </a:r>
            <a:endParaRPr dirty="0"/>
          </a:p>
        </p:txBody>
      </p:sp>
      <p:grpSp>
        <p:nvGrpSpPr>
          <p:cNvPr id="320" name="Google Shape;320;p37"/>
          <p:cNvGrpSpPr/>
          <p:nvPr/>
        </p:nvGrpSpPr>
        <p:grpSpPr>
          <a:xfrm>
            <a:off x="1681679" y="1663198"/>
            <a:ext cx="450470" cy="449325"/>
            <a:chOff x="-20946600" y="3317850"/>
            <a:chExt cx="304825" cy="304050"/>
          </a:xfrm>
        </p:grpSpPr>
        <p:sp>
          <p:nvSpPr>
            <p:cNvPr id="321" name="Google Shape;321;p37"/>
            <p:cNvSpPr/>
            <p:nvPr/>
          </p:nvSpPr>
          <p:spPr>
            <a:xfrm>
              <a:off x="-20946600" y="3317850"/>
              <a:ext cx="232350" cy="248925"/>
            </a:xfrm>
            <a:custGeom>
              <a:avLst/>
              <a:gdLst/>
              <a:ahLst/>
              <a:cxnLst/>
              <a:rect l="l" t="t" r="r" b="b"/>
              <a:pathLst>
                <a:path w="9294" h="9957" extrusionOk="0">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20775700" y="3318650"/>
              <a:ext cx="133925" cy="249700"/>
            </a:xfrm>
            <a:custGeom>
              <a:avLst/>
              <a:gdLst/>
              <a:ahLst/>
              <a:cxnLst/>
              <a:rect l="l" t="t" r="r" b="b"/>
              <a:pathLst>
                <a:path w="5357" h="9988" extrusionOk="0">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20890700" y="3586425"/>
              <a:ext cx="195375" cy="35475"/>
            </a:xfrm>
            <a:custGeom>
              <a:avLst/>
              <a:gdLst/>
              <a:ahLst/>
              <a:cxnLst/>
              <a:rect l="l" t="t" r="r" b="b"/>
              <a:pathLst>
                <a:path w="7815" h="1419" extrusionOk="0">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37"/>
          <p:cNvGrpSpPr/>
          <p:nvPr/>
        </p:nvGrpSpPr>
        <p:grpSpPr>
          <a:xfrm>
            <a:off x="4347358" y="1725035"/>
            <a:ext cx="449325" cy="325670"/>
            <a:chOff x="-20571700" y="3722875"/>
            <a:chExt cx="304050" cy="220375"/>
          </a:xfrm>
        </p:grpSpPr>
        <p:sp>
          <p:nvSpPr>
            <p:cNvPr id="328" name="Google Shape;328;p37"/>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37"/>
          <p:cNvGrpSpPr/>
          <p:nvPr/>
        </p:nvGrpSpPr>
        <p:grpSpPr>
          <a:xfrm>
            <a:off x="8430775" y="4515774"/>
            <a:ext cx="604655" cy="482923"/>
            <a:chOff x="5879425" y="4466724"/>
            <a:chExt cx="604655" cy="482923"/>
          </a:xfrm>
        </p:grpSpPr>
        <p:sp>
          <p:nvSpPr>
            <p:cNvPr id="336" name="Google Shape;336;p37"/>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37"/>
          <p:cNvSpPr/>
          <p:nvPr/>
        </p:nvSpPr>
        <p:spPr>
          <a:xfrm rot="379797">
            <a:off x="-787988" y="3154378"/>
            <a:ext cx="1142914" cy="799871"/>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8289368" y="-380578"/>
            <a:ext cx="1492124" cy="1080119"/>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1;p37"/>
          <p:cNvSpPr txBox="1">
            <a:spLocks noGrp="1"/>
          </p:cNvSpPr>
          <p:nvPr>
            <p:ph type="title"/>
          </p:nvPr>
        </p:nvSpPr>
        <p:spPr>
          <a:xfrm>
            <a:off x="713275" y="1239923"/>
            <a:ext cx="7717500" cy="573300"/>
          </a:xfrm>
          <a:prstGeom prst="rect">
            <a:avLst/>
          </a:prstGeom>
        </p:spPr>
        <p:txBody>
          <a:bodyPr spcFirstLastPara="1" wrap="square" lIns="91425" tIns="91425" rIns="91425" bIns="91425" anchor="t" anchorCtr="0">
            <a:noAutofit/>
          </a:bodyPr>
          <a:lstStyle/>
          <a:p>
            <a:r>
              <a:rPr lang="fr-FR" sz="1800" b="0" dirty="0">
                <a:solidFill>
                  <a:schemeClr val="accent1"/>
                </a:solidFill>
                <a:latin typeface="Nunito"/>
                <a:ea typeface="Nunito"/>
                <a:cs typeface="Nunito"/>
                <a:sym typeface="Nunito"/>
              </a:rPr>
              <a:t>Sur les 3 à 5 prochaines années, nous prévoyons :</a:t>
            </a:r>
            <a:br>
              <a:rPr lang="fr-FR" sz="1800" b="0" dirty="0">
                <a:solidFill>
                  <a:schemeClr val="accent1"/>
                </a:solidFill>
                <a:latin typeface="Nunito"/>
                <a:ea typeface="Nunito"/>
                <a:cs typeface="Nunito"/>
                <a:sym typeface="Nunito"/>
              </a:rPr>
            </a:br>
            <a:r>
              <a:rPr lang="fr-FR" sz="1800" b="0" dirty="0">
                <a:solidFill>
                  <a:schemeClr val="accent1"/>
                </a:solidFill>
                <a:latin typeface="Nunito"/>
                <a:ea typeface="Nunito"/>
                <a:cs typeface="Nunito"/>
                <a:sym typeface="Nunito"/>
              </a:rPr>
              <a:t>Un nombre croissant d’utilisateurs inscrits grâce à des partenariats stratégiques.</a:t>
            </a:r>
            <a:br>
              <a:rPr lang="fr-FR" sz="1800" b="0" dirty="0">
                <a:solidFill>
                  <a:schemeClr val="accent1"/>
                </a:solidFill>
                <a:latin typeface="Nunito"/>
                <a:ea typeface="Nunito"/>
                <a:cs typeface="Nunito"/>
                <a:sym typeface="Nunito"/>
              </a:rPr>
            </a:br>
            <a:r>
              <a:rPr lang="fr-FR" sz="1800" dirty="0">
                <a:solidFill>
                  <a:schemeClr val="accent1"/>
                </a:solidFill>
                <a:latin typeface="Nunito"/>
                <a:ea typeface="Nunito"/>
                <a:cs typeface="Nunito"/>
                <a:sym typeface="Nunito"/>
              </a:rPr>
              <a:t>Une rentabilité progressive </a:t>
            </a:r>
            <a:r>
              <a:rPr lang="fr-FR" sz="1800" b="0" dirty="0">
                <a:solidFill>
                  <a:schemeClr val="accent1"/>
                </a:solidFill>
                <a:latin typeface="Nunito"/>
                <a:ea typeface="Nunito"/>
                <a:cs typeface="Nunito"/>
                <a:sym typeface="Nunito"/>
              </a:rPr>
              <a:t>en tirant parti des abonnements premium et des partenariats institutionnels</a:t>
            </a:r>
            <a:r>
              <a:rPr lang="fr-FR" dirty="0" smtClean="0"/>
              <a:t>.</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Équipe</a:t>
            </a:r>
            <a:r>
              <a:rPr lang="fr-FR" dirty="0"/>
              <a:t/>
            </a:r>
            <a:br>
              <a:rPr lang="fr-FR" dirty="0"/>
            </a:br>
            <a:endParaRPr lang="fr-FR" dirty="0"/>
          </a:p>
        </p:txBody>
      </p:sp>
      <p:sp>
        <p:nvSpPr>
          <p:cNvPr id="3" name="Espace réservé du texte 2"/>
          <p:cNvSpPr>
            <a:spLocks noGrp="1"/>
          </p:cNvSpPr>
          <p:nvPr>
            <p:ph type="body" idx="1"/>
          </p:nvPr>
        </p:nvSpPr>
        <p:spPr>
          <a:xfrm>
            <a:off x="713225" y="1237560"/>
            <a:ext cx="7717500" cy="1550214"/>
          </a:xfrm>
        </p:spPr>
        <p:txBody>
          <a:bodyPr/>
          <a:lstStyle/>
          <a:p>
            <a:pPr marL="425450" lvl="0" indent="-285750">
              <a:buFont typeface="Wingdings" panose="05000000000000000000" pitchFamily="2" charset="2"/>
              <a:buChar char="§"/>
            </a:pPr>
            <a:r>
              <a:rPr lang="fr-FR" sz="1800" b="1" dirty="0">
                <a:solidFill>
                  <a:schemeClr val="accent1"/>
                </a:solidFill>
              </a:rPr>
              <a:t>Développeurs </a:t>
            </a:r>
            <a:r>
              <a:rPr lang="fr-FR" sz="1800" b="1" dirty="0" smtClean="0">
                <a:solidFill>
                  <a:schemeClr val="accent1"/>
                </a:solidFill>
              </a:rPr>
              <a:t>expérimentés</a:t>
            </a:r>
            <a:endParaRPr lang="fr-FR" sz="1800" b="1" dirty="0">
              <a:solidFill>
                <a:schemeClr val="accent1"/>
              </a:solidFill>
            </a:endParaRPr>
          </a:p>
          <a:p>
            <a:pPr marL="425450" lvl="0" indent="-285750">
              <a:buFont typeface="Wingdings" panose="05000000000000000000" pitchFamily="2" charset="2"/>
              <a:buChar char="§"/>
            </a:pPr>
            <a:r>
              <a:rPr lang="fr-FR" sz="1800" b="1" dirty="0">
                <a:solidFill>
                  <a:schemeClr val="accent1"/>
                </a:solidFill>
              </a:rPr>
              <a:t>Experts en agriculture durable pour fournir le contenu et les conseils adaptés aux besoins des agriculteurs malgaches.</a:t>
            </a:r>
          </a:p>
          <a:p>
            <a:pPr marL="425450" lvl="0" indent="-285750">
              <a:buFont typeface="Wingdings" panose="05000000000000000000" pitchFamily="2" charset="2"/>
              <a:buChar char="§"/>
            </a:pPr>
            <a:r>
              <a:rPr lang="fr-FR" sz="1800" b="1" dirty="0">
                <a:solidFill>
                  <a:schemeClr val="accent1"/>
                </a:solidFill>
              </a:rPr>
              <a:t>Spécialistes en communication et en formation pour s'assurer que la plateforme atteint efficacement les personnes illettrées</a:t>
            </a:r>
            <a:r>
              <a:rPr lang="fr-FR" b="1" dirty="0"/>
              <a:t>.</a:t>
            </a:r>
          </a:p>
          <a:p>
            <a:endParaRPr lang="fr-FR" dirty="0"/>
          </a:p>
        </p:txBody>
      </p:sp>
    </p:spTree>
    <p:extLst>
      <p:ext uri="{BB962C8B-B14F-4D97-AF65-F5344CB8AC3E}">
        <p14:creationId xmlns:p14="http://schemas.microsoft.com/office/powerpoint/2010/main" val="960045639"/>
      </p:ext>
    </p:extLst>
  </p:cSld>
  <p:clrMapOvr>
    <a:masterClrMapping/>
  </p:clrMapOvr>
</p:sld>
</file>

<file path=ppt/theme/theme1.xml><?xml version="1.0" encoding="utf-8"?>
<a:theme xmlns:a="http://schemas.openxmlformats.org/drawingml/2006/main" name="Agronomy Business Plan by Slidesgo">
  <a:themeElements>
    <a:clrScheme name="Simple Light">
      <a:dk1>
        <a:srgbClr val="000000"/>
      </a:dk1>
      <a:lt1>
        <a:srgbClr val="FFFFFF"/>
      </a:lt1>
      <a:dk2>
        <a:srgbClr val="F7F2E4"/>
      </a:dk2>
      <a:lt2>
        <a:srgbClr val="321609"/>
      </a:lt2>
      <a:accent1>
        <a:srgbClr val="85200C"/>
      </a:accent1>
      <a:accent2>
        <a:srgbClr val="321609"/>
      </a:accent2>
      <a:accent3>
        <a:srgbClr val="F7F2E4"/>
      </a:accent3>
      <a:accent4>
        <a:srgbClr val="955530"/>
      </a:accent4>
      <a:accent5>
        <a:srgbClr val="797129"/>
      </a:accent5>
      <a:accent6>
        <a:srgbClr val="F7F2E4"/>
      </a:accent6>
      <a:hlink>
        <a:srgbClr val="32160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645</Words>
  <Application>Microsoft Office PowerPoint</Application>
  <PresentationFormat>Affichage à l'écran (16:9)</PresentationFormat>
  <Paragraphs>44</Paragraphs>
  <Slides>12</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Nunito Sans</vt:lpstr>
      <vt:lpstr>Nunito</vt:lpstr>
      <vt:lpstr>EB Garamond</vt:lpstr>
      <vt:lpstr>Wingdings</vt:lpstr>
      <vt:lpstr>Agronomy Business Plan by Slidesgo</vt:lpstr>
      <vt:lpstr>AgriMalagasy </vt:lpstr>
      <vt:lpstr>INTRODUCTION</vt:lpstr>
      <vt:lpstr>Objectif et Mission</vt:lpstr>
      <vt:lpstr>Marché cible</vt:lpstr>
      <vt:lpstr>Modèle Economique</vt:lpstr>
      <vt:lpstr>Probleme et Solution</vt:lpstr>
      <vt:lpstr>Stratégie marketing et de vente</vt:lpstr>
      <vt:lpstr>Prévison financière </vt:lpstr>
      <vt:lpstr>Équipe </vt:lpstr>
      <vt:lpstr>Besoin de financement</vt:lpstr>
      <vt:lpstr>Impact environnemental et innovation</vt:lpstr>
      <vt:lpstr>Illustration du projet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TANTSAHA</dc:title>
  <dc:creator>POWER PC</dc:creator>
  <cp:lastModifiedBy>POWER PC</cp:lastModifiedBy>
  <cp:revision>21</cp:revision>
  <dcterms:modified xsi:type="dcterms:W3CDTF">2025-03-04T12:48:23Z</dcterms:modified>
</cp:coreProperties>
</file>