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83" r:id="rId3"/>
    <p:sldId id="260" r:id="rId4"/>
    <p:sldId id="258" r:id="rId5"/>
    <p:sldId id="261" r:id="rId6"/>
    <p:sldId id="274" r:id="rId7"/>
    <p:sldId id="275" r:id="rId8"/>
    <p:sldId id="276" r:id="rId9"/>
    <p:sldId id="266" r:id="rId10"/>
    <p:sldId id="279" r:id="rId11"/>
    <p:sldId id="280" r:id="rId12"/>
    <p:sldId id="262" r:id="rId13"/>
    <p:sldId id="267" r:id="rId14"/>
    <p:sldId id="268" r:id="rId15"/>
    <p:sldId id="269" r:id="rId16"/>
    <p:sldId id="270" r:id="rId17"/>
    <p:sldId id="271" r:id="rId18"/>
    <p:sldId id="272" r:id="rId19"/>
    <p:sldId id="273" r:id="rId20"/>
    <p:sldId id="281" r:id="rId21"/>
    <p:sldId id="282"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1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6EC6F-2385-4EF9-8732-DC2251DF03B2}"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75BEF34A-399E-42B2-B626-B451A3C5B659}">
      <dgm:prSet/>
      <dgm:spPr/>
      <dgm:t>
        <a:bodyPr/>
        <a:lstStyle/>
        <a:p>
          <a:pPr rtl="0"/>
          <a:r>
            <a:rPr lang="en-US" smtClean="0"/>
            <a:t>Desarrollador Full Stack</a:t>
          </a:r>
          <a:endParaRPr lang="en-US"/>
        </a:p>
      </dgm:t>
    </dgm:pt>
    <dgm:pt modelId="{6A0AEA22-D508-4EC4-820A-0EC20E5F2529}" type="parTrans" cxnId="{CDDB2D9F-C411-41EF-9D11-E576D4A1C234}">
      <dgm:prSet/>
      <dgm:spPr/>
      <dgm:t>
        <a:bodyPr/>
        <a:lstStyle/>
        <a:p>
          <a:endParaRPr lang="es-ES"/>
        </a:p>
      </dgm:t>
    </dgm:pt>
    <dgm:pt modelId="{63A73436-51B5-4953-8A3C-14A052A594E1}" type="sibTrans" cxnId="{CDDB2D9F-C411-41EF-9D11-E576D4A1C234}">
      <dgm:prSet/>
      <dgm:spPr/>
      <dgm:t>
        <a:bodyPr/>
        <a:lstStyle/>
        <a:p>
          <a:endParaRPr lang="es-ES"/>
        </a:p>
      </dgm:t>
    </dgm:pt>
    <dgm:pt modelId="{BB5CA9B5-5316-4A64-BCC6-3217318F40F3}">
      <dgm:prSet/>
      <dgm:spPr/>
      <dgm:t>
        <a:bodyPr/>
        <a:lstStyle/>
        <a:p>
          <a:pPr rtl="0"/>
          <a:r>
            <a:rPr lang="en-US" smtClean="0"/>
            <a:t>Pila tecnológica: Conjunto de herramientas que incluyen Front-End (interfaz de usuario) y Back-End (lógica del servidor).</a:t>
          </a:r>
          <a:endParaRPr lang="en-US"/>
        </a:p>
      </dgm:t>
    </dgm:pt>
    <dgm:pt modelId="{61A8725B-7F17-4018-B606-6B48C1AD0A77}" type="parTrans" cxnId="{80EF9BED-D21A-4CF7-AC0C-023B00307C89}">
      <dgm:prSet/>
      <dgm:spPr/>
      <dgm:t>
        <a:bodyPr/>
        <a:lstStyle/>
        <a:p>
          <a:endParaRPr lang="es-ES"/>
        </a:p>
      </dgm:t>
    </dgm:pt>
    <dgm:pt modelId="{A6CBCA86-C740-4DEC-A307-ECDC401DD658}" type="sibTrans" cxnId="{80EF9BED-D21A-4CF7-AC0C-023B00307C89}">
      <dgm:prSet/>
      <dgm:spPr/>
      <dgm:t>
        <a:bodyPr/>
        <a:lstStyle/>
        <a:p>
          <a:endParaRPr lang="es-ES"/>
        </a:p>
      </dgm:t>
    </dgm:pt>
    <dgm:pt modelId="{FB455625-F93E-4F29-82A1-69D24DA7366A}">
      <dgm:prSet/>
      <dgm:spPr/>
      <dgm:t>
        <a:bodyPr/>
        <a:lstStyle/>
        <a:p>
          <a:pPr rtl="0"/>
          <a:r>
            <a:rPr lang="en-US" smtClean="0"/>
            <a:t>Versatilidad: Manejan muchas tecnologías, pero no pueden ser especialistas en todas.</a:t>
          </a:r>
          <a:endParaRPr lang="en-US"/>
        </a:p>
      </dgm:t>
    </dgm:pt>
    <dgm:pt modelId="{98780A6C-43F2-4BCC-94F4-3BBAB8394C40}" type="parTrans" cxnId="{A151D55E-5689-442D-B122-D32332537EBD}">
      <dgm:prSet/>
      <dgm:spPr/>
      <dgm:t>
        <a:bodyPr/>
        <a:lstStyle/>
        <a:p>
          <a:endParaRPr lang="es-ES"/>
        </a:p>
      </dgm:t>
    </dgm:pt>
    <dgm:pt modelId="{5672D16A-364B-4F4B-84C9-10CEE791EB12}" type="sibTrans" cxnId="{A151D55E-5689-442D-B122-D32332537EBD}">
      <dgm:prSet/>
      <dgm:spPr/>
      <dgm:t>
        <a:bodyPr/>
        <a:lstStyle/>
        <a:p>
          <a:endParaRPr lang="es-ES"/>
        </a:p>
      </dgm:t>
    </dgm:pt>
    <dgm:pt modelId="{08F36502-9E6D-4686-8A22-29E457FBE8A4}">
      <dgm:prSet/>
      <dgm:spPr/>
      <dgm:t>
        <a:bodyPr/>
        <a:lstStyle/>
        <a:p>
          <a:pPr rtl="0"/>
          <a:r>
            <a:rPr lang="en-US" smtClean="0"/>
            <a:t>Arquitectura Cliente-Servidor MVC</a:t>
          </a:r>
          <a:endParaRPr lang="en-US"/>
        </a:p>
      </dgm:t>
    </dgm:pt>
    <dgm:pt modelId="{8131D81B-A67B-48CE-A2F4-9675E72DB6FB}" type="parTrans" cxnId="{BEA3E7E5-FF95-4E74-B2F4-81306A47839C}">
      <dgm:prSet/>
      <dgm:spPr/>
      <dgm:t>
        <a:bodyPr/>
        <a:lstStyle/>
        <a:p>
          <a:endParaRPr lang="es-ES"/>
        </a:p>
      </dgm:t>
    </dgm:pt>
    <dgm:pt modelId="{3E5A6F32-15B9-4938-AC77-B89E2C947609}" type="sibTrans" cxnId="{BEA3E7E5-FF95-4E74-B2F4-81306A47839C}">
      <dgm:prSet/>
      <dgm:spPr/>
      <dgm:t>
        <a:bodyPr/>
        <a:lstStyle/>
        <a:p>
          <a:endParaRPr lang="es-ES"/>
        </a:p>
      </dgm:t>
    </dgm:pt>
    <dgm:pt modelId="{CB062A79-FD1C-4A54-8AFA-277E20E3B99D}">
      <dgm:prSet/>
      <dgm:spPr/>
      <dgm:t>
        <a:bodyPr/>
        <a:lstStyle/>
        <a:p>
          <a:pPr rtl="0"/>
          <a:r>
            <a:rPr lang="en-US" smtClean="0"/>
            <a:t>Separación de Responsabilidades:</a:t>
          </a:r>
          <a:endParaRPr lang="en-US"/>
        </a:p>
      </dgm:t>
    </dgm:pt>
    <dgm:pt modelId="{33D5DE45-B7FA-4B1C-B933-718EE365F4FA}" type="parTrans" cxnId="{B81FA649-24FF-43FD-8670-6F7417E33011}">
      <dgm:prSet/>
      <dgm:spPr/>
      <dgm:t>
        <a:bodyPr/>
        <a:lstStyle/>
        <a:p>
          <a:endParaRPr lang="es-ES"/>
        </a:p>
      </dgm:t>
    </dgm:pt>
    <dgm:pt modelId="{31F14343-5364-490B-9AAD-11CF2F63C2AD}" type="sibTrans" cxnId="{B81FA649-24FF-43FD-8670-6F7417E33011}">
      <dgm:prSet/>
      <dgm:spPr/>
      <dgm:t>
        <a:bodyPr/>
        <a:lstStyle/>
        <a:p>
          <a:endParaRPr lang="es-ES"/>
        </a:p>
      </dgm:t>
    </dgm:pt>
    <dgm:pt modelId="{083FD4C6-B87B-4B82-BD81-03E44760FC8E}">
      <dgm:prSet/>
      <dgm:spPr/>
      <dgm:t>
        <a:bodyPr/>
        <a:lstStyle/>
        <a:p>
          <a:pPr rtl="0"/>
          <a:r>
            <a:rPr lang="en-US" smtClean="0"/>
            <a:t>Cliente (Front-End): Visualización e interacción (HTML, CSS, JS, frameworks como AngularJS, React).</a:t>
          </a:r>
          <a:endParaRPr lang="en-US"/>
        </a:p>
      </dgm:t>
    </dgm:pt>
    <dgm:pt modelId="{71EB1FF0-269E-439B-BD33-50A07D504A65}" type="parTrans" cxnId="{78642608-3FB7-47BE-81D0-BF6BED8BB6DF}">
      <dgm:prSet/>
      <dgm:spPr/>
      <dgm:t>
        <a:bodyPr/>
        <a:lstStyle/>
        <a:p>
          <a:endParaRPr lang="es-ES"/>
        </a:p>
      </dgm:t>
    </dgm:pt>
    <dgm:pt modelId="{301D7717-C301-4908-A7D2-CE6916F35C92}" type="sibTrans" cxnId="{78642608-3FB7-47BE-81D0-BF6BED8BB6DF}">
      <dgm:prSet/>
      <dgm:spPr/>
      <dgm:t>
        <a:bodyPr/>
        <a:lstStyle/>
        <a:p>
          <a:endParaRPr lang="es-ES"/>
        </a:p>
      </dgm:t>
    </dgm:pt>
    <dgm:pt modelId="{B6950026-0E29-4BF3-B7B1-2645762DD69A}">
      <dgm:prSet/>
      <dgm:spPr/>
      <dgm:t>
        <a:bodyPr/>
        <a:lstStyle/>
        <a:p>
          <a:pPr rtl="0"/>
          <a:r>
            <a:rPr lang="en-US" smtClean="0"/>
            <a:t>Servidor (Back-End): Procesa lógica comercial, bases de datos (Laravel, Spring Boot).</a:t>
          </a:r>
          <a:endParaRPr lang="en-US"/>
        </a:p>
      </dgm:t>
    </dgm:pt>
    <dgm:pt modelId="{E021C7E3-CBFC-4EA8-8FB1-FEAA4884405F}" type="parTrans" cxnId="{57332E2E-6833-492D-BAFC-4BAECFF76A1F}">
      <dgm:prSet/>
      <dgm:spPr/>
      <dgm:t>
        <a:bodyPr/>
        <a:lstStyle/>
        <a:p>
          <a:endParaRPr lang="es-ES"/>
        </a:p>
      </dgm:t>
    </dgm:pt>
    <dgm:pt modelId="{3A2B9764-80B5-4332-8979-F9C5A620C9E3}" type="sibTrans" cxnId="{57332E2E-6833-492D-BAFC-4BAECFF76A1F}">
      <dgm:prSet/>
      <dgm:spPr/>
      <dgm:t>
        <a:bodyPr/>
        <a:lstStyle/>
        <a:p>
          <a:endParaRPr lang="es-ES"/>
        </a:p>
      </dgm:t>
    </dgm:pt>
    <dgm:pt modelId="{BC35DFD3-2C06-4CAE-97CC-EF7DBADE5327}">
      <dgm:prSet/>
      <dgm:spPr/>
      <dgm:t>
        <a:bodyPr/>
        <a:lstStyle/>
        <a:p>
          <a:pPr rtl="0"/>
          <a:r>
            <a:rPr lang="en-US" smtClean="0"/>
            <a:t>Aplicaciones API RESTful</a:t>
          </a:r>
          <a:endParaRPr lang="en-US"/>
        </a:p>
      </dgm:t>
    </dgm:pt>
    <dgm:pt modelId="{913032A3-9294-42DA-9E8C-549299EAF2AD}" type="parTrans" cxnId="{A1BBC4B8-B169-408E-B0A8-5F5C1D3B5FB9}">
      <dgm:prSet/>
      <dgm:spPr/>
      <dgm:t>
        <a:bodyPr/>
        <a:lstStyle/>
        <a:p>
          <a:endParaRPr lang="es-ES"/>
        </a:p>
      </dgm:t>
    </dgm:pt>
    <dgm:pt modelId="{39A96FB8-9330-475D-86F6-C9F984FBA1E9}" type="sibTrans" cxnId="{A1BBC4B8-B169-408E-B0A8-5F5C1D3B5FB9}">
      <dgm:prSet/>
      <dgm:spPr/>
      <dgm:t>
        <a:bodyPr/>
        <a:lstStyle/>
        <a:p>
          <a:endParaRPr lang="es-ES"/>
        </a:p>
      </dgm:t>
    </dgm:pt>
    <dgm:pt modelId="{0CB51D1C-9587-45FA-B68B-3BFFDBE6211D}">
      <dgm:prSet/>
      <dgm:spPr/>
      <dgm:t>
        <a:bodyPr/>
        <a:lstStyle/>
        <a:p>
          <a:pPr rtl="0"/>
          <a:r>
            <a:rPr lang="en-US" smtClean="0"/>
            <a:t>Transfieren datos en formato JSON entre cliente y servidor.</a:t>
          </a:r>
          <a:endParaRPr lang="en-US"/>
        </a:p>
      </dgm:t>
    </dgm:pt>
    <dgm:pt modelId="{C9D7E217-526C-45AD-BA59-480FF718FBA3}" type="parTrans" cxnId="{5F990FE8-676E-4505-9F3E-F76466D0C61B}">
      <dgm:prSet/>
      <dgm:spPr/>
      <dgm:t>
        <a:bodyPr/>
        <a:lstStyle/>
        <a:p>
          <a:endParaRPr lang="es-ES"/>
        </a:p>
      </dgm:t>
    </dgm:pt>
    <dgm:pt modelId="{582D54C3-FAE3-417F-A2C0-F3487F9A1FD8}" type="sibTrans" cxnId="{5F990FE8-676E-4505-9F3E-F76466D0C61B}">
      <dgm:prSet/>
      <dgm:spPr/>
      <dgm:t>
        <a:bodyPr/>
        <a:lstStyle/>
        <a:p>
          <a:endParaRPr lang="es-ES"/>
        </a:p>
      </dgm:t>
    </dgm:pt>
    <dgm:pt modelId="{E18DF944-0132-4631-B4F8-FF8E3993AD3F}">
      <dgm:prSet/>
      <dgm:spPr/>
      <dgm:t>
        <a:bodyPr/>
        <a:lstStyle/>
        <a:p>
          <a:pPr rtl="0"/>
          <a:r>
            <a:rPr lang="en-US" smtClean="0"/>
            <a:t>Ventajas:</a:t>
          </a:r>
          <a:endParaRPr lang="en-US"/>
        </a:p>
      </dgm:t>
    </dgm:pt>
    <dgm:pt modelId="{67EED053-747E-43CB-B645-98703AEEF047}" type="parTrans" cxnId="{8E505573-3C12-41FD-BB8C-4A2FAF14FC33}">
      <dgm:prSet/>
      <dgm:spPr/>
      <dgm:t>
        <a:bodyPr/>
        <a:lstStyle/>
        <a:p>
          <a:endParaRPr lang="es-ES"/>
        </a:p>
      </dgm:t>
    </dgm:pt>
    <dgm:pt modelId="{D8377953-A1FD-48E5-8C97-C119AE80CEF3}" type="sibTrans" cxnId="{8E505573-3C12-41FD-BB8C-4A2FAF14FC33}">
      <dgm:prSet/>
      <dgm:spPr/>
      <dgm:t>
        <a:bodyPr/>
        <a:lstStyle/>
        <a:p>
          <a:endParaRPr lang="es-ES"/>
        </a:p>
      </dgm:t>
    </dgm:pt>
    <dgm:pt modelId="{74F2E1CF-3AC8-4EB5-8B7C-4B1286778362}">
      <dgm:prSet/>
      <dgm:spPr/>
      <dgm:t>
        <a:bodyPr/>
        <a:lstStyle/>
        <a:p>
          <a:pPr rtl="0"/>
          <a:r>
            <a:rPr lang="en-US" smtClean="0"/>
            <a:t>Reutilización de endpoints en múltiples plataformas (web, móvil).</a:t>
          </a:r>
          <a:endParaRPr lang="en-US"/>
        </a:p>
      </dgm:t>
    </dgm:pt>
    <dgm:pt modelId="{C3E20AFD-D896-4D66-8C41-7192EDE7EC74}" type="parTrans" cxnId="{217BF5CD-C24D-4C43-A67E-EEC0792BB358}">
      <dgm:prSet/>
      <dgm:spPr/>
      <dgm:t>
        <a:bodyPr/>
        <a:lstStyle/>
        <a:p>
          <a:endParaRPr lang="es-ES"/>
        </a:p>
      </dgm:t>
    </dgm:pt>
    <dgm:pt modelId="{16DAEAEC-65E5-4B32-9E2C-6A556C93A4FA}" type="sibTrans" cxnId="{217BF5CD-C24D-4C43-A67E-EEC0792BB358}">
      <dgm:prSet/>
      <dgm:spPr/>
      <dgm:t>
        <a:bodyPr/>
        <a:lstStyle/>
        <a:p>
          <a:endParaRPr lang="es-ES"/>
        </a:p>
      </dgm:t>
    </dgm:pt>
    <dgm:pt modelId="{0EC6ACBA-ACBB-4F99-A121-BC838FC63ABC}">
      <dgm:prSet/>
      <dgm:spPr/>
      <dgm:t>
        <a:bodyPr/>
        <a:lstStyle/>
        <a:p>
          <a:pPr rtl="0"/>
          <a:r>
            <a:rPr lang="en-US" smtClean="0"/>
            <a:t>Backend y frontend independientes.</a:t>
          </a:r>
          <a:endParaRPr lang="en-US"/>
        </a:p>
      </dgm:t>
    </dgm:pt>
    <dgm:pt modelId="{3830B210-46FE-4A36-88EE-7BA2E2552257}" type="parTrans" cxnId="{4C595E78-A9F4-4D63-925C-211A82C734D2}">
      <dgm:prSet/>
      <dgm:spPr/>
      <dgm:t>
        <a:bodyPr/>
        <a:lstStyle/>
        <a:p>
          <a:endParaRPr lang="es-ES"/>
        </a:p>
      </dgm:t>
    </dgm:pt>
    <dgm:pt modelId="{15255FC2-BB32-4F8B-B67B-F4AC0B1BA72F}" type="sibTrans" cxnId="{4C595E78-A9F4-4D63-925C-211A82C734D2}">
      <dgm:prSet/>
      <dgm:spPr/>
      <dgm:t>
        <a:bodyPr/>
        <a:lstStyle/>
        <a:p>
          <a:endParaRPr lang="es-ES"/>
        </a:p>
      </dgm:t>
    </dgm:pt>
    <dgm:pt modelId="{E90CBFA6-D533-4884-841F-5C8CDFDB73A4}">
      <dgm:prSet/>
      <dgm:spPr/>
      <dgm:t>
        <a:bodyPr/>
        <a:lstStyle/>
        <a:p>
          <a:pPr rtl="0"/>
          <a:r>
            <a:rPr lang="en-US" smtClean="0"/>
            <a:t>Frameworks</a:t>
          </a:r>
          <a:endParaRPr lang="en-US"/>
        </a:p>
      </dgm:t>
    </dgm:pt>
    <dgm:pt modelId="{12BB0A8B-2391-4AE5-B6EA-C150B0C059E2}" type="parTrans" cxnId="{22BFA777-B6C4-46EA-B806-BE006932E5A4}">
      <dgm:prSet/>
      <dgm:spPr/>
      <dgm:t>
        <a:bodyPr/>
        <a:lstStyle/>
        <a:p>
          <a:endParaRPr lang="es-ES"/>
        </a:p>
      </dgm:t>
    </dgm:pt>
    <dgm:pt modelId="{D5D0B128-7877-4932-A9AF-226BEADB499E}" type="sibTrans" cxnId="{22BFA777-B6C4-46EA-B806-BE006932E5A4}">
      <dgm:prSet/>
      <dgm:spPr/>
      <dgm:t>
        <a:bodyPr/>
        <a:lstStyle/>
        <a:p>
          <a:endParaRPr lang="es-ES"/>
        </a:p>
      </dgm:t>
    </dgm:pt>
    <dgm:pt modelId="{BEE8825C-6E68-40A1-932D-45296BD306C7}">
      <dgm:prSet/>
      <dgm:spPr/>
      <dgm:t>
        <a:bodyPr/>
        <a:lstStyle/>
        <a:p>
          <a:pPr rtl="0"/>
          <a:r>
            <a:rPr lang="en-US" smtClean="0"/>
            <a:t>Front-End Frameworks: React, AngularJS, Bootstrap.</a:t>
          </a:r>
          <a:endParaRPr lang="en-US"/>
        </a:p>
      </dgm:t>
    </dgm:pt>
    <dgm:pt modelId="{2B369891-EEF5-4B62-9C9B-D12B567CFDC1}" type="parTrans" cxnId="{CF8C69DC-88CD-4EDB-9915-676F9CC1E39F}">
      <dgm:prSet/>
      <dgm:spPr/>
      <dgm:t>
        <a:bodyPr/>
        <a:lstStyle/>
        <a:p>
          <a:endParaRPr lang="es-ES"/>
        </a:p>
      </dgm:t>
    </dgm:pt>
    <dgm:pt modelId="{3BD341F2-5304-489E-8421-D529AF2D81E1}" type="sibTrans" cxnId="{CF8C69DC-88CD-4EDB-9915-676F9CC1E39F}">
      <dgm:prSet/>
      <dgm:spPr/>
      <dgm:t>
        <a:bodyPr/>
        <a:lstStyle/>
        <a:p>
          <a:endParaRPr lang="es-ES"/>
        </a:p>
      </dgm:t>
    </dgm:pt>
    <dgm:pt modelId="{7F12A53B-51B9-42FB-BD16-33E05421E240}">
      <dgm:prSet/>
      <dgm:spPr/>
      <dgm:t>
        <a:bodyPr/>
        <a:lstStyle/>
        <a:p>
          <a:pPr rtl="0"/>
          <a:r>
            <a:rPr lang="en-US" smtClean="0"/>
            <a:t>Back-End Frameworks: Laravel, Django, Node.js..</a:t>
          </a:r>
          <a:endParaRPr lang="en-US"/>
        </a:p>
      </dgm:t>
    </dgm:pt>
    <dgm:pt modelId="{64132ADD-6B01-44DC-9830-EEE27569A57C}" type="parTrans" cxnId="{165778ED-6696-4A90-B108-C5C7075E628A}">
      <dgm:prSet/>
      <dgm:spPr/>
      <dgm:t>
        <a:bodyPr/>
        <a:lstStyle/>
        <a:p>
          <a:endParaRPr lang="es-ES"/>
        </a:p>
      </dgm:t>
    </dgm:pt>
    <dgm:pt modelId="{D052D360-4867-46DC-A9B7-FCE4652CD91D}" type="sibTrans" cxnId="{165778ED-6696-4A90-B108-C5C7075E628A}">
      <dgm:prSet/>
      <dgm:spPr/>
      <dgm:t>
        <a:bodyPr/>
        <a:lstStyle/>
        <a:p>
          <a:endParaRPr lang="es-ES"/>
        </a:p>
      </dgm:t>
    </dgm:pt>
    <dgm:pt modelId="{4FA85414-2ECA-442F-8E48-C2D73FC13117}">
      <dgm:prSet/>
      <dgm:spPr/>
      <dgm:t>
        <a:bodyPr/>
        <a:lstStyle/>
        <a:p>
          <a:pPr rtl="0"/>
          <a:r>
            <a:rPr lang="en-US" smtClean="0"/>
            <a:t>Aceleran el desarrollo, reduciendo esfuerzos repetitivos.</a:t>
          </a:r>
          <a:endParaRPr lang="en-US"/>
        </a:p>
      </dgm:t>
    </dgm:pt>
    <dgm:pt modelId="{918ACEC9-A3B4-407D-AB5F-4A4BFC645B3D}" type="parTrans" cxnId="{84B4527E-25C2-4E30-BB6F-FF46620C9E9D}">
      <dgm:prSet/>
      <dgm:spPr/>
      <dgm:t>
        <a:bodyPr/>
        <a:lstStyle/>
        <a:p>
          <a:endParaRPr lang="es-ES"/>
        </a:p>
      </dgm:t>
    </dgm:pt>
    <dgm:pt modelId="{6F25E6A4-6FCC-4980-B773-BE8F1A52A9AF}" type="sibTrans" cxnId="{84B4527E-25C2-4E30-BB6F-FF46620C9E9D}">
      <dgm:prSet/>
      <dgm:spPr/>
      <dgm:t>
        <a:bodyPr/>
        <a:lstStyle/>
        <a:p>
          <a:endParaRPr lang="es-ES"/>
        </a:p>
      </dgm:t>
    </dgm:pt>
    <dgm:pt modelId="{9C5122BF-113C-4156-B4A4-4D5FB91B9536}">
      <dgm:prSet/>
      <dgm:spPr/>
      <dgm:t>
        <a:bodyPr/>
        <a:lstStyle/>
        <a:p>
          <a:pPr rtl="0"/>
          <a:r>
            <a:rPr lang="en-US" smtClean="0"/>
            <a:t>Laravel (Back-End Framework)</a:t>
          </a:r>
          <a:endParaRPr lang="en-US"/>
        </a:p>
      </dgm:t>
    </dgm:pt>
    <dgm:pt modelId="{21251ED4-DD48-4D40-96F1-E9CD40E13276}" type="parTrans" cxnId="{12CF8692-F045-49EB-9022-7A66D8A8A3A7}">
      <dgm:prSet/>
      <dgm:spPr/>
      <dgm:t>
        <a:bodyPr/>
        <a:lstStyle/>
        <a:p>
          <a:endParaRPr lang="es-ES"/>
        </a:p>
      </dgm:t>
    </dgm:pt>
    <dgm:pt modelId="{CBC60517-BDD9-4D46-A1B9-485E0334FDD2}" type="sibTrans" cxnId="{12CF8692-F045-49EB-9022-7A66D8A8A3A7}">
      <dgm:prSet/>
      <dgm:spPr/>
      <dgm:t>
        <a:bodyPr/>
        <a:lstStyle/>
        <a:p>
          <a:endParaRPr lang="es-ES"/>
        </a:p>
      </dgm:t>
    </dgm:pt>
    <dgm:pt modelId="{4A68C518-4EBA-40F7-AECE-311FCD4E087B}">
      <dgm:prSet/>
      <dgm:spPr/>
      <dgm:t>
        <a:bodyPr/>
        <a:lstStyle/>
        <a:p>
          <a:pPr rtl="0"/>
          <a:r>
            <a:rPr lang="en-US" smtClean="0"/>
            <a:t>Enfoque: Arquitectura MVC para aplicaciones modernas.</a:t>
          </a:r>
          <a:endParaRPr lang="en-US"/>
        </a:p>
      </dgm:t>
    </dgm:pt>
    <dgm:pt modelId="{713106D1-300F-4B28-A864-4BEBD4B2ED3E}" type="parTrans" cxnId="{EF4D7DCE-D9D7-44BB-B252-C21204373F16}">
      <dgm:prSet/>
      <dgm:spPr/>
      <dgm:t>
        <a:bodyPr/>
        <a:lstStyle/>
        <a:p>
          <a:endParaRPr lang="es-ES"/>
        </a:p>
      </dgm:t>
    </dgm:pt>
    <dgm:pt modelId="{593F1999-21DF-4799-8711-F6917F2673ED}" type="sibTrans" cxnId="{EF4D7DCE-D9D7-44BB-B252-C21204373F16}">
      <dgm:prSet/>
      <dgm:spPr/>
      <dgm:t>
        <a:bodyPr/>
        <a:lstStyle/>
        <a:p>
          <a:endParaRPr lang="es-ES"/>
        </a:p>
      </dgm:t>
    </dgm:pt>
    <dgm:pt modelId="{8D460513-8743-4CD8-B0DE-02A16CE70C47}">
      <dgm:prSet/>
      <dgm:spPr/>
      <dgm:t>
        <a:bodyPr/>
        <a:lstStyle/>
        <a:p>
          <a:pPr rtl="0"/>
          <a:r>
            <a:rPr lang="en-US" smtClean="0"/>
            <a:t>Características clave:</a:t>
          </a:r>
          <a:endParaRPr lang="en-US"/>
        </a:p>
      </dgm:t>
    </dgm:pt>
    <dgm:pt modelId="{360CFEC9-F873-42DE-B05E-C2977F84DB51}" type="parTrans" cxnId="{54DC42EF-656E-4FD4-9BCC-14182B3E55EC}">
      <dgm:prSet/>
      <dgm:spPr/>
      <dgm:t>
        <a:bodyPr/>
        <a:lstStyle/>
        <a:p>
          <a:endParaRPr lang="es-ES"/>
        </a:p>
      </dgm:t>
    </dgm:pt>
    <dgm:pt modelId="{45BD06D8-8A83-486F-9A0A-88D15B644C0E}" type="sibTrans" cxnId="{54DC42EF-656E-4FD4-9BCC-14182B3E55EC}">
      <dgm:prSet/>
      <dgm:spPr/>
      <dgm:t>
        <a:bodyPr/>
        <a:lstStyle/>
        <a:p>
          <a:endParaRPr lang="es-ES"/>
        </a:p>
      </dgm:t>
    </dgm:pt>
    <dgm:pt modelId="{C91635EB-DCE5-4D16-AEE7-E419C6F12846}">
      <dgm:prSet/>
      <dgm:spPr/>
      <dgm:t>
        <a:bodyPr/>
        <a:lstStyle/>
        <a:p>
          <a:pPr rtl="0"/>
          <a:r>
            <a:rPr lang="en-US" smtClean="0"/>
            <a:t>Routing fácil, ORM poderoso, sistema de plantillas Blade.</a:t>
          </a:r>
          <a:endParaRPr lang="en-US"/>
        </a:p>
      </dgm:t>
    </dgm:pt>
    <dgm:pt modelId="{687F64EA-A774-48AC-8383-201B1167B71C}" type="parTrans" cxnId="{07D6D9CF-7BF8-477A-9C80-5CBF0702B629}">
      <dgm:prSet/>
      <dgm:spPr/>
      <dgm:t>
        <a:bodyPr/>
        <a:lstStyle/>
        <a:p>
          <a:endParaRPr lang="es-ES"/>
        </a:p>
      </dgm:t>
    </dgm:pt>
    <dgm:pt modelId="{CF2186DE-F55B-4E2D-ABAC-08AC650264B0}" type="sibTrans" cxnId="{07D6D9CF-7BF8-477A-9C80-5CBF0702B629}">
      <dgm:prSet/>
      <dgm:spPr/>
      <dgm:t>
        <a:bodyPr/>
        <a:lstStyle/>
        <a:p>
          <a:endParaRPr lang="es-ES"/>
        </a:p>
      </dgm:t>
    </dgm:pt>
    <dgm:pt modelId="{33B960E2-DC29-47C3-9E17-1E95C5FB67C5}">
      <dgm:prSet/>
      <dgm:spPr/>
      <dgm:t>
        <a:bodyPr/>
        <a:lstStyle/>
        <a:p>
          <a:pPr rtl="0"/>
          <a:r>
            <a:rPr lang="en-US" smtClean="0"/>
            <a:t>Soporte integrado para APIs RESTful.</a:t>
          </a:r>
          <a:endParaRPr lang="en-US"/>
        </a:p>
      </dgm:t>
    </dgm:pt>
    <dgm:pt modelId="{1024388D-5DC5-4A28-BB76-AD620C3C8672}" type="parTrans" cxnId="{D18AE4EC-34CD-4589-A381-938A61FB3344}">
      <dgm:prSet/>
      <dgm:spPr/>
      <dgm:t>
        <a:bodyPr/>
        <a:lstStyle/>
        <a:p>
          <a:endParaRPr lang="es-ES"/>
        </a:p>
      </dgm:t>
    </dgm:pt>
    <dgm:pt modelId="{8970B390-9C20-423A-A43F-FDA255BAEA2B}" type="sibTrans" cxnId="{D18AE4EC-34CD-4589-A381-938A61FB3344}">
      <dgm:prSet/>
      <dgm:spPr/>
      <dgm:t>
        <a:bodyPr/>
        <a:lstStyle/>
        <a:p>
          <a:endParaRPr lang="es-ES"/>
        </a:p>
      </dgm:t>
    </dgm:pt>
    <dgm:pt modelId="{8A0BB260-8CB2-4CEC-A87A-1110263322A7}" type="pres">
      <dgm:prSet presAssocID="{E046EC6F-2385-4EF9-8732-DC2251DF03B2}" presName="Name0" presStyleCnt="0">
        <dgm:presLayoutVars>
          <dgm:dir/>
          <dgm:animLvl val="lvl"/>
          <dgm:resizeHandles val="exact"/>
        </dgm:presLayoutVars>
      </dgm:prSet>
      <dgm:spPr/>
    </dgm:pt>
    <dgm:pt modelId="{FE45880E-DCAE-445B-8183-41AEE039962E}" type="pres">
      <dgm:prSet presAssocID="{75BEF34A-399E-42B2-B626-B451A3C5B659}" presName="composite" presStyleCnt="0"/>
      <dgm:spPr/>
    </dgm:pt>
    <dgm:pt modelId="{FF2C8C8D-E507-4F56-AC65-E721A4E4A0AF}" type="pres">
      <dgm:prSet presAssocID="{75BEF34A-399E-42B2-B626-B451A3C5B659}" presName="parTx" presStyleLbl="alignNode1" presStyleIdx="0" presStyleCnt="5">
        <dgm:presLayoutVars>
          <dgm:chMax val="0"/>
          <dgm:chPref val="0"/>
          <dgm:bulletEnabled val="1"/>
        </dgm:presLayoutVars>
      </dgm:prSet>
      <dgm:spPr/>
    </dgm:pt>
    <dgm:pt modelId="{F6CBB173-3090-4122-B8ED-8AE96EFA8064}" type="pres">
      <dgm:prSet presAssocID="{75BEF34A-399E-42B2-B626-B451A3C5B659}" presName="desTx" presStyleLbl="alignAccFollowNode1" presStyleIdx="0" presStyleCnt="5">
        <dgm:presLayoutVars>
          <dgm:bulletEnabled val="1"/>
        </dgm:presLayoutVars>
      </dgm:prSet>
      <dgm:spPr/>
    </dgm:pt>
    <dgm:pt modelId="{53833E0B-4C00-43D9-951E-2DC0E29ED9DD}" type="pres">
      <dgm:prSet presAssocID="{63A73436-51B5-4953-8A3C-14A052A594E1}" presName="space" presStyleCnt="0"/>
      <dgm:spPr/>
    </dgm:pt>
    <dgm:pt modelId="{A37BEE2D-72B4-4245-81DA-40E3D65D2659}" type="pres">
      <dgm:prSet presAssocID="{08F36502-9E6D-4686-8A22-29E457FBE8A4}" presName="composite" presStyleCnt="0"/>
      <dgm:spPr/>
    </dgm:pt>
    <dgm:pt modelId="{5C2DB0A0-6A36-4968-9EEF-85736673F2AB}" type="pres">
      <dgm:prSet presAssocID="{08F36502-9E6D-4686-8A22-29E457FBE8A4}" presName="parTx" presStyleLbl="alignNode1" presStyleIdx="1" presStyleCnt="5">
        <dgm:presLayoutVars>
          <dgm:chMax val="0"/>
          <dgm:chPref val="0"/>
          <dgm:bulletEnabled val="1"/>
        </dgm:presLayoutVars>
      </dgm:prSet>
      <dgm:spPr/>
    </dgm:pt>
    <dgm:pt modelId="{07A16E3C-82E7-4F5B-96B2-5AA964CF180A}" type="pres">
      <dgm:prSet presAssocID="{08F36502-9E6D-4686-8A22-29E457FBE8A4}" presName="desTx" presStyleLbl="alignAccFollowNode1" presStyleIdx="1" presStyleCnt="5">
        <dgm:presLayoutVars>
          <dgm:bulletEnabled val="1"/>
        </dgm:presLayoutVars>
      </dgm:prSet>
      <dgm:spPr/>
    </dgm:pt>
    <dgm:pt modelId="{9D39E921-A6AC-465F-B4FE-D5A250376D6F}" type="pres">
      <dgm:prSet presAssocID="{3E5A6F32-15B9-4938-AC77-B89E2C947609}" presName="space" presStyleCnt="0"/>
      <dgm:spPr/>
    </dgm:pt>
    <dgm:pt modelId="{3D9F1BBC-6D03-4E1E-9835-FB63F869BD96}" type="pres">
      <dgm:prSet presAssocID="{BC35DFD3-2C06-4CAE-97CC-EF7DBADE5327}" presName="composite" presStyleCnt="0"/>
      <dgm:spPr/>
    </dgm:pt>
    <dgm:pt modelId="{AF09CBDD-7EA6-4E96-BBFA-0353F8D7F72F}" type="pres">
      <dgm:prSet presAssocID="{BC35DFD3-2C06-4CAE-97CC-EF7DBADE5327}" presName="parTx" presStyleLbl="alignNode1" presStyleIdx="2" presStyleCnt="5">
        <dgm:presLayoutVars>
          <dgm:chMax val="0"/>
          <dgm:chPref val="0"/>
          <dgm:bulletEnabled val="1"/>
        </dgm:presLayoutVars>
      </dgm:prSet>
      <dgm:spPr/>
    </dgm:pt>
    <dgm:pt modelId="{0D2304A4-40C1-464A-9BA6-4E9E1E42BA47}" type="pres">
      <dgm:prSet presAssocID="{BC35DFD3-2C06-4CAE-97CC-EF7DBADE5327}" presName="desTx" presStyleLbl="alignAccFollowNode1" presStyleIdx="2" presStyleCnt="5">
        <dgm:presLayoutVars>
          <dgm:bulletEnabled val="1"/>
        </dgm:presLayoutVars>
      </dgm:prSet>
      <dgm:spPr/>
    </dgm:pt>
    <dgm:pt modelId="{9E474499-8829-4169-9EB6-6D022B3934B9}" type="pres">
      <dgm:prSet presAssocID="{39A96FB8-9330-475D-86F6-C9F984FBA1E9}" presName="space" presStyleCnt="0"/>
      <dgm:spPr/>
    </dgm:pt>
    <dgm:pt modelId="{A5BC679A-BAC0-4E92-BC88-8BDBF1722E86}" type="pres">
      <dgm:prSet presAssocID="{E90CBFA6-D533-4884-841F-5C8CDFDB73A4}" presName="composite" presStyleCnt="0"/>
      <dgm:spPr/>
    </dgm:pt>
    <dgm:pt modelId="{2A4EBF21-D9AA-4B2D-A2B8-C2F620AB0064}" type="pres">
      <dgm:prSet presAssocID="{E90CBFA6-D533-4884-841F-5C8CDFDB73A4}" presName="parTx" presStyleLbl="alignNode1" presStyleIdx="3" presStyleCnt="5">
        <dgm:presLayoutVars>
          <dgm:chMax val="0"/>
          <dgm:chPref val="0"/>
          <dgm:bulletEnabled val="1"/>
        </dgm:presLayoutVars>
      </dgm:prSet>
      <dgm:spPr/>
    </dgm:pt>
    <dgm:pt modelId="{57BC4FE7-9DCB-4AA3-B172-332FFC1B8630}" type="pres">
      <dgm:prSet presAssocID="{E90CBFA6-D533-4884-841F-5C8CDFDB73A4}" presName="desTx" presStyleLbl="alignAccFollowNode1" presStyleIdx="3" presStyleCnt="5">
        <dgm:presLayoutVars>
          <dgm:bulletEnabled val="1"/>
        </dgm:presLayoutVars>
      </dgm:prSet>
      <dgm:spPr/>
    </dgm:pt>
    <dgm:pt modelId="{6CD9DE17-13C9-404E-8F00-E699C19EA7FD}" type="pres">
      <dgm:prSet presAssocID="{D5D0B128-7877-4932-A9AF-226BEADB499E}" presName="space" presStyleCnt="0"/>
      <dgm:spPr/>
    </dgm:pt>
    <dgm:pt modelId="{83C03BDE-B78F-40B4-865E-DA8282CB8AC3}" type="pres">
      <dgm:prSet presAssocID="{9C5122BF-113C-4156-B4A4-4D5FB91B9536}" presName="composite" presStyleCnt="0"/>
      <dgm:spPr/>
    </dgm:pt>
    <dgm:pt modelId="{6304402E-FAC4-4F9E-BEAB-F566ADE7C3A3}" type="pres">
      <dgm:prSet presAssocID="{9C5122BF-113C-4156-B4A4-4D5FB91B9536}" presName="parTx" presStyleLbl="alignNode1" presStyleIdx="4" presStyleCnt="5">
        <dgm:presLayoutVars>
          <dgm:chMax val="0"/>
          <dgm:chPref val="0"/>
          <dgm:bulletEnabled val="1"/>
        </dgm:presLayoutVars>
      </dgm:prSet>
      <dgm:spPr/>
    </dgm:pt>
    <dgm:pt modelId="{788A28F0-86CF-471A-A1A7-3B4ED2EB24B1}" type="pres">
      <dgm:prSet presAssocID="{9C5122BF-113C-4156-B4A4-4D5FB91B9536}" presName="desTx" presStyleLbl="alignAccFollowNode1" presStyleIdx="4" presStyleCnt="5">
        <dgm:presLayoutVars>
          <dgm:bulletEnabled val="1"/>
        </dgm:presLayoutVars>
      </dgm:prSet>
      <dgm:spPr/>
    </dgm:pt>
  </dgm:ptLst>
  <dgm:cxnLst>
    <dgm:cxn modelId="{1149117E-19EB-4135-A157-9A91A257D035}" type="presOf" srcId="{BEE8825C-6E68-40A1-932D-45296BD306C7}" destId="{57BC4FE7-9DCB-4AA3-B172-332FFC1B8630}" srcOrd="0" destOrd="0" presId="urn:microsoft.com/office/officeart/2005/8/layout/hList1"/>
    <dgm:cxn modelId="{07D6D9CF-7BF8-477A-9C80-5CBF0702B629}" srcId="{9C5122BF-113C-4156-B4A4-4D5FB91B9536}" destId="{C91635EB-DCE5-4D16-AEE7-E419C6F12846}" srcOrd="2" destOrd="0" parTransId="{687F64EA-A774-48AC-8383-201B1167B71C}" sibTransId="{CF2186DE-F55B-4E2D-ABAC-08AC650264B0}"/>
    <dgm:cxn modelId="{EF4D7DCE-D9D7-44BB-B252-C21204373F16}" srcId="{9C5122BF-113C-4156-B4A4-4D5FB91B9536}" destId="{4A68C518-4EBA-40F7-AECE-311FCD4E087B}" srcOrd="0" destOrd="0" parTransId="{713106D1-300F-4B28-A864-4BEBD4B2ED3E}" sibTransId="{593F1999-21DF-4799-8711-F6917F2673ED}"/>
    <dgm:cxn modelId="{810B64C1-2F0E-45C6-B503-9BB024645B12}" type="presOf" srcId="{FB455625-F93E-4F29-82A1-69D24DA7366A}" destId="{F6CBB173-3090-4122-B8ED-8AE96EFA8064}" srcOrd="0" destOrd="1" presId="urn:microsoft.com/office/officeart/2005/8/layout/hList1"/>
    <dgm:cxn modelId="{8611FE97-2AD9-4AA5-9CE2-155F5B654DEA}" type="presOf" srcId="{C91635EB-DCE5-4D16-AEE7-E419C6F12846}" destId="{788A28F0-86CF-471A-A1A7-3B4ED2EB24B1}" srcOrd="0" destOrd="2" presId="urn:microsoft.com/office/officeart/2005/8/layout/hList1"/>
    <dgm:cxn modelId="{B81FA649-24FF-43FD-8670-6F7417E33011}" srcId="{08F36502-9E6D-4686-8A22-29E457FBE8A4}" destId="{CB062A79-FD1C-4A54-8AFA-277E20E3B99D}" srcOrd="0" destOrd="0" parTransId="{33D5DE45-B7FA-4B1C-B933-718EE365F4FA}" sibTransId="{31F14343-5364-490B-9AAD-11CF2F63C2AD}"/>
    <dgm:cxn modelId="{CDDB2D9F-C411-41EF-9D11-E576D4A1C234}" srcId="{E046EC6F-2385-4EF9-8732-DC2251DF03B2}" destId="{75BEF34A-399E-42B2-B626-B451A3C5B659}" srcOrd="0" destOrd="0" parTransId="{6A0AEA22-D508-4EC4-820A-0EC20E5F2529}" sibTransId="{63A73436-51B5-4953-8A3C-14A052A594E1}"/>
    <dgm:cxn modelId="{C0DEEFE7-048C-46D1-9C10-8FA80C66E8A1}" type="presOf" srcId="{E046EC6F-2385-4EF9-8732-DC2251DF03B2}" destId="{8A0BB260-8CB2-4CEC-A87A-1110263322A7}" srcOrd="0" destOrd="0" presId="urn:microsoft.com/office/officeart/2005/8/layout/hList1"/>
    <dgm:cxn modelId="{BEA3E7E5-FF95-4E74-B2F4-81306A47839C}" srcId="{E046EC6F-2385-4EF9-8732-DC2251DF03B2}" destId="{08F36502-9E6D-4686-8A22-29E457FBE8A4}" srcOrd="1" destOrd="0" parTransId="{8131D81B-A67B-48CE-A2F4-9675E72DB6FB}" sibTransId="{3E5A6F32-15B9-4938-AC77-B89E2C947609}"/>
    <dgm:cxn modelId="{51F8ECBD-DB0A-4DF3-9A0A-2FB446E0655B}" type="presOf" srcId="{E18DF944-0132-4631-B4F8-FF8E3993AD3F}" destId="{0D2304A4-40C1-464A-9BA6-4E9E1E42BA47}" srcOrd="0" destOrd="1" presId="urn:microsoft.com/office/officeart/2005/8/layout/hList1"/>
    <dgm:cxn modelId="{54DC42EF-656E-4FD4-9BCC-14182B3E55EC}" srcId="{9C5122BF-113C-4156-B4A4-4D5FB91B9536}" destId="{8D460513-8743-4CD8-B0DE-02A16CE70C47}" srcOrd="1" destOrd="0" parTransId="{360CFEC9-F873-42DE-B05E-C2977F84DB51}" sibTransId="{45BD06D8-8A83-486F-9A0A-88D15B644C0E}"/>
    <dgm:cxn modelId="{A151D55E-5689-442D-B122-D32332537EBD}" srcId="{75BEF34A-399E-42B2-B626-B451A3C5B659}" destId="{FB455625-F93E-4F29-82A1-69D24DA7366A}" srcOrd="1" destOrd="0" parTransId="{98780A6C-43F2-4BCC-94F4-3BBAB8394C40}" sibTransId="{5672D16A-364B-4F4B-84C9-10CEE791EB12}"/>
    <dgm:cxn modelId="{1B492FBD-DEEA-4262-9F97-0DD52F1DCB07}" type="presOf" srcId="{CB062A79-FD1C-4A54-8AFA-277E20E3B99D}" destId="{07A16E3C-82E7-4F5B-96B2-5AA964CF180A}" srcOrd="0" destOrd="0" presId="urn:microsoft.com/office/officeart/2005/8/layout/hList1"/>
    <dgm:cxn modelId="{78642608-3FB7-47BE-81D0-BF6BED8BB6DF}" srcId="{08F36502-9E6D-4686-8A22-29E457FBE8A4}" destId="{083FD4C6-B87B-4B82-BD81-03E44760FC8E}" srcOrd="1" destOrd="0" parTransId="{71EB1FF0-269E-439B-BD33-50A07D504A65}" sibTransId="{301D7717-C301-4908-A7D2-CE6916F35C92}"/>
    <dgm:cxn modelId="{3016FD91-3351-4559-9E15-8BC2E340789E}" type="presOf" srcId="{75BEF34A-399E-42B2-B626-B451A3C5B659}" destId="{FF2C8C8D-E507-4F56-AC65-E721A4E4A0AF}" srcOrd="0" destOrd="0" presId="urn:microsoft.com/office/officeart/2005/8/layout/hList1"/>
    <dgm:cxn modelId="{C567BE05-D137-495D-80B9-36FD53CB997A}" type="presOf" srcId="{0CB51D1C-9587-45FA-B68B-3BFFDBE6211D}" destId="{0D2304A4-40C1-464A-9BA6-4E9E1E42BA47}" srcOrd="0" destOrd="0" presId="urn:microsoft.com/office/officeart/2005/8/layout/hList1"/>
    <dgm:cxn modelId="{217BF5CD-C24D-4C43-A67E-EEC0792BB358}" srcId="{BC35DFD3-2C06-4CAE-97CC-EF7DBADE5327}" destId="{74F2E1CF-3AC8-4EB5-8B7C-4B1286778362}" srcOrd="2" destOrd="0" parTransId="{C3E20AFD-D896-4D66-8C41-7192EDE7EC74}" sibTransId="{16DAEAEC-65E5-4B32-9E2C-6A556C93A4FA}"/>
    <dgm:cxn modelId="{59C97A5F-112F-41B4-8B5E-89F3802CAC55}" type="presOf" srcId="{083FD4C6-B87B-4B82-BD81-03E44760FC8E}" destId="{07A16E3C-82E7-4F5B-96B2-5AA964CF180A}" srcOrd="0" destOrd="1" presId="urn:microsoft.com/office/officeart/2005/8/layout/hList1"/>
    <dgm:cxn modelId="{4339F8DB-5F11-4054-B1E5-EE8C44549704}" type="presOf" srcId="{74F2E1CF-3AC8-4EB5-8B7C-4B1286778362}" destId="{0D2304A4-40C1-464A-9BA6-4E9E1E42BA47}" srcOrd="0" destOrd="2" presId="urn:microsoft.com/office/officeart/2005/8/layout/hList1"/>
    <dgm:cxn modelId="{5F990FE8-676E-4505-9F3E-F76466D0C61B}" srcId="{BC35DFD3-2C06-4CAE-97CC-EF7DBADE5327}" destId="{0CB51D1C-9587-45FA-B68B-3BFFDBE6211D}" srcOrd="0" destOrd="0" parTransId="{C9D7E217-526C-45AD-BA59-480FF718FBA3}" sibTransId="{582D54C3-FAE3-417F-A2C0-F3487F9A1FD8}"/>
    <dgm:cxn modelId="{E4899129-CBA4-4705-B0AB-C1D6BFE08B7A}" type="presOf" srcId="{0EC6ACBA-ACBB-4F99-A121-BC838FC63ABC}" destId="{0D2304A4-40C1-464A-9BA6-4E9E1E42BA47}" srcOrd="0" destOrd="3" presId="urn:microsoft.com/office/officeart/2005/8/layout/hList1"/>
    <dgm:cxn modelId="{4C595E78-A9F4-4D63-925C-211A82C734D2}" srcId="{BC35DFD3-2C06-4CAE-97CC-EF7DBADE5327}" destId="{0EC6ACBA-ACBB-4F99-A121-BC838FC63ABC}" srcOrd="3" destOrd="0" parTransId="{3830B210-46FE-4A36-88EE-7BA2E2552257}" sibTransId="{15255FC2-BB32-4F8B-B67B-F4AC0B1BA72F}"/>
    <dgm:cxn modelId="{8E505573-3C12-41FD-BB8C-4A2FAF14FC33}" srcId="{BC35DFD3-2C06-4CAE-97CC-EF7DBADE5327}" destId="{E18DF944-0132-4631-B4F8-FF8E3993AD3F}" srcOrd="1" destOrd="0" parTransId="{67EED053-747E-43CB-B645-98703AEEF047}" sibTransId="{D8377953-A1FD-48E5-8C97-C119AE80CEF3}"/>
    <dgm:cxn modelId="{E611D1F0-C4D7-4370-93FA-2C224C914A99}" type="presOf" srcId="{BB5CA9B5-5316-4A64-BCC6-3217318F40F3}" destId="{F6CBB173-3090-4122-B8ED-8AE96EFA8064}" srcOrd="0" destOrd="0" presId="urn:microsoft.com/office/officeart/2005/8/layout/hList1"/>
    <dgm:cxn modelId="{A5C63DB0-D639-47AC-BE62-04BF30D4907F}" type="presOf" srcId="{33B960E2-DC29-47C3-9E17-1E95C5FB67C5}" destId="{788A28F0-86CF-471A-A1A7-3B4ED2EB24B1}" srcOrd="0" destOrd="3" presId="urn:microsoft.com/office/officeart/2005/8/layout/hList1"/>
    <dgm:cxn modelId="{A116B8C0-A334-4720-95F5-86EA4C452270}" type="presOf" srcId="{B6950026-0E29-4BF3-B7B1-2645762DD69A}" destId="{07A16E3C-82E7-4F5B-96B2-5AA964CF180A}" srcOrd="0" destOrd="2" presId="urn:microsoft.com/office/officeart/2005/8/layout/hList1"/>
    <dgm:cxn modelId="{CA1EC310-15EF-409B-84FE-C7C142789994}" type="presOf" srcId="{08F36502-9E6D-4686-8A22-29E457FBE8A4}" destId="{5C2DB0A0-6A36-4968-9EEF-85736673F2AB}" srcOrd="0" destOrd="0" presId="urn:microsoft.com/office/officeart/2005/8/layout/hList1"/>
    <dgm:cxn modelId="{666F4C29-15F8-4449-9E68-439C2A3B32B8}" type="presOf" srcId="{9C5122BF-113C-4156-B4A4-4D5FB91B9536}" destId="{6304402E-FAC4-4F9E-BEAB-F566ADE7C3A3}" srcOrd="0" destOrd="0" presId="urn:microsoft.com/office/officeart/2005/8/layout/hList1"/>
    <dgm:cxn modelId="{12CF8692-F045-49EB-9022-7A66D8A8A3A7}" srcId="{E046EC6F-2385-4EF9-8732-DC2251DF03B2}" destId="{9C5122BF-113C-4156-B4A4-4D5FB91B9536}" srcOrd="4" destOrd="0" parTransId="{21251ED4-DD48-4D40-96F1-E9CD40E13276}" sibTransId="{CBC60517-BDD9-4D46-A1B9-485E0334FDD2}"/>
    <dgm:cxn modelId="{165778ED-6696-4A90-B108-C5C7075E628A}" srcId="{E90CBFA6-D533-4884-841F-5C8CDFDB73A4}" destId="{7F12A53B-51B9-42FB-BD16-33E05421E240}" srcOrd="1" destOrd="0" parTransId="{64132ADD-6B01-44DC-9830-EEE27569A57C}" sibTransId="{D052D360-4867-46DC-A9B7-FCE4652CD91D}"/>
    <dgm:cxn modelId="{22BFA777-B6C4-46EA-B806-BE006932E5A4}" srcId="{E046EC6F-2385-4EF9-8732-DC2251DF03B2}" destId="{E90CBFA6-D533-4884-841F-5C8CDFDB73A4}" srcOrd="3" destOrd="0" parTransId="{12BB0A8B-2391-4AE5-B6EA-C150B0C059E2}" sibTransId="{D5D0B128-7877-4932-A9AF-226BEADB499E}"/>
    <dgm:cxn modelId="{CF8C69DC-88CD-4EDB-9915-676F9CC1E39F}" srcId="{E90CBFA6-D533-4884-841F-5C8CDFDB73A4}" destId="{BEE8825C-6E68-40A1-932D-45296BD306C7}" srcOrd="0" destOrd="0" parTransId="{2B369891-EEF5-4B62-9C9B-D12B567CFDC1}" sibTransId="{3BD341F2-5304-489E-8421-D529AF2D81E1}"/>
    <dgm:cxn modelId="{A1BBC4B8-B169-408E-B0A8-5F5C1D3B5FB9}" srcId="{E046EC6F-2385-4EF9-8732-DC2251DF03B2}" destId="{BC35DFD3-2C06-4CAE-97CC-EF7DBADE5327}" srcOrd="2" destOrd="0" parTransId="{913032A3-9294-42DA-9E8C-549299EAF2AD}" sibTransId="{39A96FB8-9330-475D-86F6-C9F984FBA1E9}"/>
    <dgm:cxn modelId="{57332E2E-6833-492D-BAFC-4BAECFF76A1F}" srcId="{08F36502-9E6D-4686-8A22-29E457FBE8A4}" destId="{B6950026-0E29-4BF3-B7B1-2645762DD69A}" srcOrd="2" destOrd="0" parTransId="{E021C7E3-CBFC-4EA8-8FB1-FEAA4884405F}" sibTransId="{3A2B9764-80B5-4332-8979-F9C5A620C9E3}"/>
    <dgm:cxn modelId="{76DA7AA0-B3C2-44D7-9E1E-FAA17BBE9233}" type="presOf" srcId="{BC35DFD3-2C06-4CAE-97CC-EF7DBADE5327}" destId="{AF09CBDD-7EA6-4E96-BBFA-0353F8D7F72F}" srcOrd="0" destOrd="0" presId="urn:microsoft.com/office/officeart/2005/8/layout/hList1"/>
    <dgm:cxn modelId="{3B84518B-88F6-460B-AE24-EF0C088B939B}" type="presOf" srcId="{7F12A53B-51B9-42FB-BD16-33E05421E240}" destId="{57BC4FE7-9DCB-4AA3-B172-332FFC1B8630}" srcOrd="0" destOrd="1" presId="urn:microsoft.com/office/officeart/2005/8/layout/hList1"/>
    <dgm:cxn modelId="{8B50E2D5-22A7-4D51-82DC-74830557CF30}" type="presOf" srcId="{E90CBFA6-D533-4884-841F-5C8CDFDB73A4}" destId="{2A4EBF21-D9AA-4B2D-A2B8-C2F620AB0064}" srcOrd="0" destOrd="0" presId="urn:microsoft.com/office/officeart/2005/8/layout/hList1"/>
    <dgm:cxn modelId="{4DA2FE58-098F-4E3B-B4CE-8F287E380BB2}" type="presOf" srcId="{4FA85414-2ECA-442F-8E48-C2D73FC13117}" destId="{57BC4FE7-9DCB-4AA3-B172-332FFC1B8630}" srcOrd="0" destOrd="2" presId="urn:microsoft.com/office/officeart/2005/8/layout/hList1"/>
    <dgm:cxn modelId="{84B4527E-25C2-4E30-BB6F-FF46620C9E9D}" srcId="{E90CBFA6-D533-4884-841F-5C8CDFDB73A4}" destId="{4FA85414-2ECA-442F-8E48-C2D73FC13117}" srcOrd="2" destOrd="0" parTransId="{918ACEC9-A3B4-407D-AB5F-4A4BFC645B3D}" sibTransId="{6F25E6A4-6FCC-4980-B773-BE8F1A52A9AF}"/>
    <dgm:cxn modelId="{80EF9BED-D21A-4CF7-AC0C-023B00307C89}" srcId="{75BEF34A-399E-42B2-B626-B451A3C5B659}" destId="{BB5CA9B5-5316-4A64-BCC6-3217318F40F3}" srcOrd="0" destOrd="0" parTransId="{61A8725B-7F17-4018-B606-6B48C1AD0A77}" sibTransId="{A6CBCA86-C740-4DEC-A307-ECDC401DD658}"/>
    <dgm:cxn modelId="{B2FDDC70-DA2C-4FF6-BAC6-6A14ADCD4B2F}" type="presOf" srcId="{8D460513-8743-4CD8-B0DE-02A16CE70C47}" destId="{788A28F0-86CF-471A-A1A7-3B4ED2EB24B1}" srcOrd="0" destOrd="1" presId="urn:microsoft.com/office/officeart/2005/8/layout/hList1"/>
    <dgm:cxn modelId="{B1D4F283-7639-4DDB-A370-C248A1CA3285}" type="presOf" srcId="{4A68C518-4EBA-40F7-AECE-311FCD4E087B}" destId="{788A28F0-86CF-471A-A1A7-3B4ED2EB24B1}" srcOrd="0" destOrd="0" presId="urn:microsoft.com/office/officeart/2005/8/layout/hList1"/>
    <dgm:cxn modelId="{D18AE4EC-34CD-4589-A381-938A61FB3344}" srcId="{9C5122BF-113C-4156-B4A4-4D5FB91B9536}" destId="{33B960E2-DC29-47C3-9E17-1E95C5FB67C5}" srcOrd="3" destOrd="0" parTransId="{1024388D-5DC5-4A28-BB76-AD620C3C8672}" sibTransId="{8970B390-9C20-423A-A43F-FDA255BAEA2B}"/>
    <dgm:cxn modelId="{0EF331C7-6BD8-4BB2-A59D-CB3796FE8161}" type="presParOf" srcId="{8A0BB260-8CB2-4CEC-A87A-1110263322A7}" destId="{FE45880E-DCAE-445B-8183-41AEE039962E}" srcOrd="0" destOrd="0" presId="urn:microsoft.com/office/officeart/2005/8/layout/hList1"/>
    <dgm:cxn modelId="{4B543E36-A261-4A26-85F3-EBB91A4AB507}" type="presParOf" srcId="{FE45880E-DCAE-445B-8183-41AEE039962E}" destId="{FF2C8C8D-E507-4F56-AC65-E721A4E4A0AF}" srcOrd="0" destOrd="0" presId="urn:microsoft.com/office/officeart/2005/8/layout/hList1"/>
    <dgm:cxn modelId="{E81B8297-9C73-4280-9385-6DCA4A8D75B7}" type="presParOf" srcId="{FE45880E-DCAE-445B-8183-41AEE039962E}" destId="{F6CBB173-3090-4122-B8ED-8AE96EFA8064}" srcOrd="1" destOrd="0" presId="urn:microsoft.com/office/officeart/2005/8/layout/hList1"/>
    <dgm:cxn modelId="{02F1A8B0-54DA-49CD-B253-701C954B7869}" type="presParOf" srcId="{8A0BB260-8CB2-4CEC-A87A-1110263322A7}" destId="{53833E0B-4C00-43D9-951E-2DC0E29ED9DD}" srcOrd="1" destOrd="0" presId="urn:microsoft.com/office/officeart/2005/8/layout/hList1"/>
    <dgm:cxn modelId="{AA553F34-BADD-474F-B3C3-6800486B1DFE}" type="presParOf" srcId="{8A0BB260-8CB2-4CEC-A87A-1110263322A7}" destId="{A37BEE2D-72B4-4245-81DA-40E3D65D2659}" srcOrd="2" destOrd="0" presId="urn:microsoft.com/office/officeart/2005/8/layout/hList1"/>
    <dgm:cxn modelId="{4CDC12EF-C87E-4FC6-8AD9-6217062369A1}" type="presParOf" srcId="{A37BEE2D-72B4-4245-81DA-40E3D65D2659}" destId="{5C2DB0A0-6A36-4968-9EEF-85736673F2AB}" srcOrd="0" destOrd="0" presId="urn:microsoft.com/office/officeart/2005/8/layout/hList1"/>
    <dgm:cxn modelId="{16B7624E-35C4-4B0E-82F9-96672D07A34C}" type="presParOf" srcId="{A37BEE2D-72B4-4245-81DA-40E3D65D2659}" destId="{07A16E3C-82E7-4F5B-96B2-5AA964CF180A}" srcOrd="1" destOrd="0" presId="urn:microsoft.com/office/officeart/2005/8/layout/hList1"/>
    <dgm:cxn modelId="{3043A0B3-153C-44DC-9274-EB347B7FEFEF}" type="presParOf" srcId="{8A0BB260-8CB2-4CEC-A87A-1110263322A7}" destId="{9D39E921-A6AC-465F-B4FE-D5A250376D6F}" srcOrd="3" destOrd="0" presId="urn:microsoft.com/office/officeart/2005/8/layout/hList1"/>
    <dgm:cxn modelId="{56B9C378-C576-4EAD-B0F3-896D03152F12}" type="presParOf" srcId="{8A0BB260-8CB2-4CEC-A87A-1110263322A7}" destId="{3D9F1BBC-6D03-4E1E-9835-FB63F869BD96}" srcOrd="4" destOrd="0" presId="urn:microsoft.com/office/officeart/2005/8/layout/hList1"/>
    <dgm:cxn modelId="{92B908B7-8010-4753-8B9C-3AC258758DFF}" type="presParOf" srcId="{3D9F1BBC-6D03-4E1E-9835-FB63F869BD96}" destId="{AF09CBDD-7EA6-4E96-BBFA-0353F8D7F72F}" srcOrd="0" destOrd="0" presId="urn:microsoft.com/office/officeart/2005/8/layout/hList1"/>
    <dgm:cxn modelId="{E6E10AA3-0AE7-4292-92C1-CAA694F1DAFF}" type="presParOf" srcId="{3D9F1BBC-6D03-4E1E-9835-FB63F869BD96}" destId="{0D2304A4-40C1-464A-9BA6-4E9E1E42BA47}" srcOrd="1" destOrd="0" presId="urn:microsoft.com/office/officeart/2005/8/layout/hList1"/>
    <dgm:cxn modelId="{E800F61E-4C64-4421-82A5-FA2E1F27C306}" type="presParOf" srcId="{8A0BB260-8CB2-4CEC-A87A-1110263322A7}" destId="{9E474499-8829-4169-9EB6-6D022B3934B9}" srcOrd="5" destOrd="0" presId="urn:microsoft.com/office/officeart/2005/8/layout/hList1"/>
    <dgm:cxn modelId="{44E13A37-B445-4A7D-87F1-0307A16489D3}" type="presParOf" srcId="{8A0BB260-8CB2-4CEC-A87A-1110263322A7}" destId="{A5BC679A-BAC0-4E92-BC88-8BDBF1722E86}" srcOrd="6" destOrd="0" presId="urn:microsoft.com/office/officeart/2005/8/layout/hList1"/>
    <dgm:cxn modelId="{B2DD6C5F-DBF3-45CE-9FCA-C6537E7C0583}" type="presParOf" srcId="{A5BC679A-BAC0-4E92-BC88-8BDBF1722E86}" destId="{2A4EBF21-D9AA-4B2D-A2B8-C2F620AB0064}" srcOrd="0" destOrd="0" presId="urn:microsoft.com/office/officeart/2005/8/layout/hList1"/>
    <dgm:cxn modelId="{B20B7A38-7AF8-44A2-B198-97084B8D622C}" type="presParOf" srcId="{A5BC679A-BAC0-4E92-BC88-8BDBF1722E86}" destId="{57BC4FE7-9DCB-4AA3-B172-332FFC1B8630}" srcOrd="1" destOrd="0" presId="urn:microsoft.com/office/officeart/2005/8/layout/hList1"/>
    <dgm:cxn modelId="{98ADFF24-FD80-4358-B437-E60868FEDCDB}" type="presParOf" srcId="{8A0BB260-8CB2-4CEC-A87A-1110263322A7}" destId="{6CD9DE17-13C9-404E-8F00-E699C19EA7FD}" srcOrd="7" destOrd="0" presId="urn:microsoft.com/office/officeart/2005/8/layout/hList1"/>
    <dgm:cxn modelId="{41F2AC60-A135-44F9-9B8C-770D4DF2F783}" type="presParOf" srcId="{8A0BB260-8CB2-4CEC-A87A-1110263322A7}" destId="{83C03BDE-B78F-40B4-865E-DA8282CB8AC3}" srcOrd="8" destOrd="0" presId="urn:microsoft.com/office/officeart/2005/8/layout/hList1"/>
    <dgm:cxn modelId="{FCD6D5BE-B612-49C1-91B7-18EC8F8B7753}" type="presParOf" srcId="{83C03BDE-B78F-40B4-865E-DA8282CB8AC3}" destId="{6304402E-FAC4-4F9E-BEAB-F566ADE7C3A3}" srcOrd="0" destOrd="0" presId="urn:microsoft.com/office/officeart/2005/8/layout/hList1"/>
    <dgm:cxn modelId="{1A4FE9E3-6BE5-4686-994E-D1FCD35388BE}" type="presParOf" srcId="{83C03BDE-B78F-40B4-865E-DA8282CB8AC3}" destId="{788A28F0-86CF-471A-A1A7-3B4ED2EB24B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B1F16E-E145-40E3-A837-5641C346BF1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37B8FDD6-4FAE-4DDF-A84A-FF18E41BEAF2}">
      <dgm:prSet/>
      <dgm:spPr/>
      <dgm:t>
        <a:bodyPr/>
        <a:lstStyle/>
        <a:p>
          <a:pPr rtl="0"/>
          <a:r>
            <a:rPr lang="es-ES" b="0" i="0" smtClean="0"/>
            <a:t>1. Modelo:</a:t>
          </a:r>
          <a:endParaRPr lang="en-US"/>
        </a:p>
      </dgm:t>
    </dgm:pt>
    <dgm:pt modelId="{28E7DC83-829B-4350-BF70-7F9123A91C27}" type="parTrans" cxnId="{FF009948-FFE6-4D67-A9E8-A90A6D763D67}">
      <dgm:prSet/>
      <dgm:spPr/>
      <dgm:t>
        <a:bodyPr/>
        <a:lstStyle/>
        <a:p>
          <a:endParaRPr lang="es-ES"/>
        </a:p>
      </dgm:t>
    </dgm:pt>
    <dgm:pt modelId="{B66FB869-5F9E-48F1-BE04-0DC035D8511F}" type="sibTrans" cxnId="{FF009948-FFE6-4D67-A9E8-A90A6D763D67}">
      <dgm:prSet/>
      <dgm:spPr/>
      <dgm:t>
        <a:bodyPr/>
        <a:lstStyle/>
        <a:p>
          <a:endParaRPr lang="es-ES"/>
        </a:p>
      </dgm:t>
    </dgm:pt>
    <dgm:pt modelId="{C2916C7F-D1E6-4C9A-89E0-538686876218}">
      <dgm:prSet/>
      <dgm:spPr/>
      <dgm:t>
        <a:bodyPr/>
        <a:lstStyle/>
        <a:p>
          <a:pPr rtl="0"/>
          <a:r>
            <a:rPr lang="es-ES" b="0" i="0" smtClean="0"/>
            <a:t>Representa los datos y las reglas de negocio. En Laravel, los modelos suelen estar vinculados a bases de datos utilizando Eloquent ORM, lo que facilita las consultas y manipulaciones de datos.</a:t>
          </a:r>
          <a:endParaRPr lang="en-US"/>
        </a:p>
      </dgm:t>
    </dgm:pt>
    <dgm:pt modelId="{ABBF4AD3-E40B-4C58-BDF6-841B057B91A0}" type="parTrans" cxnId="{E2253E04-13F7-4A45-A16D-CA0CD0A6E612}">
      <dgm:prSet/>
      <dgm:spPr/>
      <dgm:t>
        <a:bodyPr/>
        <a:lstStyle/>
        <a:p>
          <a:endParaRPr lang="es-ES"/>
        </a:p>
      </dgm:t>
    </dgm:pt>
    <dgm:pt modelId="{06B7A3C9-0DF7-41B6-8D2B-4E5E4489B1DA}" type="sibTrans" cxnId="{E2253E04-13F7-4A45-A16D-CA0CD0A6E612}">
      <dgm:prSet/>
      <dgm:spPr/>
      <dgm:t>
        <a:bodyPr/>
        <a:lstStyle/>
        <a:p>
          <a:endParaRPr lang="es-ES"/>
        </a:p>
      </dgm:t>
    </dgm:pt>
    <dgm:pt modelId="{F4AE9CA9-225C-4EC2-A7E4-A3BA8524DD7D}">
      <dgm:prSet/>
      <dgm:spPr/>
      <dgm:t>
        <a:bodyPr/>
        <a:lstStyle/>
        <a:p>
          <a:pPr rtl="0"/>
          <a:r>
            <a:rPr lang="es-ES" b="0" i="0" smtClean="0"/>
            <a:t>2. Vista:</a:t>
          </a:r>
          <a:endParaRPr lang="en-US"/>
        </a:p>
      </dgm:t>
    </dgm:pt>
    <dgm:pt modelId="{2BF9AAFC-C513-4D0E-AD1F-D67BFD36837A}" type="parTrans" cxnId="{874889E0-5E1A-4D32-9252-CA5C6058053D}">
      <dgm:prSet/>
      <dgm:spPr/>
      <dgm:t>
        <a:bodyPr/>
        <a:lstStyle/>
        <a:p>
          <a:endParaRPr lang="es-ES"/>
        </a:p>
      </dgm:t>
    </dgm:pt>
    <dgm:pt modelId="{541030E9-A48D-4FA7-81F4-A5F0AAD12F89}" type="sibTrans" cxnId="{874889E0-5E1A-4D32-9252-CA5C6058053D}">
      <dgm:prSet/>
      <dgm:spPr/>
      <dgm:t>
        <a:bodyPr/>
        <a:lstStyle/>
        <a:p>
          <a:endParaRPr lang="es-ES"/>
        </a:p>
      </dgm:t>
    </dgm:pt>
    <dgm:pt modelId="{26FCDE00-09F9-4680-A864-7D9C781C3DB4}">
      <dgm:prSet/>
      <dgm:spPr/>
      <dgm:t>
        <a:bodyPr/>
        <a:lstStyle/>
        <a:p>
          <a:pPr rtl="0"/>
          <a:r>
            <a:rPr lang="es-ES" b="0" i="0" smtClean="0"/>
            <a:t>Es la capa encargada de presentar la información al usuario. En Laravel, las vistas generalmente se crean con Blade, el motor de plantillas integrado. Blade permite generar HTML dinámico con lógica simple.</a:t>
          </a:r>
          <a:endParaRPr lang="en-US"/>
        </a:p>
      </dgm:t>
    </dgm:pt>
    <dgm:pt modelId="{D7457065-ED0A-4C8D-A21C-5C2C939B8730}" type="parTrans" cxnId="{8F19B562-F9A4-430C-840E-4BCFAE204BFE}">
      <dgm:prSet/>
      <dgm:spPr/>
      <dgm:t>
        <a:bodyPr/>
        <a:lstStyle/>
        <a:p>
          <a:endParaRPr lang="es-ES"/>
        </a:p>
      </dgm:t>
    </dgm:pt>
    <dgm:pt modelId="{6CAC2F5C-6C6E-44FD-A930-9E30DD0EA433}" type="sibTrans" cxnId="{8F19B562-F9A4-430C-840E-4BCFAE204BFE}">
      <dgm:prSet/>
      <dgm:spPr/>
      <dgm:t>
        <a:bodyPr/>
        <a:lstStyle/>
        <a:p>
          <a:endParaRPr lang="es-ES"/>
        </a:p>
      </dgm:t>
    </dgm:pt>
    <dgm:pt modelId="{403F2263-FB09-4CB8-9C06-378D1E3AFCC7}">
      <dgm:prSet/>
      <dgm:spPr/>
      <dgm:t>
        <a:bodyPr/>
        <a:lstStyle/>
        <a:p>
          <a:pPr rtl="0"/>
          <a:r>
            <a:rPr lang="es-ES" b="0" i="0" smtClean="0"/>
            <a:t>3. Controlador:</a:t>
          </a:r>
          <a:endParaRPr lang="en-US"/>
        </a:p>
      </dgm:t>
    </dgm:pt>
    <dgm:pt modelId="{7F911EC3-2605-4F0D-A924-85671FA4B78F}" type="parTrans" cxnId="{8529D517-119E-4D11-A108-AF13846755D5}">
      <dgm:prSet/>
      <dgm:spPr/>
      <dgm:t>
        <a:bodyPr/>
        <a:lstStyle/>
        <a:p>
          <a:endParaRPr lang="es-ES"/>
        </a:p>
      </dgm:t>
    </dgm:pt>
    <dgm:pt modelId="{9A9C381B-F945-4D45-9F1E-01FE490929AB}" type="sibTrans" cxnId="{8529D517-119E-4D11-A108-AF13846755D5}">
      <dgm:prSet/>
      <dgm:spPr/>
      <dgm:t>
        <a:bodyPr/>
        <a:lstStyle/>
        <a:p>
          <a:endParaRPr lang="es-ES"/>
        </a:p>
      </dgm:t>
    </dgm:pt>
    <dgm:pt modelId="{4A41E044-7E63-4984-AEA4-A89F7E7A7F3B}">
      <dgm:prSet/>
      <dgm:spPr/>
      <dgm:t>
        <a:bodyPr/>
        <a:lstStyle/>
        <a:p>
          <a:pPr rtl="0"/>
          <a:r>
            <a:rPr lang="es-ES" b="0" i="0" smtClean="0"/>
            <a:t>Actúa como intermediario entre el modelo y la vista. Los controladores manejan las solicitudes del usuario, invocan los modelos y determinan qué vistas mostrar.</a:t>
          </a:r>
          <a:endParaRPr lang="en-US"/>
        </a:p>
      </dgm:t>
    </dgm:pt>
    <dgm:pt modelId="{3D397259-5E47-4E24-B276-65A835D2CEC9}" type="parTrans" cxnId="{2C41D892-8C00-428E-8CF9-89B99EB4F12B}">
      <dgm:prSet/>
      <dgm:spPr/>
      <dgm:t>
        <a:bodyPr/>
        <a:lstStyle/>
        <a:p>
          <a:endParaRPr lang="es-ES"/>
        </a:p>
      </dgm:t>
    </dgm:pt>
    <dgm:pt modelId="{A92D7092-5DB8-4F8D-9B9D-3BBFB7021CE6}" type="sibTrans" cxnId="{2C41D892-8C00-428E-8CF9-89B99EB4F12B}">
      <dgm:prSet/>
      <dgm:spPr/>
      <dgm:t>
        <a:bodyPr/>
        <a:lstStyle/>
        <a:p>
          <a:endParaRPr lang="es-ES"/>
        </a:p>
      </dgm:t>
    </dgm:pt>
    <dgm:pt modelId="{0594F2AF-453E-48A2-AB1E-9F99516380A5}">
      <dgm:prSet/>
      <dgm:spPr/>
      <dgm:t>
        <a:bodyPr/>
        <a:lstStyle/>
        <a:p>
          <a:pPr rtl="0"/>
          <a:r>
            <a:rPr lang="es-ES" b="0" i="0" smtClean="0"/>
            <a:t>Sin embargo, al seguir el modelo tradicional MVC sin API RESTful, la comunicación entre el cliente y el servidor suele ser síncrona y basada en plantillas renderizadas en el servidor (por ejemplo, generando HTML directamente en lugar de enviar datos JSON como lo hacen las API RESTful). Esto significa que:</a:t>
          </a:r>
          <a:endParaRPr lang="en-US"/>
        </a:p>
      </dgm:t>
    </dgm:pt>
    <dgm:pt modelId="{BE13AA7F-C39F-4DCC-B137-42020424988C}" type="parTrans" cxnId="{7A707367-87D0-461E-B9DC-1218588CF0AE}">
      <dgm:prSet/>
      <dgm:spPr/>
      <dgm:t>
        <a:bodyPr/>
        <a:lstStyle/>
        <a:p>
          <a:endParaRPr lang="es-ES"/>
        </a:p>
      </dgm:t>
    </dgm:pt>
    <dgm:pt modelId="{83567111-4AF4-4446-8CD2-667D1A9B6960}" type="sibTrans" cxnId="{7A707367-87D0-461E-B9DC-1218588CF0AE}">
      <dgm:prSet/>
      <dgm:spPr/>
      <dgm:t>
        <a:bodyPr/>
        <a:lstStyle/>
        <a:p>
          <a:endParaRPr lang="es-ES"/>
        </a:p>
      </dgm:t>
    </dgm:pt>
    <dgm:pt modelId="{F27E6F9E-6575-44BC-86A0-7041FE0407D6}">
      <dgm:prSet/>
      <dgm:spPr/>
      <dgm:t>
        <a:bodyPr/>
        <a:lstStyle/>
        <a:p>
          <a:pPr rtl="0"/>
          <a:r>
            <a:rPr lang="es-ES" b="0" i="0" smtClean="0"/>
            <a:t>La lógica del cliente sigue siendo más limitada y se centra en la presentación de la interfaz.</a:t>
          </a:r>
          <a:endParaRPr lang="en-US"/>
        </a:p>
      </dgm:t>
    </dgm:pt>
    <dgm:pt modelId="{20688C91-392C-4B65-9532-84CC9B26F355}" type="parTrans" cxnId="{6FC1F6A3-6E34-447F-9DBE-0C35E3E6B0B9}">
      <dgm:prSet/>
      <dgm:spPr/>
      <dgm:t>
        <a:bodyPr/>
        <a:lstStyle/>
        <a:p>
          <a:endParaRPr lang="es-ES"/>
        </a:p>
      </dgm:t>
    </dgm:pt>
    <dgm:pt modelId="{7ABAAC57-FD93-4869-B3E7-E0D1CCCF091D}" type="sibTrans" cxnId="{6FC1F6A3-6E34-447F-9DBE-0C35E3E6B0B9}">
      <dgm:prSet/>
      <dgm:spPr/>
      <dgm:t>
        <a:bodyPr/>
        <a:lstStyle/>
        <a:p>
          <a:endParaRPr lang="es-ES"/>
        </a:p>
      </dgm:t>
    </dgm:pt>
    <dgm:pt modelId="{F6472AB6-8A22-4C6D-833F-319EF90E15E4}">
      <dgm:prSet/>
      <dgm:spPr/>
      <dgm:t>
        <a:bodyPr/>
        <a:lstStyle/>
        <a:p>
          <a:pPr rtl="0"/>
          <a:r>
            <a:rPr lang="es-ES" b="0" i="0" smtClean="0"/>
            <a:t>Cada interacción entre el cliente y el servidor implica el envío completo de la respuesta renderizada.</a:t>
          </a:r>
          <a:endParaRPr lang="en-US"/>
        </a:p>
      </dgm:t>
    </dgm:pt>
    <dgm:pt modelId="{C5A5F471-0C4F-4549-BBC6-4BB4A2281D6D}" type="parTrans" cxnId="{D2D8B6FD-C7B6-49F8-9387-DCB8277F2849}">
      <dgm:prSet/>
      <dgm:spPr/>
      <dgm:t>
        <a:bodyPr/>
        <a:lstStyle/>
        <a:p>
          <a:endParaRPr lang="es-ES"/>
        </a:p>
      </dgm:t>
    </dgm:pt>
    <dgm:pt modelId="{9DE23851-FECD-4806-BDD4-6986474CDE7E}" type="sibTrans" cxnId="{D2D8B6FD-C7B6-49F8-9387-DCB8277F2849}">
      <dgm:prSet/>
      <dgm:spPr/>
      <dgm:t>
        <a:bodyPr/>
        <a:lstStyle/>
        <a:p>
          <a:endParaRPr lang="es-ES"/>
        </a:p>
      </dgm:t>
    </dgm:pt>
    <dgm:pt modelId="{71C63B71-FC2E-49E8-9B6D-38CB136658A3}" type="pres">
      <dgm:prSet presAssocID="{0AB1F16E-E145-40E3-A837-5641C346BF19}" presName="Name0" presStyleCnt="0">
        <dgm:presLayoutVars>
          <dgm:dir/>
          <dgm:animLvl val="lvl"/>
          <dgm:resizeHandles val="exact"/>
        </dgm:presLayoutVars>
      </dgm:prSet>
      <dgm:spPr/>
    </dgm:pt>
    <dgm:pt modelId="{6CDE46D0-BA29-422D-A625-91DFD29C0812}" type="pres">
      <dgm:prSet presAssocID="{37B8FDD6-4FAE-4DDF-A84A-FF18E41BEAF2}" presName="composite" presStyleCnt="0"/>
      <dgm:spPr/>
    </dgm:pt>
    <dgm:pt modelId="{C46D6229-3629-4FFC-84D9-212A4EFC8B9C}" type="pres">
      <dgm:prSet presAssocID="{37B8FDD6-4FAE-4DDF-A84A-FF18E41BEAF2}" presName="parTx" presStyleLbl="alignNode1" presStyleIdx="0" presStyleCnt="3">
        <dgm:presLayoutVars>
          <dgm:chMax val="0"/>
          <dgm:chPref val="0"/>
          <dgm:bulletEnabled val="1"/>
        </dgm:presLayoutVars>
      </dgm:prSet>
      <dgm:spPr/>
    </dgm:pt>
    <dgm:pt modelId="{B887C697-A1B3-482B-8909-B62B510ED0FF}" type="pres">
      <dgm:prSet presAssocID="{37B8FDD6-4FAE-4DDF-A84A-FF18E41BEAF2}" presName="desTx" presStyleLbl="alignAccFollowNode1" presStyleIdx="0" presStyleCnt="3">
        <dgm:presLayoutVars>
          <dgm:bulletEnabled val="1"/>
        </dgm:presLayoutVars>
      </dgm:prSet>
      <dgm:spPr/>
    </dgm:pt>
    <dgm:pt modelId="{811FFB60-A9C7-4C97-904B-0C8523681B76}" type="pres">
      <dgm:prSet presAssocID="{B66FB869-5F9E-48F1-BE04-0DC035D8511F}" presName="space" presStyleCnt="0"/>
      <dgm:spPr/>
    </dgm:pt>
    <dgm:pt modelId="{ED7EE15E-9E3B-40DD-BA28-394FE0510287}" type="pres">
      <dgm:prSet presAssocID="{F4AE9CA9-225C-4EC2-A7E4-A3BA8524DD7D}" presName="composite" presStyleCnt="0"/>
      <dgm:spPr/>
    </dgm:pt>
    <dgm:pt modelId="{0E67B7C1-9E75-422A-89F2-888C982CD162}" type="pres">
      <dgm:prSet presAssocID="{F4AE9CA9-225C-4EC2-A7E4-A3BA8524DD7D}" presName="parTx" presStyleLbl="alignNode1" presStyleIdx="1" presStyleCnt="3">
        <dgm:presLayoutVars>
          <dgm:chMax val="0"/>
          <dgm:chPref val="0"/>
          <dgm:bulletEnabled val="1"/>
        </dgm:presLayoutVars>
      </dgm:prSet>
      <dgm:spPr/>
    </dgm:pt>
    <dgm:pt modelId="{2A9C2A43-661E-41D7-A3B7-9581B75EC1D4}" type="pres">
      <dgm:prSet presAssocID="{F4AE9CA9-225C-4EC2-A7E4-A3BA8524DD7D}" presName="desTx" presStyleLbl="alignAccFollowNode1" presStyleIdx="1" presStyleCnt="3">
        <dgm:presLayoutVars>
          <dgm:bulletEnabled val="1"/>
        </dgm:presLayoutVars>
      </dgm:prSet>
      <dgm:spPr/>
    </dgm:pt>
    <dgm:pt modelId="{F04DBE8E-841D-4167-B858-9032F4E5D686}" type="pres">
      <dgm:prSet presAssocID="{541030E9-A48D-4FA7-81F4-A5F0AAD12F89}" presName="space" presStyleCnt="0"/>
      <dgm:spPr/>
    </dgm:pt>
    <dgm:pt modelId="{9DBF11B0-B4F9-4E8E-B7D3-EAF52C1D42F5}" type="pres">
      <dgm:prSet presAssocID="{403F2263-FB09-4CB8-9C06-378D1E3AFCC7}" presName="composite" presStyleCnt="0"/>
      <dgm:spPr/>
    </dgm:pt>
    <dgm:pt modelId="{0A5CFF8C-F655-4777-BB78-2BF6C55E9101}" type="pres">
      <dgm:prSet presAssocID="{403F2263-FB09-4CB8-9C06-378D1E3AFCC7}" presName="parTx" presStyleLbl="alignNode1" presStyleIdx="2" presStyleCnt="3">
        <dgm:presLayoutVars>
          <dgm:chMax val="0"/>
          <dgm:chPref val="0"/>
          <dgm:bulletEnabled val="1"/>
        </dgm:presLayoutVars>
      </dgm:prSet>
      <dgm:spPr/>
    </dgm:pt>
    <dgm:pt modelId="{B2F87F41-60F7-4353-9166-A1DA1F6110D1}" type="pres">
      <dgm:prSet presAssocID="{403F2263-FB09-4CB8-9C06-378D1E3AFCC7}" presName="desTx" presStyleLbl="alignAccFollowNode1" presStyleIdx="2" presStyleCnt="3">
        <dgm:presLayoutVars>
          <dgm:bulletEnabled val="1"/>
        </dgm:presLayoutVars>
      </dgm:prSet>
      <dgm:spPr/>
    </dgm:pt>
  </dgm:ptLst>
  <dgm:cxnLst>
    <dgm:cxn modelId="{FF009948-FFE6-4D67-A9E8-A90A6D763D67}" srcId="{0AB1F16E-E145-40E3-A837-5641C346BF19}" destId="{37B8FDD6-4FAE-4DDF-A84A-FF18E41BEAF2}" srcOrd="0" destOrd="0" parTransId="{28E7DC83-829B-4350-BF70-7F9123A91C27}" sibTransId="{B66FB869-5F9E-48F1-BE04-0DC035D8511F}"/>
    <dgm:cxn modelId="{424E28D8-2CF6-4FD3-8013-2724135BECCC}" type="presOf" srcId="{4A41E044-7E63-4984-AEA4-A89F7E7A7F3B}" destId="{B2F87F41-60F7-4353-9166-A1DA1F6110D1}" srcOrd="0" destOrd="0" presId="urn:microsoft.com/office/officeart/2005/8/layout/hList1"/>
    <dgm:cxn modelId="{D81A1D38-86AD-4B2D-BC4F-CB52A96150BD}" type="presOf" srcId="{403F2263-FB09-4CB8-9C06-378D1E3AFCC7}" destId="{0A5CFF8C-F655-4777-BB78-2BF6C55E9101}" srcOrd="0" destOrd="0" presId="urn:microsoft.com/office/officeart/2005/8/layout/hList1"/>
    <dgm:cxn modelId="{2C41D892-8C00-428E-8CF9-89B99EB4F12B}" srcId="{403F2263-FB09-4CB8-9C06-378D1E3AFCC7}" destId="{4A41E044-7E63-4984-AEA4-A89F7E7A7F3B}" srcOrd="0" destOrd="0" parTransId="{3D397259-5E47-4E24-B276-65A835D2CEC9}" sibTransId="{A92D7092-5DB8-4F8D-9B9D-3BBFB7021CE6}"/>
    <dgm:cxn modelId="{BBCFDF8A-FBBA-415E-9E1D-6924F97FA53D}" type="presOf" srcId="{F27E6F9E-6575-44BC-86A0-7041FE0407D6}" destId="{B2F87F41-60F7-4353-9166-A1DA1F6110D1}" srcOrd="0" destOrd="2" presId="urn:microsoft.com/office/officeart/2005/8/layout/hList1"/>
    <dgm:cxn modelId="{4E7C6482-42BC-4DAA-916A-4BBFEBAA782B}" type="presOf" srcId="{F6472AB6-8A22-4C6D-833F-319EF90E15E4}" destId="{B2F87F41-60F7-4353-9166-A1DA1F6110D1}" srcOrd="0" destOrd="3" presId="urn:microsoft.com/office/officeart/2005/8/layout/hList1"/>
    <dgm:cxn modelId="{874889E0-5E1A-4D32-9252-CA5C6058053D}" srcId="{0AB1F16E-E145-40E3-A837-5641C346BF19}" destId="{F4AE9CA9-225C-4EC2-A7E4-A3BA8524DD7D}" srcOrd="1" destOrd="0" parTransId="{2BF9AAFC-C513-4D0E-AD1F-D67BFD36837A}" sibTransId="{541030E9-A48D-4FA7-81F4-A5F0AAD12F89}"/>
    <dgm:cxn modelId="{D2D8B6FD-C7B6-49F8-9387-DCB8277F2849}" srcId="{403F2263-FB09-4CB8-9C06-378D1E3AFCC7}" destId="{F6472AB6-8A22-4C6D-833F-319EF90E15E4}" srcOrd="3" destOrd="0" parTransId="{C5A5F471-0C4F-4549-BBC6-4BB4A2281D6D}" sibTransId="{9DE23851-FECD-4806-BDD4-6986474CDE7E}"/>
    <dgm:cxn modelId="{8F19B562-F9A4-430C-840E-4BCFAE204BFE}" srcId="{F4AE9CA9-225C-4EC2-A7E4-A3BA8524DD7D}" destId="{26FCDE00-09F9-4680-A864-7D9C781C3DB4}" srcOrd="0" destOrd="0" parTransId="{D7457065-ED0A-4C8D-A21C-5C2C939B8730}" sibTransId="{6CAC2F5C-6C6E-44FD-A930-9E30DD0EA433}"/>
    <dgm:cxn modelId="{156DD1AF-7851-44B7-8898-72A7C0F4B90E}" type="presOf" srcId="{26FCDE00-09F9-4680-A864-7D9C781C3DB4}" destId="{2A9C2A43-661E-41D7-A3B7-9581B75EC1D4}" srcOrd="0" destOrd="0" presId="urn:microsoft.com/office/officeart/2005/8/layout/hList1"/>
    <dgm:cxn modelId="{E2253E04-13F7-4A45-A16D-CA0CD0A6E612}" srcId="{37B8FDD6-4FAE-4DDF-A84A-FF18E41BEAF2}" destId="{C2916C7F-D1E6-4C9A-89E0-538686876218}" srcOrd="0" destOrd="0" parTransId="{ABBF4AD3-E40B-4C58-BDF6-841B057B91A0}" sibTransId="{06B7A3C9-0DF7-41B6-8D2B-4E5E4489B1DA}"/>
    <dgm:cxn modelId="{BA43D756-D97B-4CB9-B8AD-F43279CAE82E}" type="presOf" srcId="{0AB1F16E-E145-40E3-A837-5641C346BF19}" destId="{71C63B71-FC2E-49E8-9B6D-38CB136658A3}" srcOrd="0" destOrd="0" presId="urn:microsoft.com/office/officeart/2005/8/layout/hList1"/>
    <dgm:cxn modelId="{6FC1F6A3-6E34-447F-9DBE-0C35E3E6B0B9}" srcId="{403F2263-FB09-4CB8-9C06-378D1E3AFCC7}" destId="{F27E6F9E-6575-44BC-86A0-7041FE0407D6}" srcOrd="2" destOrd="0" parTransId="{20688C91-392C-4B65-9532-84CC9B26F355}" sibTransId="{7ABAAC57-FD93-4869-B3E7-E0D1CCCF091D}"/>
    <dgm:cxn modelId="{15114202-9285-4EE8-8320-561610D31505}" type="presOf" srcId="{0594F2AF-453E-48A2-AB1E-9F99516380A5}" destId="{B2F87F41-60F7-4353-9166-A1DA1F6110D1}" srcOrd="0" destOrd="1" presId="urn:microsoft.com/office/officeart/2005/8/layout/hList1"/>
    <dgm:cxn modelId="{8529D517-119E-4D11-A108-AF13846755D5}" srcId="{0AB1F16E-E145-40E3-A837-5641C346BF19}" destId="{403F2263-FB09-4CB8-9C06-378D1E3AFCC7}" srcOrd="2" destOrd="0" parTransId="{7F911EC3-2605-4F0D-A924-85671FA4B78F}" sibTransId="{9A9C381B-F945-4D45-9F1E-01FE490929AB}"/>
    <dgm:cxn modelId="{778B070B-2CAD-42D3-8F4C-618A3DFC2A54}" type="presOf" srcId="{C2916C7F-D1E6-4C9A-89E0-538686876218}" destId="{B887C697-A1B3-482B-8909-B62B510ED0FF}" srcOrd="0" destOrd="0" presId="urn:microsoft.com/office/officeart/2005/8/layout/hList1"/>
    <dgm:cxn modelId="{7A707367-87D0-461E-B9DC-1218588CF0AE}" srcId="{403F2263-FB09-4CB8-9C06-378D1E3AFCC7}" destId="{0594F2AF-453E-48A2-AB1E-9F99516380A5}" srcOrd="1" destOrd="0" parTransId="{BE13AA7F-C39F-4DCC-B137-42020424988C}" sibTransId="{83567111-4AF4-4446-8CD2-667D1A9B6960}"/>
    <dgm:cxn modelId="{A12A54A9-3E5A-4B6F-9EEB-805BD50AC5C6}" type="presOf" srcId="{37B8FDD6-4FAE-4DDF-A84A-FF18E41BEAF2}" destId="{C46D6229-3629-4FFC-84D9-212A4EFC8B9C}" srcOrd="0" destOrd="0" presId="urn:microsoft.com/office/officeart/2005/8/layout/hList1"/>
    <dgm:cxn modelId="{A9F707CD-FB68-44E7-94A6-5913A193630F}" type="presOf" srcId="{F4AE9CA9-225C-4EC2-A7E4-A3BA8524DD7D}" destId="{0E67B7C1-9E75-422A-89F2-888C982CD162}" srcOrd="0" destOrd="0" presId="urn:microsoft.com/office/officeart/2005/8/layout/hList1"/>
    <dgm:cxn modelId="{EE310851-CF95-40FC-81D4-39BAC78FC4BB}" type="presParOf" srcId="{71C63B71-FC2E-49E8-9B6D-38CB136658A3}" destId="{6CDE46D0-BA29-422D-A625-91DFD29C0812}" srcOrd="0" destOrd="0" presId="urn:microsoft.com/office/officeart/2005/8/layout/hList1"/>
    <dgm:cxn modelId="{E4B6ECC4-A76D-4446-8333-38B907FC1B86}" type="presParOf" srcId="{6CDE46D0-BA29-422D-A625-91DFD29C0812}" destId="{C46D6229-3629-4FFC-84D9-212A4EFC8B9C}" srcOrd="0" destOrd="0" presId="urn:microsoft.com/office/officeart/2005/8/layout/hList1"/>
    <dgm:cxn modelId="{41C42662-C1FE-49D2-9EA7-10C2670FB47F}" type="presParOf" srcId="{6CDE46D0-BA29-422D-A625-91DFD29C0812}" destId="{B887C697-A1B3-482B-8909-B62B510ED0FF}" srcOrd="1" destOrd="0" presId="urn:microsoft.com/office/officeart/2005/8/layout/hList1"/>
    <dgm:cxn modelId="{CC99CCC4-480F-4381-A979-3DB17CD5D80F}" type="presParOf" srcId="{71C63B71-FC2E-49E8-9B6D-38CB136658A3}" destId="{811FFB60-A9C7-4C97-904B-0C8523681B76}" srcOrd="1" destOrd="0" presId="urn:microsoft.com/office/officeart/2005/8/layout/hList1"/>
    <dgm:cxn modelId="{CE0DA591-1E35-4CF5-8592-726AA6269774}" type="presParOf" srcId="{71C63B71-FC2E-49E8-9B6D-38CB136658A3}" destId="{ED7EE15E-9E3B-40DD-BA28-394FE0510287}" srcOrd="2" destOrd="0" presId="urn:microsoft.com/office/officeart/2005/8/layout/hList1"/>
    <dgm:cxn modelId="{E08B4105-8378-49D5-AAB6-FDCB6377CDE9}" type="presParOf" srcId="{ED7EE15E-9E3B-40DD-BA28-394FE0510287}" destId="{0E67B7C1-9E75-422A-89F2-888C982CD162}" srcOrd="0" destOrd="0" presId="urn:microsoft.com/office/officeart/2005/8/layout/hList1"/>
    <dgm:cxn modelId="{4B35631D-C580-4680-A130-26631DEFA4B9}" type="presParOf" srcId="{ED7EE15E-9E3B-40DD-BA28-394FE0510287}" destId="{2A9C2A43-661E-41D7-A3B7-9581B75EC1D4}" srcOrd="1" destOrd="0" presId="urn:microsoft.com/office/officeart/2005/8/layout/hList1"/>
    <dgm:cxn modelId="{37FEDFC9-E3E9-4578-89DE-BF85ACF39E1E}" type="presParOf" srcId="{71C63B71-FC2E-49E8-9B6D-38CB136658A3}" destId="{F04DBE8E-841D-4167-B858-9032F4E5D686}" srcOrd="3" destOrd="0" presId="urn:microsoft.com/office/officeart/2005/8/layout/hList1"/>
    <dgm:cxn modelId="{C801D281-73CC-4437-B958-7E4F5C325924}" type="presParOf" srcId="{71C63B71-FC2E-49E8-9B6D-38CB136658A3}" destId="{9DBF11B0-B4F9-4E8E-B7D3-EAF52C1D42F5}" srcOrd="4" destOrd="0" presId="urn:microsoft.com/office/officeart/2005/8/layout/hList1"/>
    <dgm:cxn modelId="{C0689CBF-54ED-48E1-BAA8-E0F6726D231D}" type="presParOf" srcId="{9DBF11B0-B4F9-4E8E-B7D3-EAF52C1D42F5}" destId="{0A5CFF8C-F655-4777-BB78-2BF6C55E9101}" srcOrd="0" destOrd="0" presId="urn:microsoft.com/office/officeart/2005/8/layout/hList1"/>
    <dgm:cxn modelId="{9567CAE7-7C77-4A0F-A8AD-0872F9D54B5C}" type="presParOf" srcId="{9DBF11B0-B4F9-4E8E-B7D3-EAF52C1D42F5}" destId="{B2F87F41-60F7-4353-9166-A1DA1F6110D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EFF992-C442-4DA9-A0E1-497279322CDB}"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A58B0E08-FE0A-4FCD-8D9B-066877BBCD61}">
      <dgm:prSet/>
      <dgm:spPr/>
      <dgm:t>
        <a:bodyPr/>
        <a:lstStyle/>
        <a:p>
          <a:pPr rtl="0"/>
          <a:r>
            <a:rPr lang="es-AR" b="0" i="0" smtClean="0"/>
            <a:t>1. Backend - Laravel:</a:t>
          </a:r>
          <a:endParaRPr lang="en-US"/>
        </a:p>
      </dgm:t>
    </dgm:pt>
    <dgm:pt modelId="{7EEFC2FC-1CD5-453D-8959-8352128F3FAA}" type="parTrans" cxnId="{AA4C211E-E6A2-448E-A0F4-6E064EC484CA}">
      <dgm:prSet/>
      <dgm:spPr/>
      <dgm:t>
        <a:bodyPr/>
        <a:lstStyle/>
        <a:p>
          <a:endParaRPr lang="es-ES"/>
        </a:p>
      </dgm:t>
    </dgm:pt>
    <dgm:pt modelId="{6907FABB-D040-42FB-A562-E26C2650C3C6}" type="sibTrans" cxnId="{AA4C211E-E6A2-448E-A0F4-6E064EC484CA}">
      <dgm:prSet/>
      <dgm:spPr/>
      <dgm:t>
        <a:bodyPr/>
        <a:lstStyle/>
        <a:p>
          <a:endParaRPr lang="es-ES"/>
        </a:p>
      </dgm:t>
    </dgm:pt>
    <dgm:pt modelId="{ADDB7720-EC73-4BAB-BBE7-0A7FE5190BF3}">
      <dgm:prSet/>
      <dgm:spPr/>
      <dgm:t>
        <a:bodyPr/>
        <a:lstStyle/>
        <a:p>
          <a:pPr rtl="0"/>
          <a:r>
            <a:rPr lang="es-AR" b="0" i="0" smtClean="0"/>
            <a:t>Modelo (M): Gestiona las reglas de negocio y la interacción con la base de datos usando Eloquent ORM.</a:t>
          </a:r>
          <a:endParaRPr lang="en-US"/>
        </a:p>
      </dgm:t>
    </dgm:pt>
    <dgm:pt modelId="{D866DC00-1202-42FF-B463-AC472CF0B7CA}" type="parTrans" cxnId="{02ABFCD5-0590-4A21-A908-574A38F23799}">
      <dgm:prSet/>
      <dgm:spPr/>
      <dgm:t>
        <a:bodyPr/>
        <a:lstStyle/>
        <a:p>
          <a:endParaRPr lang="es-ES"/>
        </a:p>
      </dgm:t>
    </dgm:pt>
    <dgm:pt modelId="{8D362221-AF56-47EB-A198-A1A4C547EA8C}" type="sibTrans" cxnId="{02ABFCD5-0590-4A21-A908-574A38F23799}">
      <dgm:prSet/>
      <dgm:spPr/>
      <dgm:t>
        <a:bodyPr/>
        <a:lstStyle/>
        <a:p>
          <a:endParaRPr lang="es-ES"/>
        </a:p>
      </dgm:t>
    </dgm:pt>
    <dgm:pt modelId="{5B82A46A-996C-4B32-90C6-A1DC5075BA32}">
      <dgm:prSet/>
      <dgm:spPr/>
      <dgm:t>
        <a:bodyPr/>
        <a:lstStyle/>
        <a:p>
          <a:pPr rtl="0"/>
          <a:r>
            <a:rPr lang="es-AR" b="0" i="0" smtClean="0"/>
            <a:t>Controlador (C):</a:t>
          </a:r>
          <a:endParaRPr lang="en-US"/>
        </a:p>
      </dgm:t>
    </dgm:pt>
    <dgm:pt modelId="{B05F9D35-D494-408A-BBF8-186CC7135353}" type="parTrans" cxnId="{D603CF80-49CD-473C-B80E-AFF94E6B64FA}">
      <dgm:prSet/>
      <dgm:spPr/>
      <dgm:t>
        <a:bodyPr/>
        <a:lstStyle/>
        <a:p>
          <a:endParaRPr lang="es-ES"/>
        </a:p>
      </dgm:t>
    </dgm:pt>
    <dgm:pt modelId="{973B08E0-B8B7-45A2-B955-22778AA790BA}" type="sibTrans" cxnId="{D603CF80-49CD-473C-B80E-AFF94E6B64FA}">
      <dgm:prSet/>
      <dgm:spPr/>
      <dgm:t>
        <a:bodyPr/>
        <a:lstStyle/>
        <a:p>
          <a:endParaRPr lang="es-ES"/>
        </a:p>
      </dgm:t>
    </dgm:pt>
    <dgm:pt modelId="{A48F7545-1536-4C7F-94C0-C2FD68317C68}">
      <dgm:prSet/>
      <dgm:spPr/>
      <dgm:t>
        <a:bodyPr/>
        <a:lstStyle/>
        <a:p>
          <a:pPr rtl="0"/>
          <a:r>
            <a:rPr lang="es-AR" b="0" i="0" smtClean="0"/>
            <a:t>Se enfoca en exponer la lógica de negocio como endpoints RESTful.</a:t>
          </a:r>
          <a:endParaRPr lang="en-US"/>
        </a:p>
      </dgm:t>
    </dgm:pt>
    <dgm:pt modelId="{2DD1FFA8-46F7-4306-8C16-33CECB3B8178}" type="parTrans" cxnId="{9881F8D4-BCE7-4C34-AC80-82E08F0A9959}">
      <dgm:prSet/>
      <dgm:spPr/>
      <dgm:t>
        <a:bodyPr/>
        <a:lstStyle/>
        <a:p>
          <a:endParaRPr lang="es-ES"/>
        </a:p>
      </dgm:t>
    </dgm:pt>
    <dgm:pt modelId="{A7CD70AD-277C-4083-9D09-93BADAF733DE}" type="sibTrans" cxnId="{9881F8D4-BCE7-4C34-AC80-82E08F0A9959}">
      <dgm:prSet/>
      <dgm:spPr/>
      <dgm:t>
        <a:bodyPr/>
        <a:lstStyle/>
        <a:p>
          <a:endParaRPr lang="es-ES"/>
        </a:p>
      </dgm:t>
    </dgm:pt>
    <dgm:pt modelId="{2C154E98-D68E-4043-BF20-2435923685CF}">
      <dgm:prSet/>
      <dgm:spPr/>
      <dgm:t>
        <a:bodyPr/>
        <a:lstStyle/>
        <a:p>
          <a:pPr rtl="0"/>
          <a:r>
            <a:rPr lang="es-AR" b="0" i="0" smtClean="0"/>
            <a:t>Devuelve respuestas JSON para el cliente (sin renderizar vistas directamente).</a:t>
          </a:r>
          <a:endParaRPr lang="en-US"/>
        </a:p>
      </dgm:t>
    </dgm:pt>
    <dgm:pt modelId="{7B4816AA-9D26-4AD1-92F4-325A83F83FAD}" type="parTrans" cxnId="{2A2013CE-1413-4DB9-85BD-A22BB9A0DA9E}">
      <dgm:prSet/>
      <dgm:spPr/>
      <dgm:t>
        <a:bodyPr/>
        <a:lstStyle/>
        <a:p>
          <a:endParaRPr lang="es-ES"/>
        </a:p>
      </dgm:t>
    </dgm:pt>
    <dgm:pt modelId="{FF0BA796-4BA5-44E2-A460-453E034B7985}" type="sibTrans" cxnId="{2A2013CE-1413-4DB9-85BD-A22BB9A0DA9E}">
      <dgm:prSet/>
      <dgm:spPr/>
      <dgm:t>
        <a:bodyPr/>
        <a:lstStyle/>
        <a:p>
          <a:endParaRPr lang="es-ES"/>
        </a:p>
      </dgm:t>
    </dgm:pt>
    <dgm:pt modelId="{72407B89-2114-43BE-8DA9-BE0F4C3C9686}">
      <dgm:prSet/>
      <dgm:spPr/>
      <dgm:t>
        <a:bodyPr/>
        <a:lstStyle/>
        <a:p>
          <a:pPr rtl="0"/>
          <a:r>
            <a:rPr lang="es-AR" b="0" i="0" smtClean="0"/>
            <a:t>Implementa rutas API definidas en routes/api.php.</a:t>
          </a:r>
          <a:endParaRPr lang="en-US"/>
        </a:p>
      </dgm:t>
    </dgm:pt>
    <dgm:pt modelId="{4197AB93-01F0-4D9A-B3EA-06DF57BB7D52}" type="parTrans" cxnId="{A5617590-BEEF-4136-8A33-4970BD4F462C}">
      <dgm:prSet/>
      <dgm:spPr/>
      <dgm:t>
        <a:bodyPr/>
        <a:lstStyle/>
        <a:p>
          <a:endParaRPr lang="es-ES"/>
        </a:p>
      </dgm:t>
    </dgm:pt>
    <dgm:pt modelId="{4D2845AC-C020-4B74-9D93-8E55F67D154C}" type="sibTrans" cxnId="{A5617590-BEEF-4136-8A33-4970BD4F462C}">
      <dgm:prSet/>
      <dgm:spPr/>
      <dgm:t>
        <a:bodyPr/>
        <a:lstStyle/>
        <a:p>
          <a:endParaRPr lang="es-ES"/>
        </a:p>
      </dgm:t>
    </dgm:pt>
    <dgm:pt modelId="{C607619D-6C20-49F3-95DB-0CEEF3CB617B}">
      <dgm:prSet/>
      <dgm:spPr/>
      <dgm:t>
        <a:bodyPr/>
        <a:lstStyle/>
        <a:p>
          <a:pPr rtl="0"/>
          <a:r>
            <a:rPr lang="es-AR" b="0" i="0" smtClean="0"/>
            <a:t>Servicios RESTful:</a:t>
          </a:r>
          <a:endParaRPr lang="en-US"/>
        </a:p>
      </dgm:t>
    </dgm:pt>
    <dgm:pt modelId="{159162DF-457A-4908-907C-0CF72662FF9C}" type="parTrans" cxnId="{6CDB205B-16D9-4D41-AA47-991769593181}">
      <dgm:prSet/>
      <dgm:spPr/>
      <dgm:t>
        <a:bodyPr/>
        <a:lstStyle/>
        <a:p>
          <a:endParaRPr lang="es-ES"/>
        </a:p>
      </dgm:t>
    </dgm:pt>
    <dgm:pt modelId="{DC7AD0AA-37E6-4288-86EB-0E743404A1E6}" type="sibTrans" cxnId="{6CDB205B-16D9-4D41-AA47-991769593181}">
      <dgm:prSet/>
      <dgm:spPr/>
      <dgm:t>
        <a:bodyPr/>
        <a:lstStyle/>
        <a:p>
          <a:endParaRPr lang="es-ES"/>
        </a:p>
      </dgm:t>
    </dgm:pt>
    <dgm:pt modelId="{00102E25-F0EB-4593-9655-6907CCF66E4C}">
      <dgm:prSet/>
      <dgm:spPr/>
      <dgm:t>
        <a:bodyPr/>
        <a:lstStyle/>
        <a:p>
          <a:pPr rtl="0"/>
          <a:r>
            <a:rPr lang="es-AR" b="0" i="0" smtClean="0"/>
            <a:t>Exponen lógica como endpoints reutilizables y sin estado.</a:t>
          </a:r>
          <a:endParaRPr lang="en-US"/>
        </a:p>
      </dgm:t>
    </dgm:pt>
    <dgm:pt modelId="{B79E28C0-EE45-4E8F-8F10-078837979F0B}" type="parTrans" cxnId="{382EF50C-2508-40E5-B21E-FCD44FDC09E8}">
      <dgm:prSet/>
      <dgm:spPr/>
      <dgm:t>
        <a:bodyPr/>
        <a:lstStyle/>
        <a:p>
          <a:endParaRPr lang="es-ES"/>
        </a:p>
      </dgm:t>
    </dgm:pt>
    <dgm:pt modelId="{B9B01B1A-1CB2-4EB7-8A79-AE30834FC5C4}" type="sibTrans" cxnId="{382EF50C-2508-40E5-B21E-FCD44FDC09E8}">
      <dgm:prSet/>
      <dgm:spPr/>
      <dgm:t>
        <a:bodyPr/>
        <a:lstStyle/>
        <a:p>
          <a:endParaRPr lang="es-ES"/>
        </a:p>
      </dgm:t>
    </dgm:pt>
    <dgm:pt modelId="{EE8496EF-7315-4F59-8913-C22C3A78AA7C}">
      <dgm:prSet/>
      <dgm:spPr/>
      <dgm:t>
        <a:bodyPr/>
        <a:lstStyle/>
        <a:p>
          <a:pPr rtl="0"/>
          <a:r>
            <a:rPr lang="es-AR" b="0" i="0" smtClean="0"/>
            <a:t>Encapsulan lógica de negocio, asegurando modularidad.</a:t>
          </a:r>
          <a:endParaRPr lang="en-US"/>
        </a:p>
      </dgm:t>
    </dgm:pt>
    <dgm:pt modelId="{4E0A3605-B621-4FF2-8C66-18FBA4D46D1C}" type="parTrans" cxnId="{0A813D66-3085-4A1F-9900-ADA721F94AD4}">
      <dgm:prSet/>
      <dgm:spPr/>
      <dgm:t>
        <a:bodyPr/>
        <a:lstStyle/>
        <a:p>
          <a:endParaRPr lang="es-ES"/>
        </a:p>
      </dgm:t>
    </dgm:pt>
    <dgm:pt modelId="{E464E88E-5047-4D8F-81A3-23F0AB3B48B0}" type="sibTrans" cxnId="{0A813D66-3085-4A1F-9900-ADA721F94AD4}">
      <dgm:prSet/>
      <dgm:spPr/>
      <dgm:t>
        <a:bodyPr/>
        <a:lstStyle/>
        <a:p>
          <a:endParaRPr lang="es-ES"/>
        </a:p>
      </dgm:t>
    </dgm:pt>
    <dgm:pt modelId="{A474D2E5-22EA-4FC7-8EAE-0711D7999682}">
      <dgm:prSet/>
      <dgm:spPr/>
      <dgm:t>
        <a:bodyPr/>
        <a:lstStyle/>
        <a:p>
          <a:pPr rtl="0"/>
          <a:r>
            <a:rPr lang="es-AR" b="0" i="0" smtClean="0"/>
            <a:t>2. Cliente - Frontend:</a:t>
          </a:r>
          <a:endParaRPr lang="en-US"/>
        </a:p>
      </dgm:t>
    </dgm:pt>
    <dgm:pt modelId="{5E1D4094-DAD9-4131-81DE-0CF2D0CDEDA7}" type="parTrans" cxnId="{83E15A09-84D7-4A3E-A9EA-DD981F97C897}">
      <dgm:prSet/>
      <dgm:spPr/>
      <dgm:t>
        <a:bodyPr/>
        <a:lstStyle/>
        <a:p>
          <a:endParaRPr lang="es-ES"/>
        </a:p>
      </dgm:t>
    </dgm:pt>
    <dgm:pt modelId="{C4AFB9B3-857A-43D4-B388-6331C3F4459A}" type="sibTrans" cxnId="{83E15A09-84D7-4A3E-A9EA-DD981F97C897}">
      <dgm:prSet/>
      <dgm:spPr/>
      <dgm:t>
        <a:bodyPr/>
        <a:lstStyle/>
        <a:p>
          <a:endParaRPr lang="es-ES"/>
        </a:p>
      </dgm:t>
    </dgm:pt>
    <dgm:pt modelId="{01DDC85C-8F63-45DD-B30D-05621A169190}">
      <dgm:prSet/>
      <dgm:spPr/>
      <dgm:t>
        <a:bodyPr/>
        <a:lstStyle/>
        <a:p>
          <a:pPr rtl="0"/>
          <a:r>
            <a:rPr lang="es-AR" b="0" i="0" smtClean="0"/>
            <a:t>Controlador:</a:t>
          </a:r>
          <a:endParaRPr lang="en-US"/>
        </a:p>
      </dgm:t>
    </dgm:pt>
    <dgm:pt modelId="{A53F7F4F-035A-4AE5-8779-5916D04E0D5F}" type="parTrans" cxnId="{1B0F0E08-A205-4F5A-B546-D322D5214072}">
      <dgm:prSet/>
      <dgm:spPr/>
      <dgm:t>
        <a:bodyPr/>
        <a:lstStyle/>
        <a:p>
          <a:endParaRPr lang="es-ES"/>
        </a:p>
      </dgm:t>
    </dgm:pt>
    <dgm:pt modelId="{CA1DFF51-B5C9-45D6-A3BA-4F487BFB4E98}" type="sibTrans" cxnId="{1B0F0E08-A205-4F5A-B546-D322D5214072}">
      <dgm:prSet/>
      <dgm:spPr/>
      <dgm:t>
        <a:bodyPr/>
        <a:lstStyle/>
        <a:p>
          <a:endParaRPr lang="es-ES"/>
        </a:p>
      </dgm:t>
    </dgm:pt>
    <dgm:pt modelId="{44B50854-F64E-4DAE-B675-F8122869FDE7}">
      <dgm:prSet/>
      <dgm:spPr/>
      <dgm:t>
        <a:bodyPr/>
        <a:lstStyle/>
        <a:p>
          <a:pPr rtl="0"/>
          <a:r>
            <a:rPr lang="es-AR" b="0" i="0" smtClean="0"/>
            <a:t>Ahora reside en el cliente (por ejemplo, Angular, React, Vue).</a:t>
          </a:r>
          <a:endParaRPr lang="en-US"/>
        </a:p>
      </dgm:t>
    </dgm:pt>
    <dgm:pt modelId="{BB3D8A23-8E3D-47BE-9DF0-0459203A3895}" type="parTrans" cxnId="{95D55B60-45BE-4CC8-BC1B-A56E1186597E}">
      <dgm:prSet/>
      <dgm:spPr/>
      <dgm:t>
        <a:bodyPr/>
        <a:lstStyle/>
        <a:p>
          <a:endParaRPr lang="es-ES"/>
        </a:p>
      </dgm:t>
    </dgm:pt>
    <dgm:pt modelId="{98E08002-BADE-4768-87FF-BBFAAECCE83A}" type="sibTrans" cxnId="{95D55B60-45BE-4CC8-BC1B-A56E1186597E}">
      <dgm:prSet/>
      <dgm:spPr/>
      <dgm:t>
        <a:bodyPr/>
        <a:lstStyle/>
        <a:p>
          <a:endParaRPr lang="es-ES"/>
        </a:p>
      </dgm:t>
    </dgm:pt>
    <dgm:pt modelId="{EDB81ADD-2670-48FA-BCAD-8E2A51E5E741}">
      <dgm:prSet/>
      <dgm:spPr/>
      <dgm:t>
        <a:bodyPr/>
        <a:lstStyle/>
        <a:p>
          <a:pPr rtl="0"/>
          <a:r>
            <a:rPr lang="es-AR" b="0" i="0" smtClean="0"/>
            <a:t>Es responsable de manejar la lógica de interacción con las vistas y servicios RESTful.</a:t>
          </a:r>
          <a:endParaRPr lang="en-US"/>
        </a:p>
      </dgm:t>
    </dgm:pt>
    <dgm:pt modelId="{A748A16D-174F-4FB1-96BF-1F4A4EA46E61}" type="parTrans" cxnId="{DFCBBC98-8780-4413-9EC2-2A6D04D032F5}">
      <dgm:prSet/>
      <dgm:spPr/>
      <dgm:t>
        <a:bodyPr/>
        <a:lstStyle/>
        <a:p>
          <a:endParaRPr lang="es-ES"/>
        </a:p>
      </dgm:t>
    </dgm:pt>
    <dgm:pt modelId="{54454D80-ED41-493D-9C14-6F38438F06F7}" type="sibTrans" cxnId="{DFCBBC98-8780-4413-9EC2-2A6D04D032F5}">
      <dgm:prSet/>
      <dgm:spPr/>
      <dgm:t>
        <a:bodyPr/>
        <a:lstStyle/>
        <a:p>
          <a:endParaRPr lang="es-ES"/>
        </a:p>
      </dgm:t>
    </dgm:pt>
    <dgm:pt modelId="{AC981728-B1B0-40EB-909A-D1F1839E260C}">
      <dgm:prSet/>
      <dgm:spPr/>
      <dgm:t>
        <a:bodyPr/>
        <a:lstStyle/>
        <a:p>
          <a:pPr rtl="0"/>
          <a:r>
            <a:rPr lang="es-AR" b="0" i="0" smtClean="0"/>
            <a:t>Vista (V):</a:t>
          </a:r>
          <a:endParaRPr lang="en-US"/>
        </a:p>
      </dgm:t>
    </dgm:pt>
    <dgm:pt modelId="{0D2E7E7A-F686-4FD0-BEB3-804A51E70D7D}" type="parTrans" cxnId="{F523E590-10FE-4C2F-B06D-A3A9EAAD191B}">
      <dgm:prSet/>
      <dgm:spPr/>
      <dgm:t>
        <a:bodyPr/>
        <a:lstStyle/>
        <a:p>
          <a:endParaRPr lang="es-ES"/>
        </a:p>
      </dgm:t>
    </dgm:pt>
    <dgm:pt modelId="{3A5F5C0B-761C-4E9A-BEEB-4E86210351AD}" type="sibTrans" cxnId="{F523E590-10FE-4C2F-B06D-A3A9EAAD191B}">
      <dgm:prSet/>
      <dgm:spPr/>
      <dgm:t>
        <a:bodyPr/>
        <a:lstStyle/>
        <a:p>
          <a:endParaRPr lang="es-ES"/>
        </a:p>
      </dgm:t>
    </dgm:pt>
    <dgm:pt modelId="{C445152C-D8F4-46A1-98EB-370D2DB446A8}">
      <dgm:prSet/>
      <dgm:spPr/>
      <dgm:t>
        <a:bodyPr/>
        <a:lstStyle/>
        <a:p>
          <a:pPr rtl="0"/>
          <a:r>
            <a:rPr lang="es-AR" b="0" i="0" smtClean="0"/>
            <a:t>Gestiona la presentación de datos y la interacción del usuario.</a:t>
          </a:r>
          <a:endParaRPr lang="en-US"/>
        </a:p>
      </dgm:t>
    </dgm:pt>
    <dgm:pt modelId="{C921D247-3C60-4191-A75B-CCF9CB82F7FA}" type="parTrans" cxnId="{6CEA203C-7ABF-415C-95C5-CCC0D2DD7F55}">
      <dgm:prSet/>
      <dgm:spPr/>
      <dgm:t>
        <a:bodyPr/>
        <a:lstStyle/>
        <a:p>
          <a:endParaRPr lang="es-ES"/>
        </a:p>
      </dgm:t>
    </dgm:pt>
    <dgm:pt modelId="{AED39DA7-9439-4DBE-9041-954A5BAA773D}" type="sibTrans" cxnId="{6CEA203C-7ABF-415C-95C5-CCC0D2DD7F55}">
      <dgm:prSet/>
      <dgm:spPr/>
      <dgm:t>
        <a:bodyPr/>
        <a:lstStyle/>
        <a:p>
          <a:endParaRPr lang="es-ES"/>
        </a:p>
      </dgm:t>
    </dgm:pt>
    <dgm:pt modelId="{ADD2F8EF-6854-4795-A552-53F67F871E2B}">
      <dgm:prSet/>
      <dgm:spPr/>
      <dgm:t>
        <a:bodyPr/>
        <a:lstStyle/>
        <a:p>
          <a:pPr rtl="0"/>
          <a:r>
            <a:rPr lang="es-AR" b="0" i="0" smtClean="0"/>
            <a:t>Consume datos de los endpoints RESTful del backend para generar interfaces dinámicas.</a:t>
          </a:r>
          <a:endParaRPr lang="en-US"/>
        </a:p>
      </dgm:t>
    </dgm:pt>
    <dgm:pt modelId="{2DBF6183-5561-4540-B582-6365D801B50D}" type="parTrans" cxnId="{21F39673-7ABC-4EA6-B703-DF76FD7FE903}">
      <dgm:prSet/>
      <dgm:spPr/>
      <dgm:t>
        <a:bodyPr/>
        <a:lstStyle/>
        <a:p>
          <a:endParaRPr lang="es-ES"/>
        </a:p>
      </dgm:t>
    </dgm:pt>
    <dgm:pt modelId="{B68965A2-32F7-4F57-A5C0-E2F8EA48D99C}" type="sibTrans" cxnId="{21F39673-7ABC-4EA6-B703-DF76FD7FE903}">
      <dgm:prSet/>
      <dgm:spPr/>
      <dgm:t>
        <a:bodyPr/>
        <a:lstStyle/>
        <a:p>
          <a:endParaRPr lang="es-ES"/>
        </a:p>
      </dgm:t>
    </dgm:pt>
    <dgm:pt modelId="{CC1C548A-460A-4BD9-8E16-A933EF227DAD}">
      <dgm:prSet/>
      <dgm:spPr/>
      <dgm:t>
        <a:bodyPr/>
        <a:lstStyle/>
        <a:p>
          <a:pPr rtl="0"/>
          <a:r>
            <a:rPr lang="es-AR" b="0" i="0" smtClean="0"/>
            <a:t>Servicios Frontend:</a:t>
          </a:r>
          <a:endParaRPr lang="en-US"/>
        </a:p>
      </dgm:t>
    </dgm:pt>
    <dgm:pt modelId="{3010D182-E876-448D-83B0-B0A5E47CC3E0}" type="parTrans" cxnId="{D6C38F89-368D-41FD-A174-4BAE18CC4BD9}">
      <dgm:prSet/>
      <dgm:spPr/>
      <dgm:t>
        <a:bodyPr/>
        <a:lstStyle/>
        <a:p>
          <a:endParaRPr lang="es-ES"/>
        </a:p>
      </dgm:t>
    </dgm:pt>
    <dgm:pt modelId="{025C04F7-2DAE-4AB8-9D74-ABCECD91A0F8}" type="sibTrans" cxnId="{D6C38F89-368D-41FD-A174-4BAE18CC4BD9}">
      <dgm:prSet/>
      <dgm:spPr/>
      <dgm:t>
        <a:bodyPr/>
        <a:lstStyle/>
        <a:p>
          <a:endParaRPr lang="es-ES"/>
        </a:p>
      </dgm:t>
    </dgm:pt>
    <dgm:pt modelId="{592AFFD3-E3CF-4264-A60A-56B2262FF191}">
      <dgm:prSet/>
      <dgm:spPr/>
      <dgm:t>
        <a:bodyPr/>
        <a:lstStyle/>
        <a:p>
          <a:pPr rtl="0"/>
          <a:r>
            <a:rPr lang="es-AR" b="0" i="0" smtClean="0"/>
            <a:t>Consumidores de los endpoints RESTful.</a:t>
          </a:r>
          <a:endParaRPr lang="en-US"/>
        </a:p>
      </dgm:t>
    </dgm:pt>
    <dgm:pt modelId="{55B3E8EE-781E-43B4-A318-D4A34159EBAE}" type="parTrans" cxnId="{FB185FE5-F5A4-44CF-8DD9-09B2C0A889AD}">
      <dgm:prSet/>
      <dgm:spPr/>
      <dgm:t>
        <a:bodyPr/>
        <a:lstStyle/>
        <a:p>
          <a:endParaRPr lang="es-ES"/>
        </a:p>
      </dgm:t>
    </dgm:pt>
    <dgm:pt modelId="{2FDD0416-BCB1-428D-B5E4-E45EC2A08EA4}" type="sibTrans" cxnId="{FB185FE5-F5A4-44CF-8DD9-09B2C0A889AD}">
      <dgm:prSet/>
      <dgm:spPr/>
      <dgm:t>
        <a:bodyPr/>
        <a:lstStyle/>
        <a:p>
          <a:endParaRPr lang="es-ES"/>
        </a:p>
      </dgm:t>
    </dgm:pt>
    <dgm:pt modelId="{32C603B3-D5AC-458D-8B02-DEEEB09E87CC}">
      <dgm:prSet/>
      <dgm:spPr/>
      <dgm:t>
        <a:bodyPr/>
        <a:lstStyle/>
        <a:p>
          <a:pPr rtl="0"/>
          <a:r>
            <a:rPr lang="es-AR" b="0" i="0" smtClean="0"/>
            <a:t>Gestionan toda la lógica de comunicación entre el cliente y el servidor.</a:t>
          </a:r>
          <a:endParaRPr lang="en-US"/>
        </a:p>
      </dgm:t>
    </dgm:pt>
    <dgm:pt modelId="{01EF73FA-D719-40EF-BE3A-5B8DD2CAE579}" type="parTrans" cxnId="{E4C64B21-0642-446B-AD7A-656E61ADB10D}">
      <dgm:prSet/>
      <dgm:spPr/>
      <dgm:t>
        <a:bodyPr/>
        <a:lstStyle/>
        <a:p>
          <a:endParaRPr lang="es-ES"/>
        </a:p>
      </dgm:t>
    </dgm:pt>
    <dgm:pt modelId="{08DFC6D2-C3F2-41A6-AFDA-0903D2B2C845}" type="sibTrans" cxnId="{E4C64B21-0642-446B-AD7A-656E61ADB10D}">
      <dgm:prSet/>
      <dgm:spPr/>
      <dgm:t>
        <a:bodyPr/>
        <a:lstStyle/>
        <a:p>
          <a:endParaRPr lang="es-ES"/>
        </a:p>
      </dgm:t>
    </dgm:pt>
    <dgm:pt modelId="{736EBB56-B80C-46CE-8810-296D29C1A88B}" type="pres">
      <dgm:prSet presAssocID="{87EFF992-C442-4DA9-A0E1-497279322CDB}" presName="Name0" presStyleCnt="0">
        <dgm:presLayoutVars>
          <dgm:dir/>
          <dgm:animLvl val="lvl"/>
          <dgm:resizeHandles val="exact"/>
        </dgm:presLayoutVars>
      </dgm:prSet>
      <dgm:spPr/>
    </dgm:pt>
    <dgm:pt modelId="{3907A9CB-51C3-41ED-9D4A-CD3D3BE3C4BF}" type="pres">
      <dgm:prSet presAssocID="{A58B0E08-FE0A-4FCD-8D9B-066877BBCD61}" presName="composite" presStyleCnt="0"/>
      <dgm:spPr/>
    </dgm:pt>
    <dgm:pt modelId="{0E62F0A7-56C9-46A8-8AC1-ACB2162010B5}" type="pres">
      <dgm:prSet presAssocID="{A58B0E08-FE0A-4FCD-8D9B-066877BBCD61}" presName="parTx" presStyleLbl="alignNode1" presStyleIdx="0" presStyleCnt="2">
        <dgm:presLayoutVars>
          <dgm:chMax val="0"/>
          <dgm:chPref val="0"/>
          <dgm:bulletEnabled val="1"/>
        </dgm:presLayoutVars>
      </dgm:prSet>
      <dgm:spPr/>
    </dgm:pt>
    <dgm:pt modelId="{747B2CC7-013F-4B29-ADB9-594ED60BC2CC}" type="pres">
      <dgm:prSet presAssocID="{A58B0E08-FE0A-4FCD-8D9B-066877BBCD61}" presName="desTx" presStyleLbl="alignAccFollowNode1" presStyleIdx="0" presStyleCnt="2">
        <dgm:presLayoutVars>
          <dgm:bulletEnabled val="1"/>
        </dgm:presLayoutVars>
      </dgm:prSet>
      <dgm:spPr/>
    </dgm:pt>
    <dgm:pt modelId="{DAAFBDD2-FB99-400C-BCE8-4823B8B2C423}" type="pres">
      <dgm:prSet presAssocID="{6907FABB-D040-42FB-A562-E26C2650C3C6}" presName="space" presStyleCnt="0"/>
      <dgm:spPr/>
    </dgm:pt>
    <dgm:pt modelId="{74A2AF3D-5DCE-4A4B-A8C4-C58D81624EBF}" type="pres">
      <dgm:prSet presAssocID="{A474D2E5-22EA-4FC7-8EAE-0711D7999682}" presName="composite" presStyleCnt="0"/>
      <dgm:spPr/>
    </dgm:pt>
    <dgm:pt modelId="{22529E62-786D-4468-BE44-A27D6DBAA7EF}" type="pres">
      <dgm:prSet presAssocID="{A474D2E5-22EA-4FC7-8EAE-0711D7999682}" presName="parTx" presStyleLbl="alignNode1" presStyleIdx="1" presStyleCnt="2">
        <dgm:presLayoutVars>
          <dgm:chMax val="0"/>
          <dgm:chPref val="0"/>
          <dgm:bulletEnabled val="1"/>
        </dgm:presLayoutVars>
      </dgm:prSet>
      <dgm:spPr/>
    </dgm:pt>
    <dgm:pt modelId="{F534ECE6-EA54-4ED2-B17E-4E927078BC56}" type="pres">
      <dgm:prSet presAssocID="{A474D2E5-22EA-4FC7-8EAE-0711D7999682}" presName="desTx" presStyleLbl="alignAccFollowNode1" presStyleIdx="1" presStyleCnt="2">
        <dgm:presLayoutVars>
          <dgm:bulletEnabled val="1"/>
        </dgm:presLayoutVars>
      </dgm:prSet>
      <dgm:spPr/>
    </dgm:pt>
  </dgm:ptLst>
  <dgm:cxnLst>
    <dgm:cxn modelId="{95D55B60-45BE-4CC8-BC1B-A56E1186597E}" srcId="{01DDC85C-8F63-45DD-B30D-05621A169190}" destId="{44B50854-F64E-4DAE-B675-F8122869FDE7}" srcOrd="0" destOrd="0" parTransId="{BB3D8A23-8E3D-47BE-9DF0-0459203A3895}" sibTransId="{98E08002-BADE-4768-87FF-BBFAAECCE83A}"/>
    <dgm:cxn modelId="{51BE2026-91C6-4C8E-9B33-5A531344EF99}" type="presOf" srcId="{5B82A46A-996C-4B32-90C6-A1DC5075BA32}" destId="{747B2CC7-013F-4B29-ADB9-594ED60BC2CC}" srcOrd="0" destOrd="1" presId="urn:microsoft.com/office/officeart/2005/8/layout/hList1"/>
    <dgm:cxn modelId="{56065EB3-214D-4120-825A-C43B0E5DFA15}" type="presOf" srcId="{592AFFD3-E3CF-4264-A60A-56B2262FF191}" destId="{F534ECE6-EA54-4ED2-B17E-4E927078BC56}" srcOrd="0" destOrd="7" presId="urn:microsoft.com/office/officeart/2005/8/layout/hList1"/>
    <dgm:cxn modelId="{F8C5CE63-C915-420A-9CF0-F6F9206ACB09}" type="presOf" srcId="{ADD2F8EF-6854-4795-A552-53F67F871E2B}" destId="{F534ECE6-EA54-4ED2-B17E-4E927078BC56}" srcOrd="0" destOrd="5" presId="urn:microsoft.com/office/officeart/2005/8/layout/hList1"/>
    <dgm:cxn modelId="{3D9E162F-4317-4AE1-9759-B3776C916CFD}" type="presOf" srcId="{A58B0E08-FE0A-4FCD-8D9B-066877BBCD61}" destId="{0E62F0A7-56C9-46A8-8AC1-ACB2162010B5}" srcOrd="0" destOrd="0" presId="urn:microsoft.com/office/officeart/2005/8/layout/hList1"/>
    <dgm:cxn modelId="{1DA58A04-4A99-4DEA-B719-99F02E434731}" type="presOf" srcId="{EDB81ADD-2670-48FA-BCAD-8E2A51E5E741}" destId="{F534ECE6-EA54-4ED2-B17E-4E927078BC56}" srcOrd="0" destOrd="2" presId="urn:microsoft.com/office/officeart/2005/8/layout/hList1"/>
    <dgm:cxn modelId="{21F39673-7ABC-4EA6-B703-DF76FD7FE903}" srcId="{AC981728-B1B0-40EB-909A-D1F1839E260C}" destId="{ADD2F8EF-6854-4795-A552-53F67F871E2B}" srcOrd="1" destOrd="0" parTransId="{2DBF6183-5561-4540-B582-6365D801B50D}" sibTransId="{B68965A2-32F7-4F57-A5C0-E2F8EA48D99C}"/>
    <dgm:cxn modelId="{7D8CDAA4-DCCA-4C81-9884-B76FA4A4E0F5}" type="presOf" srcId="{C607619D-6C20-49F3-95DB-0CEEF3CB617B}" destId="{747B2CC7-013F-4B29-ADB9-594ED60BC2CC}" srcOrd="0" destOrd="5" presId="urn:microsoft.com/office/officeart/2005/8/layout/hList1"/>
    <dgm:cxn modelId="{D603CF80-49CD-473C-B80E-AFF94E6B64FA}" srcId="{A58B0E08-FE0A-4FCD-8D9B-066877BBCD61}" destId="{5B82A46A-996C-4B32-90C6-A1DC5075BA32}" srcOrd="1" destOrd="0" parTransId="{B05F9D35-D494-408A-BBF8-186CC7135353}" sibTransId="{973B08E0-B8B7-45A2-B955-22778AA790BA}"/>
    <dgm:cxn modelId="{017FB43B-FACC-48C2-9B7E-01A95DF31618}" type="presOf" srcId="{EE8496EF-7315-4F59-8913-C22C3A78AA7C}" destId="{747B2CC7-013F-4B29-ADB9-594ED60BC2CC}" srcOrd="0" destOrd="7" presId="urn:microsoft.com/office/officeart/2005/8/layout/hList1"/>
    <dgm:cxn modelId="{1B0F0E08-A205-4F5A-B546-D322D5214072}" srcId="{A474D2E5-22EA-4FC7-8EAE-0711D7999682}" destId="{01DDC85C-8F63-45DD-B30D-05621A169190}" srcOrd="0" destOrd="0" parTransId="{A53F7F4F-035A-4AE5-8779-5916D04E0D5F}" sibTransId="{CA1DFF51-B5C9-45D6-A3BA-4F487BFB4E98}"/>
    <dgm:cxn modelId="{1009A024-AB8F-4474-8607-2049AB00F27B}" type="presOf" srcId="{AC981728-B1B0-40EB-909A-D1F1839E260C}" destId="{F534ECE6-EA54-4ED2-B17E-4E927078BC56}" srcOrd="0" destOrd="3" presId="urn:microsoft.com/office/officeart/2005/8/layout/hList1"/>
    <dgm:cxn modelId="{DFCBBC98-8780-4413-9EC2-2A6D04D032F5}" srcId="{01DDC85C-8F63-45DD-B30D-05621A169190}" destId="{EDB81ADD-2670-48FA-BCAD-8E2A51E5E741}" srcOrd="1" destOrd="0" parTransId="{A748A16D-174F-4FB1-96BF-1F4A4EA46E61}" sibTransId="{54454D80-ED41-493D-9C14-6F38438F06F7}"/>
    <dgm:cxn modelId="{D6C38F89-368D-41FD-A174-4BAE18CC4BD9}" srcId="{A474D2E5-22EA-4FC7-8EAE-0711D7999682}" destId="{CC1C548A-460A-4BD9-8E16-A933EF227DAD}" srcOrd="2" destOrd="0" parTransId="{3010D182-E876-448D-83B0-B0A5E47CC3E0}" sibTransId="{025C04F7-2DAE-4AB8-9D74-ABCECD91A0F8}"/>
    <dgm:cxn modelId="{E2BDCE59-0165-476A-AE7D-39A4887DF0FD}" type="presOf" srcId="{00102E25-F0EB-4593-9655-6907CCF66E4C}" destId="{747B2CC7-013F-4B29-ADB9-594ED60BC2CC}" srcOrd="0" destOrd="6" presId="urn:microsoft.com/office/officeart/2005/8/layout/hList1"/>
    <dgm:cxn modelId="{6BBB9637-9608-402A-BFC0-D396F13C2E86}" type="presOf" srcId="{44B50854-F64E-4DAE-B675-F8122869FDE7}" destId="{F534ECE6-EA54-4ED2-B17E-4E927078BC56}" srcOrd="0" destOrd="1" presId="urn:microsoft.com/office/officeart/2005/8/layout/hList1"/>
    <dgm:cxn modelId="{02ABFCD5-0590-4A21-A908-574A38F23799}" srcId="{A58B0E08-FE0A-4FCD-8D9B-066877BBCD61}" destId="{ADDB7720-EC73-4BAB-BBE7-0A7FE5190BF3}" srcOrd="0" destOrd="0" parTransId="{D866DC00-1202-42FF-B463-AC472CF0B7CA}" sibTransId="{8D362221-AF56-47EB-A198-A1A4C547EA8C}"/>
    <dgm:cxn modelId="{399505BC-8398-4334-8D48-01E0CF66CA2A}" type="presOf" srcId="{32C603B3-D5AC-458D-8B02-DEEEB09E87CC}" destId="{F534ECE6-EA54-4ED2-B17E-4E927078BC56}" srcOrd="0" destOrd="8" presId="urn:microsoft.com/office/officeart/2005/8/layout/hList1"/>
    <dgm:cxn modelId="{382EF50C-2508-40E5-B21E-FCD44FDC09E8}" srcId="{C607619D-6C20-49F3-95DB-0CEEF3CB617B}" destId="{00102E25-F0EB-4593-9655-6907CCF66E4C}" srcOrd="0" destOrd="0" parTransId="{B79E28C0-EE45-4E8F-8F10-078837979F0B}" sibTransId="{B9B01B1A-1CB2-4EB7-8A79-AE30834FC5C4}"/>
    <dgm:cxn modelId="{9C418463-0E06-4B0A-A571-2D21EC0F3CBE}" type="presOf" srcId="{2C154E98-D68E-4043-BF20-2435923685CF}" destId="{747B2CC7-013F-4B29-ADB9-594ED60BC2CC}" srcOrd="0" destOrd="3" presId="urn:microsoft.com/office/officeart/2005/8/layout/hList1"/>
    <dgm:cxn modelId="{385F5C06-4784-45FB-8C31-94529176E86F}" type="presOf" srcId="{C445152C-D8F4-46A1-98EB-370D2DB446A8}" destId="{F534ECE6-EA54-4ED2-B17E-4E927078BC56}" srcOrd="0" destOrd="4" presId="urn:microsoft.com/office/officeart/2005/8/layout/hList1"/>
    <dgm:cxn modelId="{F523E590-10FE-4C2F-B06D-A3A9EAAD191B}" srcId="{A474D2E5-22EA-4FC7-8EAE-0711D7999682}" destId="{AC981728-B1B0-40EB-909A-D1F1839E260C}" srcOrd="1" destOrd="0" parTransId="{0D2E7E7A-F686-4FD0-BEB3-804A51E70D7D}" sibTransId="{3A5F5C0B-761C-4E9A-BEEB-4E86210351AD}"/>
    <dgm:cxn modelId="{6CDB205B-16D9-4D41-AA47-991769593181}" srcId="{A58B0E08-FE0A-4FCD-8D9B-066877BBCD61}" destId="{C607619D-6C20-49F3-95DB-0CEEF3CB617B}" srcOrd="2" destOrd="0" parTransId="{159162DF-457A-4908-907C-0CF72662FF9C}" sibTransId="{DC7AD0AA-37E6-4288-86EB-0E743404A1E6}"/>
    <dgm:cxn modelId="{AA4C211E-E6A2-448E-A0F4-6E064EC484CA}" srcId="{87EFF992-C442-4DA9-A0E1-497279322CDB}" destId="{A58B0E08-FE0A-4FCD-8D9B-066877BBCD61}" srcOrd="0" destOrd="0" parTransId="{7EEFC2FC-1CD5-453D-8959-8352128F3FAA}" sibTransId="{6907FABB-D040-42FB-A562-E26C2650C3C6}"/>
    <dgm:cxn modelId="{B21DED2A-1934-46B1-B468-CA5C835CF56F}" type="presOf" srcId="{A48F7545-1536-4C7F-94C0-C2FD68317C68}" destId="{747B2CC7-013F-4B29-ADB9-594ED60BC2CC}" srcOrd="0" destOrd="2" presId="urn:microsoft.com/office/officeart/2005/8/layout/hList1"/>
    <dgm:cxn modelId="{860AFA23-CFBD-46C1-B01E-22485F9E94CB}" type="presOf" srcId="{87EFF992-C442-4DA9-A0E1-497279322CDB}" destId="{736EBB56-B80C-46CE-8810-296D29C1A88B}" srcOrd="0" destOrd="0" presId="urn:microsoft.com/office/officeart/2005/8/layout/hList1"/>
    <dgm:cxn modelId="{30FFF194-D3BE-40AE-AE98-DCEAE0B2D1C6}" type="presOf" srcId="{01DDC85C-8F63-45DD-B30D-05621A169190}" destId="{F534ECE6-EA54-4ED2-B17E-4E927078BC56}" srcOrd="0" destOrd="0" presId="urn:microsoft.com/office/officeart/2005/8/layout/hList1"/>
    <dgm:cxn modelId="{4D9FBE9C-3B6A-4ACE-8551-39106D34A196}" type="presOf" srcId="{ADDB7720-EC73-4BAB-BBE7-0A7FE5190BF3}" destId="{747B2CC7-013F-4B29-ADB9-594ED60BC2CC}" srcOrd="0" destOrd="0" presId="urn:microsoft.com/office/officeart/2005/8/layout/hList1"/>
    <dgm:cxn modelId="{6CEA203C-7ABF-415C-95C5-CCC0D2DD7F55}" srcId="{AC981728-B1B0-40EB-909A-D1F1839E260C}" destId="{C445152C-D8F4-46A1-98EB-370D2DB446A8}" srcOrd="0" destOrd="0" parTransId="{C921D247-3C60-4191-A75B-CCF9CB82F7FA}" sibTransId="{AED39DA7-9439-4DBE-9041-954A5BAA773D}"/>
    <dgm:cxn modelId="{0A813D66-3085-4A1F-9900-ADA721F94AD4}" srcId="{C607619D-6C20-49F3-95DB-0CEEF3CB617B}" destId="{EE8496EF-7315-4F59-8913-C22C3A78AA7C}" srcOrd="1" destOrd="0" parTransId="{4E0A3605-B621-4FF2-8C66-18FBA4D46D1C}" sibTransId="{E464E88E-5047-4D8F-81A3-23F0AB3B48B0}"/>
    <dgm:cxn modelId="{83E15A09-84D7-4A3E-A9EA-DD981F97C897}" srcId="{87EFF992-C442-4DA9-A0E1-497279322CDB}" destId="{A474D2E5-22EA-4FC7-8EAE-0711D7999682}" srcOrd="1" destOrd="0" parTransId="{5E1D4094-DAD9-4131-81DE-0CF2D0CDEDA7}" sibTransId="{C4AFB9B3-857A-43D4-B388-6331C3F4459A}"/>
    <dgm:cxn modelId="{3DB21019-1D7E-40CB-974B-BDFB17B9E789}" type="presOf" srcId="{A474D2E5-22EA-4FC7-8EAE-0711D7999682}" destId="{22529E62-786D-4468-BE44-A27D6DBAA7EF}" srcOrd="0" destOrd="0" presId="urn:microsoft.com/office/officeart/2005/8/layout/hList1"/>
    <dgm:cxn modelId="{E4C64B21-0642-446B-AD7A-656E61ADB10D}" srcId="{CC1C548A-460A-4BD9-8E16-A933EF227DAD}" destId="{32C603B3-D5AC-458D-8B02-DEEEB09E87CC}" srcOrd="1" destOrd="0" parTransId="{01EF73FA-D719-40EF-BE3A-5B8DD2CAE579}" sibTransId="{08DFC6D2-C3F2-41A6-AFDA-0903D2B2C845}"/>
    <dgm:cxn modelId="{9881F8D4-BCE7-4C34-AC80-82E08F0A9959}" srcId="{5B82A46A-996C-4B32-90C6-A1DC5075BA32}" destId="{A48F7545-1536-4C7F-94C0-C2FD68317C68}" srcOrd="0" destOrd="0" parTransId="{2DD1FFA8-46F7-4306-8C16-33CECB3B8178}" sibTransId="{A7CD70AD-277C-4083-9D09-93BADAF733DE}"/>
    <dgm:cxn modelId="{93184BB1-7C92-48E0-A95E-205BE57C9527}" type="presOf" srcId="{72407B89-2114-43BE-8DA9-BE0F4C3C9686}" destId="{747B2CC7-013F-4B29-ADB9-594ED60BC2CC}" srcOrd="0" destOrd="4" presId="urn:microsoft.com/office/officeart/2005/8/layout/hList1"/>
    <dgm:cxn modelId="{166C0B33-1676-4E91-BAA1-9C7C7688AE3D}" type="presOf" srcId="{CC1C548A-460A-4BD9-8E16-A933EF227DAD}" destId="{F534ECE6-EA54-4ED2-B17E-4E927078BC56}" srcOrd="0" destOrd="6" presId="urn:microsoft.com/office/officeart/2005/8/layout/hList1"/>
    <dgm:cxn modelId="{FB185FE5-F5A4-44CF-8DD9-09B2C0A889AD}" srcId="{CC1C548A-460A-4BD9-8E16-A933EF227DAD}" destId="{592AFFD3-E3CF-4264-A60A-56B2262FF191}" srcOrd="0" destOrd="0" parTransId="{55B3E8EE-781E-43B4-A318-D4A34159EBAE}" sibTransId="{2FDD0416-BCB1-428D-B5E4-E45EC2A08EA4}"/>
    <dgm:cxn modelId="{2A2013CE-1413-4DB9-85BD-A22BB9A0DA9E}" srcId="{5B82A46A-996C-4B32-90C6-A1DC5075BA32}" destId="{2C154E98-D68E-4043-BF20-2435923685CF}" srcOrd="1" destOrd="0" parTransId="{7B4816AA-9D26-4AD1-92F4-325A83F83FAD}" sibTransId="{FF0BA796-4BA5-44E2-A460-453E034B7985}"/>
    <dgm:cxn modelId="{A5617590-BEEF-4136-8A33-4970BD4F462C}" srcId="{5B82A46A-996C-4B32-90C6-A1DC5075BA32}" destId="{72407B89-2114-43BE-8DA9-BE0F4C3C9686}" srcOrd="2" destOrd="0" parTransId="{4197AB93-01F0-4D9A-B3EA-06DF57BB7D52}" sibTransId="{4D2845AC-C020-4B74-9D93-8E55F67D154C}"/>
    <dgm:cxn modelId="{36E91746-8816-4F5C-A6F8-2D4876DE2844}" type="presParOf" srcId="{736EBB56-B80C-46CE-8810-296D29C1A88B}" destId="{3907A9CB-51C3-41ED-9D4A-CD3D3BE3C4BF}" srcOrd="0" destOrd="0" presId="urn:microsoft.com/office/officeart/2005/8/layout/hList1"/>
    <dgm:cxn modelId="{F23E5CE2-9945-4E0F-9F55-19FEF3A18913}" type="presParOf" srcId="{3907A9CB-51C3-41ED-9D4A-CD3D3BE3C4BF}" destId="{0E62F0A7-56C9-46A8-8AC1-ACB2162010B5}" srcOrd="0" destOrd="0" presId="urn:microsoft.com/office/officeart/2005/8/layout/hList1"/>
    <dgm:cxn modelId="{80332BFA-3A19-4265-8C33-08000014A532}" type="presParOf" srcId="{3907A9CB-51C3-41ED-9D4A-CD3D3BE3C4BF}" destId="{747B2CC7-013F-4B29-ADB9-594ED60BC2CC}" srcOrd="1" destOrd="0" presId="urn:microsoft.com/office/officeart/2005/8/layout/hList1"/>
    <dgm:cxn modelId="{B1E653BB-94C5-4231-B0AA-EBDBCD806579}" type="presParOf" srcId="{736EBB56-B80C-46CE-8810-296D29C1A88B}" destId="{DAAFBDD2-FB99-400C-BCE8-4823B8B2C423}" srcOrd="1" destOrd="0" presId="urn:microsoft.com/office/officeart/2005/8/layout/hList1"/>
    <dgm:cxn modelId="{507E6825-C1D3-4394-8A1A-89BC92B954CA}" type="presParOf" srcId="{736EBB56-B80C-46CE-8810-296D29C1A88B}" destId="{74A2AF3D-5DCE-4A4B-A8C4-C58D81624EBF}" srcOrd="2" destOrd="0" presId="urn:microsoft.com/office/officeart/2005/8/layout/hList1"/>
    <dgm:cxn modelId="{9DED1271-8B40-495A-8D93-A23BB02ABCFE}" type="presParOf" srcId="{74A2AF3D-5DCE-4A4B-A8C4-C58D81624EBF}" destId="{22529E62-786D-4468-BE44-A27D6DBAA7EF}" srcOrd="0" destOrd="0" presId="urn:microsoft.com/office/officeart/2005/8/layout/hList1"/>
    <dgm:cxn modelId="{4708F714-5CE7-411D-AE09-F029B997FE18}" type="presParOf" srcId="{74A2AF3D-5DCE-4A4B-A8C4-C58D81624EBF}" destId="{F534ECE6-EA54-4ED2-B17E-4E927078BC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129B2C-95A7-4131-A1E5-79F3FEF52520}"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s-ES"/>
        </a:p>
      </dgm:t>
    </dgm:pt>
    <dgm:pt modelId="{BFE1BA1E-7174-435A-A07A-D8C0D773560A}">
      <dgm:prSet/>
      <dgm:spPr/>
      <dgm:t>
        <a:bodyPr/>
        <a:lstStyle/>
        <a:p>
          <a:pPr rtl="0"/>
          <a:r>
            <a:rPr lang="en-US" b="0" i="0" smtClean="0"/>
            <a:t>Inicio de la aplicación:</a:t>
          </a:r>
          <a:endParaRPr lang="en-US"/>
        </a:p>
      </dgm:t>
    </dgm:pt>
    <dgm:pt modelId="{E996519E-7B4B-4315-B5FD-54BFFD63FA5A}" type="parTrans" cxnId="{5B6A7903-38E2-4AE1-A03F-7468A1417A40}">
      <dgm:prSet/>
      <dgm:spPr/>
      <dgm:t>
        <a:bodyPr/>
        <a:lstStyle/>
        <a:p>
          <a:endParaRPr lang="es-ES"/>
        </a:p>
      </dgm:t>
    </dgm:pt>
    <dgm:pt modelId="{15A67F2C-AC26-42A9-A572-723D86797C29}" type="sibTrans" cxnId="{5B6A7903-38E2-4AE1-A03F-7468A1417A40}">
      <dgm:prSet/>
      <dgm:spPr/>
      <dgm:t>
        <a:bodyPr/>
        <a:lstStyle/>
        <a:p>
          <a:endParaRPr lang="es-ES"/>
        </a:p>
      </dgm:t>
    </dgm:pt>
    <dgm:pt modelId="{22450FDA-BCFF-4E0E-8788-FC4D26753A15}">
      <dgm:prSet/>
      <dgm:spPr/>
      <dgm:t>
        <a:bodyPr/>
        <a:lstStyle/>
        <a:p>
          <a:pPr rtl="0"/>
          <a:r>
            <a:rPr lang="en-US" b="0" i="0" smtClean="0"/>
            <a:t>El cliente solicita datos iniciales desde el servidor utilizando endpoints RESTful.</a:t>
          </a:r>
          <a:endParaRPr lang="en-US"/>
        </a:p>
      </dgm:t>
    </dgm:pt>
    <dgm:pt modelId="{E6ABFFC9-2141-4D3B-AF1B-DBFBC9F3E89E}" type="parTrans" cxnId="{33B630BB-C5BC-426B-A272-90C5A9B90292}">
      <dgm:prSet/>
      <dgm:spPr/>
      <dgm:t>
        <a:bodyPr/>
        <a:lstStyle/>
        <a:p>
          <a:endParaRPr lang="es-ES"/>
        </a:p>
      </dgm:t>
    </dgm:pt>
    <dgm:pt modelId="{89FC13EF-440E-45F1-A8EB-8AA6A87D88DB}" type="sibTrans" cxnId="{33B630BB-C5BC-426B-A272-90C5A9B90292}">
      <dgm:prSet/>
      <dgm:spPr/>
      <dgm:t>
        <a:bodyPr/>
        <a:lstStyle/>
        <a:p>
          <a:endParaRPr lang="es-ES"/>
        </a:p>
      </dgm:t>
    </dgm:pt>
    <dgm:pt modelId="{93B51ECC-D871-4677-887D-D672E27D0E82}">
      <dgm:prSet/>
      <dgm:spPr/>
      <dgm:t>
        <a:bodyPr/>
        <a:lstStyle/>
        <a:p>
          <a:pPr rtl="0"/>
          <a:r>
            <a:rPr lang="en-US" b="0" i="0" smtClean="0"/>
            <a:t>Solo se transfieren datos JSON, no vistas renderizadas.</a:t>
          </a:r>
          <a:endParaRPr lang="en-US"/>
        </a:p>
      </dgm:t>
    </dgm:pt>
    <dgm:pt modelId="{E0722F26-06F5-4CFD-A54B-07ADC2456037}" type="parTrans" cxnId="{BE6BA1A6-640C-4572-9A20-F5ED22B260FE}">
      <dgm:prSet/>
      <dgm:spPr/>
      <dgm:t>
        <a:bodyPr/>
        <a:lstStyle/>
        <a:p>
          <a:endParaRPr lang="es-ES"/>
        </a:p>
      </dgm:t>
    </dgm:pt>
    <dgm:pt modelId="{6FDFB2A5-70DA-4FA2-9EDD-4570C831EC4E}" type="sibTrans" cxnId="{BE6BA1A6-640C-4572-9A20-F5ED22B260FE}">
      <dgm:prSet/>
      <dgm:spPr/>
      <dgm:t>
        <a:bodyPr/>
        <a:lstStyle/>
        <a:p>
          <a:endParaRPr lang="es-ES"/>
        </a:p>
      </dgm:t>
    </dgm:pt>
    <dgm:pt modelId="{694C4179-64ED-4BE0-B409-57B705CE7A4C}">
      <dgm:prSet/>
      <dgm:spPr/>
      <dgm:t>
        <a:bodyPr/>
        <a:lstStyle/>
        <a:p>
          <a:pPr rtl="0"/>
          <a:r>
            <a:rPr lang="en-US" b="0" i="0" smtClean="0"/>
            <a:t>Consumo de Servicios:</a:t>
          </a:r>
          <a:endParaRPr lang="en-US"/>
        </a:p>
      </dgm:t>
    </dgm:pt>
    <dgm:pt modelId="{9261BF73-A9BD-4615-9B6C-00D2ABC5E735}" type="parTrans" cxnId="{929EDE7F-6B1F-43EE-846F-0F474DF2B094}">
      <dgm:prSet/>
      <dgm:spPr/>
      <dgm:t>
        <a:bodyPr/>
        <a:lstStyle/>
        <a:p>
          <a:endParaRPr lang="es-ES"/>
        </a:p>
      </dgm:t>
    </dgm:pt>
    <dgm:pt modelId="{B2B73733-48A9-4820-9978-A72DDF659B60}" type="sibTrans" cxnId="{929EDE7F-6B1F-43EE-846F-0F474DF2B094}">
      <dgm:prSet/>
      <dgm:spPr/>
      <dgm:t>
        <a:bodyPr/>
        <a:lstStyle/>
        <a:p>
          <a:endParaRPr lang="es-ES"/>
        </a:p>
      </dgm:t>
    </dgm:pt>
    <dgm:pt modelId="{ADBDF69F-2194-4405-8F42-CFCC02451726}">
      <dgm:prSet/>
      <dgm:spPr/>
      <dgm:t>
        <a:bodyPr/>
        <a:lstStyle/>
        <a:p>
          <a:pPr rtl="0"/>
          <a:r>
            <a:rPr lang="en-US" b="0" i="0" smtClean="0"/>
            <a:t>Servicios Frontend envían solicitudes HTTP (GET, POST, PUT, DELETE) a los endpoints RESTful del backend.</a:t>
          </a:r>
          <a:endParaRPr lang="en-US"/>
        </a:p>
      </dgm:t>
    </dgm:pt>
    <dgm:pt modelId="{457C5E67-A783-41B4-95BD-2ADE205C394F}" type="parTrans" cxnId="{EEA1A16B-C8BB-4D32-A4C9-1502EBB3C26E}">
      <dgm:prSet/>
      <dgm:spPr/>
      <dgm:t>
        <a:bodyPr/>
        <a:lstStyle/>
        <a:p>
          <a:endParaRPr lang="es-ES"/>
        </a:p>
      </dgm:t>
    </dgm:pt>
    <dgm:pt modelId="{0AE1859D-EAB5-47AC-8D28-4F1403F90C7A}" type="sibTrans" cxnId="{EEA1A16B-C8BB-4D32-A4C9-1502EBB3C26E}">
      <dgm:prSet/>
      <dgm:spPr/>
      <dgm:t>
        <a:bodyPr/>
        <a:lstStyle/>
        <a:p>
          <a:endParaRPr lang="es-ES"/>
        </a:p>
      </dgm:t>
    </dgm:pt>
    <dgm:pt modelId="{6AC14470-C19B-449D-9BA4-4E735FA03517}">
      <dgm:prSet/>
      <dgm:spPr/>
      <dgm:t>
        <a:bodyPr/>
        <a:lstStyle/>
        <a:p>
          <a:pPr rtl="0"/>
          <a:r>
            <a:rPr lang="en-US" b="0" i="0" smtClean="0"/>
            <a:t>El backend responde con datos JSON.</a:t>
          </a:r>
          <a:endParaRPr lang="en-US"/>
        </a:p>
      </dgm:t>
    </dgm:pt>
    <dgm:pt modelId="{2A7BC9D2-6087-4F78-A15B-DA1DFB071746}" type="parTrans" cxnId="{0DF6BA9B-2B11-454F-A915-FA4FCD1377F9}">
      <dgm:prSet/>
      <dgm:spPr/>
      <dgm:t>
        <a:bodyPr/>
        <a:lstStyle/>
        <a:p>
          <a:endParaRPr lang="es-ES"/>
        </a:p>
      </dgm:t>
    </dgm:pt>
    <dgm:pt modelId="{5F24F546-F386-481A-8323-D8A3E0E850A8}" type="sibTrans" cxnId="{0DF6BA9B-2B11-454F-A915-FA4FCD1377F9}">
      <dgm:prSet/>
      <dgm:spPr/>
      <dgm:t>
        <a:bodyPr/>
        <a:lstStyle/>
        <a:p>
          <a:endParaRPr lang="es-ES"/>
        </a:p>
      </dgm:t>
    </dgm:pt>
    <dgm:pt modelId="{B182D04D-D37C-4680-93AB-A5D35449334E}">
      <dgm:prSet/>
      <dgm:spPr/>
      <dgm:t>
        <a:bodyPr/>
        <a:lstStyle/>
        <a:p>
          <a:pPr rtl="0"/>
          <a:r>
            <a:rPr lang="en-US" b="0" i="0" smtClean="0"/>
            <a:t>Presentación:</a:t>
          </a:r>
          <a:endParaRPr lang="en-US"/>
        </a:p>
      </dgm:t>
    </dgm:pt>
    <dgm:pt modelId="{370826AA-6AF7-4DAA-8997-8B6B446062F9}" type="parTrans" cxnId="{8D53F51E-57AC-4B6F-8F53-27B9624DFA3A}">
      <dgm:prSet/>
      <dgm:spPr/>
      <dgm:t>
        <a:bodyPr/>
        <a:lstStyle/>
        <a:p>
          <a:endParaRPr lang="es-ES"/>
        </a:p>
      </dgm:t>
    </dgm:pt>
    <dgm:pt modelId="{D7613627-D00A-4A1F-9C14-D895F3588553}" type="sibTrans" cxnId="{8D53F51E-57AC-4B6F-8F53-27B9624DFA3A}">
      <dgm:prSet/>
      <dgm:spPr/>
      <dgm:t>
        <a:bodyPr/>
        <a:lstStyle/>
        <a:p>
          <a:endParaRPr lang="es-ES"/>
        </a:p>
      </dgm:t>
    </dgm:pt>
    <dgm:pt modelId="{880A4EE5-2B40-4434-9176-5DAA3B32AEF1}">
      <dgm:prSet/>
      <dgm:spPr/>
      <dgm:t>
        <a:bodyPr/>
        <a:lstStyle/>
        <a:p>
          <a:pPr rtl="0"/>
          <a:r>
            <a:rPr lang="en-US" b="0" i="0" smtClean="0"/>
            <a:t>La lógica de presentación se maneja completamente en el frontend (usando frameworks como Angular o React).</a:t>
          </a:r>
          <a:endParaRPr lang="en-US"/>
        </a:p>
      </dgm:t>
    </dgm:pt>
    <dgm:pt modelId="{C9C51208-D5C7-4FA1-A675-45A2DBA63588}" type="parTrans" cxnId="{383DBF7E-6EEE-44E1-B512-2CC7BC9DC8A5}">
      <dgm:prSet/>
      <dgm:spPr/>
      <dgm:t>
        <a:bodyPr/>
        <a:lstStyle/>
        <a:p>
          <a:endParaRPr lang="es-ES"/>
        </a:p>
      </dgm:t>
    </dgm:pt>
    <dgm:pt modelId="{90281264-1438-414D-B953-A0113F278675}" type="sibTrans" cxnId="{383DBF7E-6EEE-44E1-B512-2CC7BC9DC8A5}">
      <dgm:prSet/>
      <dgm:spPr/>
      <dgm:t>
        <a:bodyPr/>
        <a:lstStyle/>
        <a:p>
          <a:endParaRPr lang="es-ES"/>
        </a:p>
      </dgm:t>
    </dgm:pt>
    <dgm:pt modelId="{66D6511A-0B07-42C9-9BF6-9703979840F6}">
      <dgm:prSet/>
      <dgm:spPr/>
      <dgm:t>
        <a:bodyPr/>
        <a:lstStyle/>
        <a:p>
          <a:pPr rtl="0"/>
          <a:r>
            <a:rPr lang="en-US" b="0" i="0" smtClean="0"/>
            <a:t>Esto separa la capa visual (HTML/CSS) del backend.</a:t>
          </a:r>
          <a:endParaRPr lang="en-US"/>
        </a:p>
      </dgm:t>
    </dgm:pt>
    <dgm:pt modelId="{92D4EAA2-3BF4-4095-AFEF-1CB06A40DE66}" type="parTrans" cxnId="{91A85A5A-1985-4912-B2E9-16E0D46C61D0}">
      <dgm:prSet/>
      <dgm:spPr/>
      <dgm:t>
        <a:bodyPr/>
        <a:lstStyle/>
        <a:p>
          <a:endParaRPr lang="es-ES"/>
        </a:p>
      </dgm:t>
    </dgm:pt>
    <dgm:pt modelId="{D39F222A-5F62-402C-804D-74525E7026E6}" type="sibTrans" cxnId="{91A85A5A-1985-4912-B2E9-16E0D46C61D0}">
      <dgm:prSet/>
      <dgm:spPr/>
      <dgm:t>
        <a:bodyPr/>
        <a:lstStyle/>
        <a:p>
          <a:endParaRPr lang="es-ES"/>
        </a:p>
      </dgm:t>
    </dgm:pt>
    <dgm:pt modelId="{0663EF0B-1224-49F5-BB59-CF711522E4D6}" type="pres">
      <dgm:prSet presAssocID="{F5129B2C-95A7-4131-A1E5-79F3FEF52520}" presName="Name0" presStyleCnt="0">
        <dgm:presLayoutVars>
          <dgm:dir/>
          <dgm:animLvl val="lvl"/>
          <dgm:resizeHandles val="exact"/>
        </dgm:presLayoutVars>
      </dgm:prSet>
      <dgm:spPr/>
    </dgm:pt>
    <dgm:pt modelId="{BD11BFBA-C244-4F12-9F99-32CCCB8F84F5}" type="pres">
      <dgm:prSet presAssocID="{BFE1BA1E-7174-435A-A07A-D8C0D773560A}" presName="composite" presStyleCnt="0"/>
      <dgm:spPr/>
    </dgm:pt>
    <dgm:pt modelId="{AA65CFCC-D2AC-45B2-BC66-2D33CF8129EA}" type="pres">
      <dgm:prSet presAssocID="{BFE1BA1E-7174-435A-A07A-D8C0D773560A}" presName="parTx" presStyleLbl="alignNode1" presStyleIdx="0" presStyleCnt="3">
        <dgm:presLayoutVars>
          <dgm:chMax val="0"/>
          <dgm:chPref val="0"/>
          <dgm:bulletEnabled val="1"/>
        </dgm:presLayoutVars>
      </dgm:prSet>
      <dgm:spPr/>
    </dgm:pt>
    <dgm:pt modelId="{50C7A721-004C-4680-875F-19CAE6641FE8}" type="pres">
      <dgm:prSet presAssocID="{BFE1BA1E-7174-435A-A07A-D8C0D773560A}" presName="desTx" presStyleLbl="alignAccFollowNode1" presStyleIdx="0" presStyleCnt="3">
        <dgm:presLayoutVars>
          <dgm:bulletEnabled val="1"/>
        </dgm:presLayoutVars>
      </dgm:prSet>
      <dgm:spPr/>
    </dgm:pt>
    <dgm:pt modelId="{B40DEC15-3294-45E6-8D10-28E4BC2FFD44}" type="pres">
      <dgm:prSet presAssocID="{15A67F2C-AC26-42A9-A572-723D86797C29}" presName="space" presStyleCnt="0"/>
      <dgm:spPr/>
    </dgm:pt>
    <dgm:pt modelId="{22B1FAD8-74D8-44A1-938E-65B391F488F8}" type="pres">
      <dgm:prSet presAssocID="{694C4179-64ED-4BE0-B409-57B705CE7A4C}" presName="composite" presStyleCnt="0"/>
      <dgm:spPr/>
    </dgm:pt>
    <dgm:pt modelId="{9A37F228-0942-4877-912E-66EDF8BE54A7}" type="pres">
      <dgm:prSet presAssocID="{694C4179-64ED-4BE0-B409-57B705CE7A4C}" presName="parTx" presStyleLbl="alignNode1" presStyleIdx="1" presStyleCnt="3">
        <dgm:presLayoutVars>
          <dgm:chMax val="0"/>
          <dgm:chPref val="0"/>
          <dgm:bulletEnabled val="1"/>
        </dgm:presLayoutVars>
      </dgm:prSet>
      <dgm:spPr/>
    </dgm:pt>
    <dgm:pt modelId="{7A412363-2890-4BE6-8730-BE5115CA0C4E}" type="pres">
      <dgm:prSet presAssocID="{694C4179-64ED-4BE0-B409-57B705CE7A4C}" presName="desTx" presStyleLbl="alignAccFollowNode1" presStyleIdx="1" presStyleCnt="3">
        <dgm:presLayoutVars>
          <dgm:bulletEnabled val="1"/>
        </dgm:presLayoutVars>
      </dgm:prSet>
      <dgm:spPr/>
    </dgm:pt>
    <dgm:pt modelId="{22F9F27B-0B31-4064-8E95-D2E74716356E}" type="pres">
      <dgm:prSet presAssocID="{B2B73733-48A9-4820-9978-A72DDF659B60}" presName="space" presStyleCnt="0"/>
      <dgm:spPr/>
    </dgm:pt>
    <dgm:pt modelId="{556762B2-9BA3-4947-8B91-B6EFFC613D08}" type="pres">
      <dgm:prSet presAssocID="{B182D04D-D37C-4680-93AB-A5D35449334E}" presName="composite" presStyleCnt="0"/>
      <dgm:spPr/>
    </dgm:pt>
    <dgm:pt modelId="{72A48557-9114-4B0B-88A2-77D4EFC2983F}" type="pres">
      <dgm:prSet presAssocID="{B182D04D-D37C-4680-93AB-A5D35449334E}" presName="parTx" presStyleLbl="alignNode1" presStyleIdx="2" presStyleCnt="3">
        <dgm:presLayoutVars>
          <dgm:chMax val="0"/>
          <dgm:chPref val="0"/>
          <dgm:bulletEnabled val="1"/>
        </dgm:presLayoutVars>
      </dgm:prSet>
      <dgm:spPr/>
    </dgm:pt>
    <dgm:pt modelId="{94EF745B-ED0A-4718-8A68-2EC909E930A1}" type="pres">
      <dgm:prSet presAssocID="{B182D04D-D37C-4680-93AB-A5D35449334E}" presName="desTx" presStyleLbl="alignAccFollowNode1" presStyleIdx="2" presStyleCnt="3">
        <dgm:presLayoutVars>
          <dgm:bulletEnabled val="1"/>
        </dgm:presLayoutVars>
      </dgm:prSet>
      <dgm:spPr/>
    </dgm:pt>
  </dgm:ptLst>
  <dgm:cxnLst>
    <dgm:cxn modelId="{0815CFB6-59FA-4227-82D5-41FF035D5DF3}" type="presOf" srcId="{F5129B2C-95A7-4131-A1E5-79F3FEF52520}" destId="{0663EF0B-1224-49F5-BB59-CF711522E4D6}" srcOrd="0" destOrd="0" presId="urn:microsoft.com/office/officeart/2005/8/layout/hList1"/>
    <dgm:cxn modelId="{929EDE7F-6B1F-43EE-846F-0F474DF2B094}" srcId="{F5129B2C-95A7-4131-A1E5-79F3FEF52520}" destId="{694C4179-64ED-4BE0-B409-57B705CE7A4C}" srcOrd="1" destOrd="0" parTransId="{9261BF73-A9BD-4615-9B6C-00D2ABC5E735}" sibTransId="{B2B73733-48A9-4820-9978-A72DDF659B60}"/>
    <dgm:cxn modelId="{550AE7FC-7373-4313-991D-FDA67B1B7288}" type="presOf" srcId="{66D6511A-0B07-42C9-9BF6-9703979840F6}" destId="{94EF745B-ED0A-4718-8A68-2EC909E930A1}" srcOrd="0" destOrd="1" presId="urn:microsoft.com/office/officeart/2005/8/layout/hList1"/>
    <dgm:cxn modelId="{6DED15BF-D310-4052-9C78-9C3EE9A51112}" type="presOf" srcId="{6AC14470-C19B-449D-9BA4-4E735FA03517}" destId="{7A412363-2890-4BE6-8730-BE5115CA0C4E}" srcOrd="0" destOrd="1" presId="urn:microsoft.com/office/officeart/2005/8/layout/hList1"/>
    <dgm:cxn modelId="{8716B779-6E5A-4468-B9EA-84F2321EE8E4}" type="presOf" srcId="{694C4179-64ED-4BE0-B409-57B705CE7A4C}" destId="{9A37F228-0942-4877-912E-66EDF8BE54A7}" srcOrd="0" destOrd="0" presId="urn:microsoft.com/office/officeart/2005/8/layout/hList1"/>
    <dgm:cxn modelId="{9DB44223-3E6B-4CC1-A50A-7F4894220299}" type="presOf" srcId="{B182D04D-D37C-4680-93AB-A5D35449334E}" destId="{72A48557-9114-4B0B-88A2-77D4EFC2983F}" srcOrd="0" destOrd="0" presId="urn:microsoft.com/office/officeart/2005/8/layout/hList1"/>
    <dgm:cxn modelId="{383DBF7E-6EEE-44E1-B512-2CC7BC9DC8A5}" srcId="{B182D04D-D37C-4680-93AB-A5D35449334E}" destId="{880A4EE5-2B40-4434-9176-5DAA3B32AEF1}" srcOrd="0" destOrd="0" parTransId="{C9C51208-D5C7-4FA1-A675-45A2DBA63588}" sibTransId="{90281264-1438-414D-B953-A0113F278675}"/>
    <dgm:cxn modelId="{5B6A7903-38E2-4AE1-A03F-7468A1417A40}" srcId="{F5129B2C-95A7-4131-A1E5-79F3FEF52520}" destId="{BFE1BA1E-7174-435A-A07A-D8C0D773560A}" srcOrd="0" destOrd="0" parTransId="{E996519E-7B4B-4315-B5FD-54BFFD63FA5A}" sibTransId="{15A67F2C-AC26-42A9-A572-723D86797C29}"/>
    <dgm:cxn modelId="{0DF6BA9B-2B11-454F-A915-FA4FCD1377F9}" srcId="{694C4179-64ED-4BE0-B409-57B705CE7A4C}" destId="{6AC14470-C19B-449D-9BA4-4E735FA03517}" srcOrd="1" destOrd="0" parTransId="{2A7BC9D2-6087-4F78-A15B-DA1DFB071746}" sibTransId="{5F24F546-F386-481A-8323-D8A3E0E850A8}"/>
    <dgm:cxn modelId="{D4CCF107-50B4-4A86-8E73-561B52408D75}" type="presOf" srcId="{880A4EE5-2B40-4434-9176-5DAA3B32AEF1}" destId="{94EF745B-ED0A-4718-8A68-2EC909E930A1}" srcOrd="0" destOrd="0" presId="urn:microsoft.com/office/officeart/2005/8/layout/hList1"/>
    <dgm:cxn modelId="{7DA6F926-9217-444F-ABE9-3C8D9A427159}" type="presOf" srcId="{BFE1BA1E-7174-435A-A07A-D8C0D773560A}" destId="{AA65CFCC-D2AC-45B2-BC66-2D33CF8129EA}" srcOrd="0" destOrd="0" presId="urn:microsoft.com/office/officeart/2005/8/layout/hList1"/>
    <dgm:cxn modelId="{33B630BB-C5BC-426B-A272-90C5A9B90292}" srcId="{BFE1BA1E-7174-435A-A07A-D8C0D773560A}" destId="{22450FDA-BCFF-4E0E-8788-FC4D26753A15}" srcOrd="0" destOrd="0" parTransId="{E6ABFFC9-2141-4D3B-AF1B-DBFBC9F3E89E}" sibTransId="{89FC13EF-440E-45F1-A8EB-8AA6A87D88DB}"/>
    <dgm:cxn modelId="{91A85A5A-1985-4912-B2E9-16E0D46C61D0}" srcId="{B182D04D-D37C-4680-93AB-A5D35449334E}" destId="{66D6511A-0B07-42C9-9BF6-9703979840F6}" srcOrd="1" destOrd="0" parTransId="{92D4EAA2-3BF4-4095-AFEF-1CB06A40DE66}" sibTransId="{D39F222A-5F62-402C-804D-74525E7026E6}"/>
    <dgm:cxn modelId="{F57EE55E-EB33-4C78-8C42-D7DA0AA68628}" type="presOf" srcId="{22450FDA-BCFF-4E0E-8788-FC4D26753A15}" destId="{50C7A721-004C-4680-875F-19CAE6641FE8}" srcOrd="0" destOrd="0" presId="urn:microsoft.com/office/officeart/2005/8/layout/hList1"/>
    <dgm:cxn modelId="{EEA1A16B-C8BB-4D32-A4C9-1502EBB3C26E}" srcId="{694C4179-64ED-4BE0-B409-57B705CE7A4C}" destId="{ADBDF69F-2194-4405-8F42-CFCC02451726}" srcOrd="0" destOrd="0" parTransId="{457C5E67-A783-41B4-95BD-2ADE205C394F}" sibTransId="{0AE1859D-EAB5-47AC-8D28-4F1403F90C7A}"/>
    <dgm:cxn modelId="{8D53F51E-57AC-4B6F-8F53-27B9624DFA3A}" srcId="{F5129B2C-95A7-4131-A1E5-79F3FEF52520}" destId="{B182D04D-D37C-4680-93AB-A5D35449334E}" srcOrd="2" destOrd="0" parTransId="{370826AA-6AF7-4DAA-8997-8B6B446062F9}" sibTransId="{D7613627-D00A-4A1F-9C14-D895F3588553}"/>
    <dgm:cxn modelId="{A1867FE1-7B2A-47CD-9453-811FC387CC1F}" type="presOf" srcId="{93B51ECC-D871-4677-887D-D672E27D0E82}" destId="{50C7A721-004C-4680-875F-19CAE6641FE8}" srcOrd="0" destOrd="1" presId="urn:microsoft.com/office/officeart/2005/8/layout/hList1"/>
    <dgm:cxn modelId="{DD8CD1CC-3208-42F6-B9D5-C1E983806941}" type="presOf" srcId="{ADBDF69F-2194-4405-8F42-CFCC02451726}" destId="{7A412363-2890-4BE6-8730-BE5115CA0C4E}" srcOrd="0" destOrd="0" presId="urn:microsoft.com/office/officeart/2005/8/layout/hList1"/>
    <dgm:cxn modelId="{BE6BA1A6-640C-4572-9A20-F5ED22B260FE}" srcId="{BFE1BA1E-7174-435A-A07A-D8C0D773560A}" destId="{93B51ECC-D871-4677-887D-D672E27D0E82}" srcOrd="1" destOrd="0" parTransId="{E0722F26-06F5-4CFD-A54B-07ADC2456037}" sibTransId="{6FDFB2A5-70DA-4FA2-9EDD-4570C831EC4E}"/>
    <dgm:cxn modelId="{6B4ED75C-A0AB-4EAA-AEB6-75F12331857D}" type="presParOf" srcId="{0663EF0B-1224-49F5-BB59-CF711522E4D6}" destId="{BD11BFBA-C244-4F12-9F99-32CCCB8F84F5}" srcOrd="0" destOrd="0" presId="urn:microsoft.com/office/officeart/2005/8/layout/hList1"/>
    <dgm:cxn modelId="{E67F63F8-F70A-4399-9462-CAD96AE717FB}" type="presParOf" srcId="{BD11BFBA-C244-4F12-9F99-32CCCB8F84F5}" destId="{AA65CFCC-D2AC-45B2-BC66-2D33CF8129EA}" srcOrd="0" destOrd="0" presId="urn:microsoft.com/office/officeart/2005/8/layout/hList1"/>
    <dgm:cxn modelId="{33DD3F75-40BD-4EE0-9BE9-404B58D703CF}" type="presParOf" srcId="{BD11BFBA-C244-4F12-9F99-32CCCB8F84F5}" destId="{50C7A721-004C-4680-875F-19CAE6641FE8}" srcOrd="1" destOrd="0" presId="urn:microsoft.com/office/officeart/2005/8/layout/hList1"/>
    <dgm:cxn modelId="{92D179B5-97C1-400B-AD25-AE1D4EED2AFE}" type="presParOf" srcId="{0663EF0B-1224-49F5-BB59-CF711522E4D6}" destId="{B40DEC15-3294-45E6-8D10-28E4BC2FFD44}" srcOrd="1" destOrd="0" presId="urn:microsoft.com/office/officeart/2005/8/layout/hList1"/>
    <dgm:cxn modelId="{A59AC0EE-8D36-4FDE-824D-583DBD189614}" type="presParOf" srcId="{0663EF0B-1224-49F5-BB59-CF711522E4D6}" destId="{22B1FAD8-74D8-44A1-938E-65B391F488F8}" srcOrd="2" destOrd="0" presId="urn:microsoft.com/office/officeart/2005/8/layout/hList1"/>
    <dgm:cxn modelId="{0EB8C6FF-2806-43EE-8409-6D470B0407F6}" type="presParOf" srcId="{22B1FAD8-74D8-44A1-938E-65B391F488F8}" destId="{9A37F228-0942-4877-912E-66EDF8BE54A7}" srcOrd="0" destOrd="0" presId="urn:microsoft.com/office/officeart/2005/8/layout/hList1"/>
    <dgm:cxn modelId="{8D23268C-999F-4552-9262-EDE58BD52173}" type="presParOf" srcId="{22B1FAD8-74D8-44A1-938E-65B391F488F8}" destId="{7A412363-2890-4BE6-8730-BE5115CA0C4E}" srcOrd="1" destOrd="0" presId="urn:microsoft.com/office/officeart/2005/8/layout/hList1"/>
    <dgm:cxn modelId="{E0A8A4CA-A859-4373-8D2F-EDBDC23E94CB}" type="presParOf" srcId="{0663EF0B-1224-49F5-BB59-CF711522E4D6}" destId="{22F9F27B-0B31-4064-8E95-D2E74716356E}" srcOrd="3" destOrd="0" presId="urn:microsoft.com/office/officeart/2005/8/layout/hList1"/>
    <dgm:cxn modelId="{ACCC9F2E-C310-4068-9BF5-7290C6EBA7EA}" type="presParOf" srcId="{0663EF0B-1224-49F5-BB59-CF711522E4D6}" destId="{556762B2-9BA3-4947-8B91-B6EFFC613D08}" srcOrd="4" destOrd="0" presId="urn:microsoft.com/office/officeart/2005/8/layout/hList1"/>
    <dgm:cxn modelId="{1C93CCDF-D180-4B46-AC35-5FD9CFD998FA}" type="presParOf" srcId="{556762B2-9BA3-4947-8B91-B6EFFC613D08}" destId="{72A48557-9114-4B0B-88A2-77D4EFC2983F}" srcOrd="0" destOrd="0" presId="urn:microsoft.com/office/officeart/2005/8/layout/hList1"/>
    <dgm:cxn modelId="{5975AD74-61EB-492E-92C7-BDBF347916EE}" type="presParOf" srcId="{556762B2-9BA3-4947-8B91-B6EFFC613D08}" destId="{94EF745B-ED0A-4718-8A68-2EC909E930A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C8C8D-E507-4F56-AC65-E721A4E4A0AF}">
      <dsp:nvSpPr>
        <dsp:cNvPr id="0" name=""/>
        <dsp:cNvSpPr/>
      </dsp:nvSpPr>
      <dsp:spPr>
        <a:xfrm>
          <a:off x="3857" y="1065393"/>
          <a:ext cx="1478756" cy="3638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smtClean="0"/>
            <a:t>Desarrollador Full Stack</a:t>
          </a:r>
          <a:endParaRPr lang="en-US" sz="1000" kern="1200"/>
        </a:p>
      </dsp:txBody>
      <dsp:txXfrm>
        <a:off x="3857" y="1065393"/>
        <a:ext cx="1478756" cy="363875"/>
      </dsp:txXfrm>
    </dsp:sp>
    <dsp:sp modelId="{F6CBB173-3090-4122-B8ED-8AE96EFA8064}">
      <dsp:nvSpPr>
        <dsp:cNvPr id="0" name=""/>
        <dsp:cNvSpPr/>
      </dsp:nvSpPr>
      <dsp:spPr>
        <a:xfrm>
          <a:off x="3857" y="1429269"/>
          <a:ext cx="1478756" cy="20312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smtClean="0"/>
            <a:t>Pila tecnológica: Conjunto de herramientas que incluyen Front-End (interfaz de usuario) y Back-End (lógica del servidor).</a:t>
          </a:r>
          <a:endParaRPr lang="en-US" sz="1000" kern="1200"/>
        </a:p>
        <a:p>
          <a:pPr marL="57150" lvl="1" indent="-57150" algn="l" defTabSz="444500" rtl="0">
            <a:lnSpc>
              <a:spcPct val="90000"/>
            </a:lnSpc>
            <a:spcBef>
              <a:spcPct val="0"/>
            </a:spcBef>
            <a:spcAft>
              <a:spcPct val="15000"/>
            </a:spcAft>
            <a:buChar char="••"/>
          </a:pPr>
          <a:r>
            <a:rPr lang="en-US" sz="1000" kern="1200" smtClean="0"/>
            <a:t>Versatilidad: Manejan muchas tecnologías, pero no pueden ser especialistas en todas.</a:t>
          </a:r>
          <a:endParaRPr lang="en-US" sz="1000" kern="1200"/>
        </a:p>
      </dsp:txBody>
      <dsp:txXfrm>
        <a:off x="3857" y="1429269"/>
        <a:ext cx="1478756" cy="2031299"/>
      </dsp:txXfrm>
    </dsp:sp>
    <dsp:sp modelId="{5C2DB0A0-6A36-4968-9EEF-85736673F2AB}">
      <dsp:nvSpPr>
        <dsp:cNvPr id="0" name=""/>
        <dsp:cNvSpPr/>
      </dsp:nvSpPr>
      <dsp:spPr>
        <a:xfrm>
          <a:off x="1689639" y="1065393"/>
          <a:ext cx="1478756" cy="3638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smtClean="0"/>
            <a:t>Arquitectura Cliente-Servidor MVC</a:t>
          </a:r>
          <a:endParaRPr lang="en-US" sz="1000" kern="1200"/>
        </a:p>
      </dsp:txBody>
      <dsp:txXfrm>
        <a:off x="1689639" y="1065393"/>
        <a:ext cx="1478756" cy="363875"/>
      </dsp:txXfrm>
    </dsp:sp>
    <dsp:sp modelId="{07A16E3C-82E7-4F5B-96B2-5AA964CF180A}">
      <dsp:nvSpPr>
        <dsp:cNvPr id="0" name=""/>
        <dsp:cNvSpPr/>
      </dsp:nvSpPr>
      <dsp:spPr>
        <a:xfrm>
          <a:off x="1689639" y="1429269"/>
          <a:ext cx="1478756" cy="20312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smtClean="0"/>
            <a:t>Separación de Responsabilidades:</a:t>
          </a:r>
          <a:endParaRPr lang="en-US" sz="1000" kern="1200"/>
        </a:p>
        <a:p>
          <a:pPr marL="57150" lvl="1" indent="-57150" algn="l" defTabSz="444500" rtl="0">
            <a:lnSpc>
              <a:spcPct val="90000"/>
            </a:lnSpc>
            <a:spcBef>
              <a:spcPct val="0"/>
            </a:spcBef>
            <a:spcAft>
              <a:spcPct val="15000"/>
            </a:spcAft>
            <a:buChar char="••"/>
          </a:pPr>
          <a:r>
            <a:rPr lang="en-US" sz="1000" kern="1200" smtClean="0"/>
            <a:t>Cliente (Front-End): Visualización e interacción (HTML, CSS, JS, frameworks como AngularJS, React).</a:t>
          </a:r>
          <a:endParaRPr lang="en-US" sz="1000" kern="1200"/>
        </a:p>
        <a:p>
          <a:pPr marL="57150" lvl="1" indent="-57150" algn="l" defTabSz="444500" rtl="0">
            <a:lnSpc>
              <a:spcPct val="90000"/>
            </a:lnSpc>
            <a:spcBef>
              <a:spcPct val="0"/>
            </a:spcBef>
            <a:spcAft>
              <a:spcPct val="15000"/>
            </a:spcAft>
            <a:buChar char="••"/>
          </a:pPr>
          <a:r>
            <a:rPr lang="en-US" sz="1000" kern="1200" smtClean="0"/>
            <a:t>Servidor (Back-End): Procesa lógica comercial, bases de datos (Laravel, Spring Boot).</a:t>
          </a:r>
          <a:endParaRPr lang="en-US" sz="1000" kern="1200"/>
        </a:p>
      </dsp:txBody>
      <dsp:txXfrm>
        <a:off x="1689639" y="1429269"/>
        <a:ext cx="1478756" cy="2031299"/>
      </dsp:txXfrm>
    </dsp:sp>
    <dsp:sp modelId="{AF09CBDD-7EA6-4E96-BBFA-0353F8D7F72F}">
      <dsp:nvSpPr>
        <dsp:cNvPr id="0" name=""/>
        <dsp:cNvSpPr/>
      </dsp:nvSpPr>
      <dsp:spPr>
        <a:xfrm>
          <a:off x="3375421" y="1065393"/>
          <a:ext cx="1478756" cy="3638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smtClean="0"/>
            <a:t>Aplicaciones API RESTful</a:t>
          </a:r>
          <a:endParaRPr lang="en-US" sz="1000" kern="1200"/>
        </a:p>
      </dsp:txBody>
      <dsp:txXfrm>
        <a:off x="3375421" y="1065393"/>
        <a:ext cx="1478756" cy="363875"/>
      </dsp:txXfrm>
    </dsp:sp>
    <dsp:sp modelId="{0D2304A4-40C1-464A-9BA6-4E9E1E42BA47}">
      <dsp:nvSpPr>
        <dsp:cNvPr id="0" name=""/>
        <dsp:cNvSpPr/>
      </dsp:nvSpPr>
      <dsp:spPr>
        <a:xfrm>
          <a:off x="3375421" y="1429269"/>
          <a:ext cx="1478756" cy="20312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smtClean="0"/>
            <a:t>Transfieren datos en formato JSON entre cliente y servidor.</a:t>
          </a:r>
          <a:endParaRPr lang="en-US" sz="1000" kern="1200"/>
        </a:p>
        <a:p>
          <a:pPr marL="57150" lvl="1" indent="-57150" algn="l" defTabSz="444500" rtl="0">
            <a:lnSpc>
              <a:spcPct val="90000"/>
            </a:lnSpc>
            <a:spcBef>
              <a:spcPct val="0"/>
            </a:spcBef>
            <a:spcAft>
              <a:spcPct val="15000"/>
            </a:spcAft>
            <a:buChar char="••"/>
          </a:pPr>
          <a:r>
            <a:rPr lang="en-US" sz="1000" kern="1200" smtClean="0"/>
            <a:t>Ventajas:</a:t>
          </a:r>
          <a:endParaRPr lang="en-US" sz="1000" kern="1200"/>
        </a:p>
        <a:p>
          <a:pPr marL="57150" lvl="1" indent="-57150" algn="l" defTabSz="444500" rtl="0">
            <a:lnSpc>
              <a:spcPct val="90000"/>
            </a:lnSpc>
            <a:spcBef>
              <a:spcPct val="0"/>
            </a:spcBef>
            <a:spcAft>
              <a:spcPct val="15000"/>
            </a:spcAft>
            <a:buChar char="••"/>
          </a:pPr>
          <a:r>
            <a:rPr lang="en-US" sz="1000" kern="1200" smtClean="0"/>
            <a:t>Reutilización de endpoints en múltiples plataformas (web, móvil).</a:t>
          </a:r>
          <a:endParaRPr lang="en-US" sz="1000" kern="1200"/>
        </a:p>
        <a:p>
          <a:pPr marL="57150" lvl="1" indent="-57150" algn="l" defTabSz="444500" rtl="0">
            <a:lnSpc>
              <a:spcPct val="90000"/>
            </a:lnSpc>
            <a:spcBef>
              <a:spcPct val="0"/>
            </a:spcBef>
            <a:spcAft>
              <a:spcPct val="15000"/>
            </a:spcAft>
            <a:buChar char="••"/>
          </a:pPr>
          <a:r>
            <a:rPr lang="en-US" sz="1000" kern="1200" smtClean="0"/>
            <a:t>Backend y frontend independientes.</a:t>
          </a:r>
          <a:endParaRPr lang="en-US" sz="1000" kern="1200"/>
        </a:p>
      </dsp:txBody>
      <dsp:txXfrm>
        <a:off x="3375421" y="1429269"/>
        <a:ext cx="1478756" cy="2031299"/>
      </dsp:txXfrm>
    </dsp:sp>
    <dsp:sp modelId="{2A4EBF21-D9AA-4B2D-A2B8-C2F620AB0064}">
      <dsp:nvSpPr>
        <dsp:cNvPr id="0" name=""/>
        <dsp:cNvSpPr/>
      </dsp:nvSpPr>
      <dsp:spPr>
        <a:xfrm>
          <a:off x="5061204" y="1065393"/>
          <a:ext cx="1478756" cy="3638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smtClean="0"/>
            <a:t>Frameworks</a:t>
          </a:r>
          <a:endParaRPr lang="en-US" sz="1000" kern="1200"/>
        </a:p>
      </dsp:txBody>
      <dsp:txXfrm>
        <a:off x="5061204" y="1065393"/>
        <a:ext cx="1478756" cy="363875"/>
      </dsp:txXfrm>
    </dsp:sp>
    <dsp:sp modelId="{57BC4FE7-9DCB-4AA3-B172-332FFC1B8630}">
      <dsp:nvSpPr>
        <dsp:cNvPr id="0" name=""/>
        <dsp:cNvSpPr/>
      </dsp:nvSpPr>
      <dsp:spPr>
        <a:xfrm>
          <a:off x="5061204" y="1429269"/>
          <a:ext cx="1478756" cy="20312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smtClean="0"/>
            <a:t>Front-End Frameworks: React, AngularJS, Bootstrap.</a:t>
          </a:r>
          <a:endParaRPr lang="en-US" sz="1000" kern="1200"/>
        </a:p>
        <a:p>
          <a:pPr marL="57150" lvl="1" indent="-57150" algn="l" defTabSz="444500" rtl="0">
            <a:lnSpc>
              <a:spcPct val="90000"/>
            </a:lnSpc>
            <a:spcBef>
              <a:spcPct val="0"/>
            </a:spcBef>
            <a:spcAft>
              <a:spcPct val="15000"/>
            </a:spcAft>
            <a:buChar char="••"/>
          </a:pPr>
          <a:r>
            <a:rPr lang="en-US" sz="1000" kern="1200" smtClean="0"/>
            <a:t>Back-End Frameworks: Laravel, Django, Node.js..</a:t>
          </a:r>
          <a:endParaRPr lang="en-US" sz="1000" kern="1200"/>
        </a:p>
        <a:p>
          <a:pPr marL="57150" lvl="1" indent="-57150" algn="l" defTabSz="444500" rtl="0">
            <a:lnSpc>
              <a:spcPct val="90000"/>
            </a:lnSpc>
            <a:spcBef>
              <a:spcPct val="0"/>
            </a:spcBef>
            <a:spcAft>
              <a:spcPct val="15000"/>
            </a:spcAft>
            <a:buChar char="••"/>
          </a:pPr>
          <a:r>
            <a:rPr lang="en-US" sz="1000" kern="1200" smtClean="0"/>
            <a:t>Aceleran el desarrollo, reduciendo esfuerzos repetitivos.</a:t>
          </a:r>
          <a:endParaRPr lang="en-US" sz="1000" kern="1200"/>
        </a:p>
      </dsp:txBody>
      <dsp:txXfrm>
        <a:off x="5061204" y="1429269"/>
        <a:ext cx="1478756" cy="2031299"/>
      </dsp:txXfrm>
    </dsp:sp>
    <dsp:sp modelId="{6304402E-FAC4-4F9E-BEAB-F566ADE7C3A3}">
      <dsp:nvSpPr>
        <dsp:cNvPr id="0" name=""/>
        <dsp:cNvSpPr/>
      </dsp:nvSpPr>
      <dsp:spPr>
        <a:xfrm>
          <a:off x="6746986" y="1065393"/>
          <a:ext cx="1478756" cy="363875"/>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lvl="0" algn="ctr" defTabSz="444500" rtl="0">
            <a:lnSpc>
              <a:spcPct val="90000"/>
            </a:lnSpc>
            <a:spcBef>
              <a:spcPct val="0"/>
            </a:spcBef>
            <a:spcAft>
              <a:spcPct val="35000"/>
            </a:spcAft>
          </a:pPr>
          <a:r>
            <a:rPr lang="en-US" sz="1000" kern="1200" smtClean="0"/>
            <a:t>Laravel (Back-End Framework)</a:t>
          </a:r>
          <a:endParaRPr lang="en-US" sz="1000" kern="1200"/>
        </a:p>
      </dsp:txBody>
      <dsp:txXfrm>
        <a:off x="6746986" y="1065393"/>
        <a:ext cx="1478756" cy="363875"/>
      </dsp:txXfrm>
    </dsp:sp>
    <dsp:sp modelId="{788A28F0-86CF-471A-A1A7-3B4ED2EB24B1}">
      <dsp:nvSpPr>
        <dsp:cNvPr id="0" name=""/>
        <dsp:cNvSpPr/>
      </dsp:nvSpPr>
      <dsp:spPr>
        <a:xfrm>
          <a:off x="6746986" y="1429269"/>
          <a:ext cx="1478756" cy="203129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smtClean="0"/>
            <a:t>Enfoque: Arquitectura MVC para aplicaciones modernas.</a:t>
          </a:r>
          <a:endParaRPr lang="en-US" sz="1000" kern="1200"/>
        </a:p>
        <a:p>
          <a:pPr marL="57150" lvl="1" indent="-57150" algn="l" defTabSz="444500" rtl="0">
            <a:lnSpc>
              <a:spcPct val="90000"/>
            </a:lnSpc>
            <a:spcBef>
              <a:spcPct val="0"/>
            </a:spcBef>
            <a:spcAft>
              <a:spcPct val="15000"/>
            </a:spcAft>
            <a:buChar char="••"/>
          </a:pPr>
          <a:r>
            <a:rPr lang="en-US" sz="1000" kern="1200" smtClean="0"/>
            <a:t>Características clave:</a:t>
          </a:r>
          <a:endParaRPr lang="en-US" sz="1000" kern="1200"/>
        </a:p>
        <a:p>
          <a:pPr marL="57150" lvl="1" indent="-57150" algn="l" defTabSz="444500" rtl="0">
            <a:lnSpc>
              <a:spcPct val="90000"/>
            </a:lnSpc>
            <a:spcBef>
              <a:spcPct val="0"/>
            </a:spcBef>
            <a:spcAft>
              <a:spcPct val="15000"/>
            </a:spcAft>
            <a:buChar char="••"/>
          </a:pPr>
          <a:r>
            <a:rPr lang="en-US" sz="1000" kern="1200" smtClean="0"/>
            <a:t>Routing fácil, ORM poderoso, sistema de plantillas Blade.</a:t>
          </a:r>
          <a:endParaRPr lang="en-US" sz="1000" kern="1200"/>
        </a:p>
        <a:p>
          <a:pPr marL="57150" lvl="1" indent="-57150" algn="l" defTabSz="444500" rtl="0">
            <a:lnSpc>
              <a:spcPct val="90000"/>
            </a:lnSpc>
            <a:spcBef>
              <a:spcPct val="0"/>
            </a:spcBef>
            <a:spcAft>
              <a:spcPct val="15000"/>
            </a:spcAft>
            <a:buChar char="••"/>
          </a:pPr>
          <a:r>
            <a:rPr lang="en-US" sz="1000" kern="1200" smtClean="0"/>
            <a:t>Soporte integrado para APIs RESTful.</a:t>
          </a:r>
          <a:endParaRPr lang="en-US" sz="1000" kern="1200"/>
        </a:p>
      </dsp:txBody>
      <dsp:txXfrm>
        <a:off x="6746986" y="1429269"/>
        <a:ext cx="1478756" cy="2031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D6229-3629-4FFC-84D9-212A4EFC8B9C}">
      <dsp:nvSpPr>
        <dsp:cNvPr id="0" name=""/>
        <dsp:cNvSpPr/>
      </dsp:nvSpPr>
      <dsp:spPr>
        <a:xfrm>
          <a:off x="2795" y="274841"/>
          <a:ext cx="2725899" cy="316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rtl="0">
            <a:lnSpc>
              <a:spcPct val="90000"/>
            </a:lnSpc>
            <a:spcBef>
              <a:spcPct val="0"/>
            </a:spcBef>
            <a:spcAft>
              <a:spcPct val="35000"/>
            </a:spcAft>
          </a:pPr>
          <a:r>
            <a:rPr lang="es-ES" sz="1100" b="0" i="0" kern="1200" smtClean="0"/>
            <a:t>1. Modelo:</a:t>
          </a:r>
          <a:endParaRPr lang="en-US" sz="1100" kern="1200"/>
        </a:p>
      </dsp:txBody>
      <dsp:txXfrm>
        <a:off x="2795" y="274841"/>
        <a:ext cx="2725899" cy="316800"/>
      </dsp:txXfrm>
    </dsp:sp>
    <dsp:sp modelId="{B887C697-A1B3-482B-8909-B62B510ED0FF}">
      <dsp:nvSpPr>
        <dsp:cNvPr id="0" name=""/>
        <dsp:cNvSpPr/>
      </dsp:nvSpPr>
      <dsp:spPr>
        <a:xfrm>
          <a:off x="2795" y="591641"/>
          <a:ext cx="2725899" cy="332899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s-ES" sz="1100" b="0" i="0" kern="1200" smtClean="0"/>
            <a:t>Representa los datos y las reglas de negocio. En Laravel, los modelos suelen estar vinculados a bases de datos utilizando Eloquent ORM, lo que facilita las consultas y manipulaciones de datos.</a:t>
          </a:r>
          <a:endParaRPr lang="en-US" sz="1100" kern="1200"/>
        </a:p>
      </dsp:txBody>
      <dsp:txXfrm>
        <a:off x="2795" y="591641"/>
        <a:ext cx="2725899" cy="3328998"/>
      </dsp:txXfrm>
    </dsp:sp>
    <dsp:sp modelId="{0E67B7C1-9E75-422A-89F2-888C982CD162}">
      <dsp:nvSpPr>
        <dsp:cNvPr id="0" name=""/>
        <dsp:cNvSpPr/>
      </dsp:nvSpPr>
      <dsp:spPr>
        <a:xfrm>
          <a:off x="3110320" y="274841"/>
          <a:ext cx="2725899" cy="316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rtl="0">
            <a:lnSpc>
              <a:spcPct val="90000"/>
            </a:lnSpc>
            <a:spcBef>
              <a:spcPct val="0"/>
            </a:spcBef>
            <a:spcAft>
              <a:spcPct val="35000"/>
            </a:spcAft>
          </a:pPr>
          <a:r>
            <a:rPr lang="es-ES" sz="1100" b="0" i="0" kern="1200" smtClean="0"/>
            <a:t>2. Vista:</a:t>
          </a:r>
          <a:endParaRPr lang="en-US" sz="1100" kern="1200"/>
        </a:p>
      </dsp:txBody>
      <dsp:txXfrm>
        <a:off x="3110320" y="274841"/>
        <a:ext cx="2725899" cy="316800"/>
      </dsp:txXfrm>
    </dsp:sp>
    <dsp:sp modelId="{2A9C2A43-661E-41D7-A3B7-9581B75EC1D4}">
      <dsp:nvSpPr>
        <dsp:cNvPr id="0" name=""/>
        <dsp:cNvSpPr/>
      </dsp:nvSpPr>
      <dsp:spPr>
        <a:xfrm>
          <a:off x="3110320" y="591641"/>
          <a:ext cx="2725899" cy="332899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s-ES" sz="1100" b="0" i="0" kern="1200" smtClean="0"/>
            <a:t>Es la capa encargada de presentar la información al usuario. En Laravel, las vistas generalmente se crean con Blade, el motor de plantillas integrado. Blade permite generar HTML dinámico con lógica simple.</a:t>
          </a:r>
          <a:endParaRPr lang="en-US" sz="1100" kern="1200"/>
        </a:p>
      </dsp:txBody>
      <dsp:txXfrm>
        <a:off x="3110320" y="591641"/>
        <a:ext cx="2725899" cy="3328998"/>
      </dsp:txXfrm>
    </dsp:sp>
    <dsp:sp modelId="{0A5CFF8C-F655-4777-BB78-2BF6C55E9101}">
      <dsp:nvSpPr>
        <dsp:cNvPr id="0" name=""/>
        <dsp:cNvSpPr/>
      </dsp:nvSpPr>
      <dsp:spPr>
        <a:xfrm>
          <a:off x="6217845" y="274841"/>
          <a:ext cx="2725899" cy="3168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rtl="0">
            <a:lnSpc>
              <a:spcPct val="90000"/>
            </a:lnSpc>
            <a:spcBef>
              <a:spcPct val="0"/>
            </a:spcBef>
            <a:spcAft>
              <a:spcPct val="35000"/>
            </a:spcAft>
          </a:pPr>
          <a:r>
            <a:rPr lang="es-ES" sz="1100" b="0" i="0" kern="1200" smtClean="0"/>
            <a:t>3. Controlador:</a:t>
          </a:r>
          <a:endParaRPr lang="en-US" sz="1100" kern="1200"/>
        </a:p>
      </dsp:txBody>
      <dsp:txXfrm>
        <a:off x="6217845" y="274841"/>
        <a:ext cx="2725899" cy="316800"/>
      </dsp:txXfrm>
    </dsp:sp>
    <dsp:sp modelId="{B2F87F41-60F7-4353-9166-A1DA1F6110D1}">
      <dsp:nvSpPr>
        <dsp:cNvPr id="0" name=""/>
        <dsp:cNvSpPr/>
      </dsp:nvSpPr>
      <dsp:spPr>
        <a:xfrm>
          <a:off x="6217845" y="591641"/>
          <a:ext cx="2725899" cy="332899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s-ES" sz="1100" b="0" i="0" kern="1200" smtClean="0"/>
            <a:t>Actúa como intermediario entre el modelo y la vista. Los controladores manejan las solicitudes del usuario, invocan los modelos y determinan qué vistas mostrar.</a:t>
          </a:r>
          <a:endParaRPr lang="en-US" sz="1100" kern="1200"/>
        </a:p>
        <a:p>
          <a:pPr marL="57150" lvl="1" indent="-57150" algn="l" defTabSz="488950" rtl="0">
            <a:lnSpc>
              <a:spcPct val="90000"/>
            </a:lnSpc>
            <a:spcBef>
              <a:spcPct val="0"/>
            </a:spcBef>
            <a:spcAft>
              <a:spcPct val="15000"/>
            </a:spcAft>
            <a:buChar char="••"/>
          </a:pPr>
          <a:r>
            <a:rPr lang="es-ES" sz="1100" b="0" i="0" kern="1200" smtClean="0"/>
            <a:t>Sin embargo, al seguir el modelo tradicional MVC sin API RESTful, la comunicación entre el cliente y el servidor suele ser síncrona y basada en plantillas renderizadas en el servidor (por ejemplo, generando HTML directamente en lugar de enviar datos JSON como lo hacen las API RESTful). Esto significa que:</a:t>
          </a:r>
          <a:endParaRPr lang="en-US" sz="1100" kern="1200"/>
        </a:p>
        <a:p>
          <a:pPr marL="57150" lvl="1" indent="-57150" algn="l" defTabSz="488950" rtl="0">
            <a:lnSpc>
              <a:spcPct val="90000"/>
            </a:lnSpc>
            <a:spcBef>
              <a:spcPct val="0"/>
            </a:spcBef>
            <a:spcAft>
              <a:spcPct val="15000"/>
            </a:spcAft>
            <a:buChar char="••"/>
          </a:pPr>
          <a:r>
            <a:rPr lang="es-ES" sz="1100" b="0" i="0" kern="1200" smtClean="0"/>
            <a:t>La lógica del cliente sigue siendo más limitada y se centra en la presentación de la interfaz.</a:t>
          </a:r>
          <a:endParaRPr lang="en-US" sz="1100" kern="1200"/>
        </a:p>
        <a:p>
          <a:pPr marL="57150" lvl="1" indent="-57150" algn="l" defTabSz="488950" rtl="0">
            <a:lnSpc>
              <a:spcPct val="90000"/>
            </a:lnSpc>
            <a:spcBef>
              <a:spcPct val="0"/>
            </a:spcBef>
            <a:spcAft>
              <a:spcPct val="15000"/>
            </a:spcAft>
            <a:buChar char="••"/>
          </a:pPr>
          <a:r>
            <a:rPr lang="es-ES" sz="1100" b="0" i="0" kern="1200" smtClean="0"/>
            <a:t>Cada interacción entre el cliente y el servidor implica el envío completo de la respuesta renderizada.</a:t>
          </a:r>
          <a:endParaRPr lang="en-US" sz="1100" kern="1200"/>
        </a:p>
      </dsp:txBody>
      <dsp:txXfrm>
        <a:off x="6217845" y="591641"/>
        <a:ext cx="2725899" cy="3328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2F0A7-56C9-46A8-8AC1-ACB2162010B5}">
      <dsp:nvSpPr>
        <dsp:cNvPr id="0" name=""/>
        <dsp:cNvSpPr/>
      </dsp:nvSpPr>
      <dsp:spPr>
        <a:xfrm>
          <a:off x="43" y="152379"/>
          <a:ext cx="4180585" cy="403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s-AR" sz="1400" b="0" i="0" kern="1200" smtClean="0"/>
            <a:t>1. Backend - Laravel:</a:t>
          </a:r>
          <a:endParaRPr lang="en-US" sz="1400" kern="1200"/>
        </a:p>
      </dsp:txBody>
      <dsp:txXfrm>
        <a:off x="43" y="152379"/>
        <a:ext cx="4180585" cy="403200"/>
      </dsp:txXfrm>
    </dsp:sp>
    <dsp:sp modelId="{747B2CC7-013F-4B29-ADB9-594ED60BC2CC}">
      <dsp:nvSpPr>
        <dsp:cNvPr id="0" name=""/>
        <dsp:cNvSpPr/>
      </dsp:nvSpPr>
      <dsp:spPr>
        <a:xfrm>
          <a:off x="43" y="555579"/>
          <a:ext cx="4180585" cy="34875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AR" sz="1400" b="0" i="0" kern="1200" smtClean="0"/>
            <a:t>Modelo (M): Gestiona las reglas de negocio y la interacción con la base de datos usando Eloquent ORM.</a:t>
          </a:r>
          <a:endParaRPr lang="en-US" sz="1400" kern="1200"/>
        </a:p>
        <a:p>
          <a:pPr marL="114300" lvl="1" indent="-114300" algn="l" defTabSz="622300" rtl="0">
            <a:lnSpc>
              <a:spcPct val="90000"/>
            </a:lnSpc>
            <a:spcBef>
              <a:spcPct val="0"/>
            </a:spcBef>
            <a:spcAft>
              <a:spcPct val="15000"/>
            </a:spcAft>
            <a:buChar char="••"/>
          </a:pPr>
          <a:r>
            <a:rPr lang="es-AR" sz="1400" b="0" i="0" kern="1200" smtClean="0"/>
            <a:t>Controlador (C):</a:t>
          </a:r>
          <a:endParaRPr lang="en-US" sz="1400" kern="1200"/>
        </a:p>
        <a:p>
          <a:pPr marL="228600" lvl="2" indent="-114300" algn="l" defTabSz="622300" rtl="0">
            <a:lnSpc>
              <a:spcPct val="90000"/>
            </a:lnSpc>
            <a:spcBef>
              <a:spcPct val="0"/>
            </a:spcBef>
            <a:spcAft>
              <a:spcPct val="15000"/>
            </a:spcAft>
            <a:buChar char="••"/>
          </a:pPr>
          <a:r>
            <a:rPr lang="es-AR" sz="1400" b="0" i="0" kern="1200" smtClean="0"/>
            <a:t>Se enfoca en exponer la lógica de negocio como endpoints RESTful.</a:t>
          </a:r>
          <a:endParaRPr lang="en-US" sz="1400" kern="1200"/>
        </a:p>
        <a:p>
          <a:pPr marL="228600" lvl="2" indent="-114300" algn="l" defTabSz="622300" rtl="0">
            <a:lnSpc>
              <a:spcPct val="90000"/>
            </a:lnSpc>
            <a:spcBef>
              <a:spcPct val="0"/>
            </a:spcBef>
            <a:spcAft>
              <a:spcPct val="15000"/>
            </a:spcAft>
            <a:buChar char="••"/>
          </a:pPr>
          <a:r>
            <a:rPr lang="es-AR" sz="1400" b="0" i="0" kern="1200" smtClean="0"/>
            <a:t>Devuelve respuestas JSON para el cliente (sin renderizar vistas directamente).</a:t>
          </a:r>
          <a:endParaRPr lang="en-US" sz="1400" kern="1200"/>
        </a:p>
        <a:p>
          <a:pPr marL="228600" lvl="2" indent="-114300" algn="l" defTabSz="622300" rtl="0">
            <a:lnSpc>
              <a:spcPct val="90000"/>
            </a:lnSpc>
            <a:spcBef>
              <a:spcPct val="0"/>
            </a:spcBef>
            <a:spcAft>
              <a:spcPct val="15000"/>
            </a:spcAft>
            <a:buChar char="••"/>
          </a:pPr>
          <a:r>
            <a:rPr lang="es-AR" sz="1400" b="0" i="0" kern="1200" smtClean="0"/>
            <a:t>Implementa rutas API definidas en routes/api.php.</a:t>
          </a:r>
          <a:endParaRPr lang="en-US" sz="1400" kern="1200"/>
        </a:p>
        <a:p>
          <a:pPr marL="114300" lvl="1" indent="-114300" algn="l" defTabSz="622300" rtl="0">
            <a:lnSpc>
              <a:spcPct val="90000"/>
            </a:lnSpc>
            <a:spcBef>
              <a:spcPct val="0"/>
            </a:spcBef>
            <a:spcAft>
              <a:spcPct val="15000"/>
            </a:spcAft>
            <a:buChar char="••"/>
          </a:pPr>
          <a:r>
            <a:rPr lang="es-AR" sz="1400" b="0" i="0" kern="1200" smtClean="0"/>
            <a:t>Servicios RESTful:</a:t>
          </a:r>
          <a:endParaRPr lang="en-US" sz="1400" kern="1200"/>
        </a:p>
        <a:p>
          <a:pPr marL="228600" lvl="2" indent="-114300" algn="l" defTabSz="622300" rtl="0">
            <a:lnSpc>
              <a:spcPct val="90000"/>
            </a:lnSpc>
            <a:spcBef>
              <a:spcPct val="0"/>
            </a:spcBef>
            <a:spcAft>
              <a:spcPct val="15000"/>
            </a:spcAft>
            <a:buChar char="••"/>
          </a:pPr>
          <a:r>
            <a:rPr lang="es-AR" sz="1400" b="0" i="0" kern="1200" smtClean="0"/>
            <a:t>Exponen lógica como endpoints reutilizables y sin estado.</a:t>
          </a:r>
          <a:endParaRPr lang="en-US" sz="1400" kern="1200"/>
        </a:p>
        <a:p>
          <a:pPr marL="228600" lvl="2" indent="-114300" algn="l" defTabSz="622300" rtl="0">
            <a:lnSpc>
              <a:spcPct val="90000"/>
            </a:lnSpc>
            <a:spcBef>
              <a:spcPct val="0"/>
            </a:spcBef>
            <a:spcAft>
              <a:spcPct val="15000"/>
            </a:spcAft>
            <a:buChar char="••"/>
          </a:pPr>
          <a:r>
            <a:rPr lang="es-AR" sz="1400" b="0" i="0" kern="1200" smtClean="0"/>
            <a:t>Encapsulan lógica de negocio, asegurando modularidad.</a:t>
          </a:r>
          <a:endParaRPr lang="en-US" sz="1400" kern="1200"/>
        </a:p>
      </dsp:txBody>
      <dsp:txXfrm>
        <a:off x="43" y="555579"/>
        <a:ext cx="4180585" cy="3487522"/>
      </dsp:txXfrm>
    </dsp:sp>
    <dsp:sp modelId="{22529E62-786D-4468-BE44-A27D6DBAA7EF}">
      <dsp:nvSpPr>
        <dsp:cNvPr id="0" name=""/>
        <dsp:cNvSpPr/>
      </dsp:nvSpPr>
      <dsp:spPr>
        <a:xfrm>
          <a:off x="4765911" y="152379"/>
          <a:ext cx="4180585" cy="4032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s-AR" sz="1400" b="0" i="0" kern="1200" smtClean="0"/>
            <a:t>2. Cliente - Frontend:</a:t>
          </a:r>
          <a:endParaRPr lang="en-US" sz="1400" kern="1200"/>
        </a:p>
      </dsp:txBody>
      <dsp:txXfrm>
        <a:off x="4765911" y="152379"/>
        <a:ext cx="4180585" cy="403200"/>
      </dsp:txXfrm>
    </dsp:sp>
    <dsp:sp modelId="{F534ECE6-EA54-4ED2-B17E-4E927078BC56}">
      <dsp:nvSpPr>
        <dsp:cNvPr id="0" name=""/>
        <dsp:cNvSpPr/>
      </dsp:nvSpPr>
      <dsp:spPr>
        <a:xfrm>
          <a:off x="4765911" y="555579"/>
          <a:ext cx="4180585" cy="348752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s-AR" sz="1400" b="0" i="0" kern="1200" smtClean="0"/>
            <a:t>Controlador:</a:t>
          </a:r>
          <a:endParaRPr lang="en-US" sz="1400" kern="1200"/>
        </a:p>
        <a:p>
          <a:pPr marL="228600" lvl="2" indent="-114300" algn="l" defTabSz="622300" rtl="0">
            <a:lnSpc>
              <a:spcPct val="90000"/>
            </a:lnSpc>
            <a:spcBef>
              <a:spcPct val="0"/>
            </a:spcBef>
            <a:spcAft>
              <a:spcPct val="15000"/>
            </a:spcAft>
            <a:buChar char="••"/>
          </a:pPr>
          <a:r>
            <a:rPr lang="es-AR" sz="1400" b="0" i="0" kern="1200" smtClean="0"/>
            <a:t>Ahora reside en el cliente (por ejemplo, Angular, React, Vue).</a:t>
          </a:r>
          <a:endParaRPr lang="en-US" sz="1400" kern="1200"/>
        </a:p>
        <a:p>
          <a:pPr marL="228600" lvl="2" indent="-114300" algn="l" defTabSz="622300" rtl="0">
            <a:lnSpc>
              <a:spcPct val="90000"/>
            </a:lnSpc>
            <a:spcBef>
              <a:spcPct val="0"/>
            </a:spcBef>
            <a:spcAft>
              <a:spcPct val="15000"/>
            </a:spcAft>
            <a:buChar char="••"/>
          </a:pPr>
          <a:r>
            <a:rPr lang="es-AR" sz="1400" b="0" i="0" kern="1200" smtClean="0"/>
            <a:t>Es responsable de manejar la lógica de interacción con las vistas y servicios RESTful.</a:t>
          </a:r>
          <a:endParaRPr lang="en-US" sz="1400" kern="1200"/>
        </a:p>
        <a:p>
          <a:pPr marL="114300" lvl="1" indent="-114300" algn="l" defTabSz="622300" rtl="0">
            <a:lnSpc>
              <a:spcPct val="90000"/>
            </a:lnSpc>
            <a:spcBef>
              <a:spcPct val="0"/>
            </a:spcBef>
            <a:spcAft>
              <a:spcPct val="15000"/>
            </a:spcAft>
            <a:buChar char="••"/>
          </a:pPr>
          <a:r>
            <a:rPr lang="es-AR" sz="1400" b="0" i="0" kern="1200" smtClean="0"/>
            <a:t>Vista (V):</a:t>
          </a:r>
          <a:endParaRPr lang="en-US" sz="1400" kern="1200"/>
        </a:p>
        <a:p>
          <a:pPr marL="228600" lvl="2" indent="-114300" algn="l" defTabSz="622300" rtl="0">
            <a:lnSpc>
              <a:spcPct val="90000"/>
            </a:lnSpc>
            <a:spcBef>
              <a:spcPct val="0"/>
            </a:spcBef>
            <a:spcAft>
              <a:spcPct val="15000"/>
            </a:spcAft>
            <a:buChar char="••"/>
          </a:pPr>
          <a:r>
            <a:rPr lang="es-AR" sz="1400" b="0" i="0" kern="1200" smtClean="0"/>
            <a:t>Gestiona la presentación de datos y la interacción del usuario.</a:t>
          </a:r>
          <a:endParaRPr lang="en-US" sz="1400" kern="1200"/>
        </a:p>
        <a:p>
          <a:pPr marL="228600" lvl="2" indent="-114300" algn="l" defTabSz="622300" rtl="0">
            <a:lnSpc>
              <a:spcPct val="90000"/>
            </a:lnSpc>
            <a:spcBef>
              <a:spcPct val="0"/>
            </a:spcBef>
            <a:spcAft>
              <a:spcPct val="15000"/>
            </a:spcAft>
            <a:buChar char="••"/>
          </a:pPr>
          <a:r>
            <a:rPr lang="es-AR" sz="1400" b="0" i="0" kern="1200" smtClean="0"/>
            <a:t>Consume datos de los endpoints RESTful del backend para generar interfaces dinámicas.</a:t>
          </a:r>
          <a:endParaRPr lang="en-US" sz="1400" kern="1200"/>
        </a:p>
        <a:p>
          <a:pPr marL="114300" lvl="1" indent="-114300" algn="l" defTabSz="622300" rtl="0">
            <a:lnSpc>
              <a:spcPct val="90000"/>
            </a:lnSpc>
            <a:spcBef>
              <a:spcPct val="0"/>
            </a:spcBef>
            <a:spcAft>
              <a:spcPct val="15000"/>
            </a:spcAft>
            <a:buChar char="••"/>
          </a:pPr>
          <a:r>
            <a:rPr lang="es-AR" sz="1400" b="0" i="0" kern="1200" smtClean="0"/>
            <a:t>Servicios Frontend:</a:t>
          </a:r>
          <a:endParaRPr lang="en-US" sz="1400" kern="1200"/>
        </a:p>
        <a:p>
          <a:pPr marL="228600" lvl="2" indent="-114300" algn="l" defTabSz="622300" rtl="0">
            <a:lnSpc>
              <a:spcPct val="90000"/>
            </a:lnSpc>
            <a:spcBef>
              <a:spcPct val="0"/>
            </a:spcBef>
            <a:spcAft>
              <a:spcPct val="15000"/>
            </a:spcAft>
            <a:buChar char="••"/>
          </a:pPr>
          <a:r>
            <a:rPr lang="es-AR" sz="1400" b="0" i="0" kern="1200" smtClean="0"/>
            <a:t>Consumidores de los endpoints RESTful.</a:t>
          </a:r>
          <a:endParaRPr lang="en-US" sz="1400" kern="1200"/>
        </a:p>
        <a:p>
          <a:pPr marL="228600" lvl="2" indent="-114300" algn="l" defTabSz="622300" rtl="0">
            <a:lnSpc>
              <a:spcPct val="90000"/>
            </a:lnSpc>
            <a:spcBef>
              <a:spcPct val="0"/>
            </a:spcBef>
            <a:spcAft>
              <a:spcPct val="15000"/>
            </a:spcAft>
            <a:buChar char="••"/>
          </a:pPr>
          <a:r>
            <a:rPr lang="es-AR" sz="1400" b="0" i="0" kern="1200" smtClean="0"/>
            <a:t>Gestionan toda la lógica de comunicación entre el cliente y el servidor.</a:t>
          </a:r>
          <a:endParaRPr lang="en-US" sz="1400" kern="1200"/>
        </a:p>
      </dsp:txBody>
      <dsp:txXfrm>
        <a:off x="4765911" y="555579"/>
        <a:ext cx="4180585" cy="34875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5CFCC-D2AC-45B2-BC66-2D33CF8129EA}">
      <dsp:nvSpPr>
        <dsp:cNvPr id="0" name=""/>
        <dsp:cNvSpPr/>
      </dsp:nvSpPr>
      <dsp:spPr>
        <a:xfrm>
          <a:off x="2795" y="110376"/>
          <a:ext cx="2725899" cy="69996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0" i="0" kern="1200" smtClean="0"/>
            <a:t>Inicio de la aplicación:</a:t>
          </a:r>
          <a:endParaRPr lang="en-US" sz="1900" kern="1200"/>
        </a:p>
      </dsp:txBody>
      <dsp:txXfrm>
        <a:off x="2795" y="110376"/>
        <a:ext cx="2725899" cy="699963"/>
      </dsp:txXfrm>
    </dsp:sp>
    <dsp:sp modelId="{50C7A721-004C-4680-875F-19CAE6641FE8}">
      <dsp:nvSpPr>
        <dsp:cNvPr id="0" name=""/>
        <dsp:cNvSpPr/>
      </dsp:nvSpPr>
      <dsp:spPr>
        <a:xfrm>
          <a:off x="2795" y="810340"/>
          <a:ext cx="2725899" cy="32747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b="0" i="0" kern="1200" smtClean="0"/>
            <a:t>El cliente solicita datos iniciales desde el servidor utilizando endpoints RESTful.</a:t>
          </a:r>
          <a:endParaRPr lang="en-US" sz="1900" kern="1200"/>
        </a:p>
        <a:p>
          <a:pPr marL="171450" lvl="1" indent="-171450" algn="l" defTabSz="844550" rtl="0">
            <a:lnSpc>
              <a:spcPct val="90000"/>
            </a:lnSpc>
            <a:spcBef>
              <a:spcPct val="0"/>
            </a:spcBef>
            <a:spcAft>
              <a:spcPct val="15000"/>
            </a:spcAft>
            <a:buChar char="••"/>
          </a:pPr>
          <a:r>
            <a:rPr lang="en-US" sz="1900" b="0" i="0" kern="1200" smtClean="0"/>
            <a:t>Solo se transfieren datos JSON, no vistas renderizadas.</a:t>
          </a:r>
          <a:endParaRPr lang="en-US" sz="1900" kern="1200"/>
        </a:p>
      </dsp:txBody>
      <dsp:txXfrm>
        <a:off x="2795" y="810340"/>
        <a:ext cx="2725899" cy="3274763"/>
      </dsp:txXfrm>
    </dsp:sp>
    <dsp:sp modelId="{9A37F228-0942-4877-912E-66EDF8BE54A7}">
      <dsp:nvSpPr>
        <dsp:cNvPr id="0" name=""/>
        <dsp:cNvSpPr/>
      </dsp:nvSpPr>
      <dsp:spPr>
        <a:xfrm>
          <a:off x="3110320" y="110376"/>
          <a:ext cx="2725899" cy="69996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0" i="0" kern="1200" smtClean="0"/>
            <a:t>Consumo de Servicios:</a:t>
          </a:r>
          <a:endParaRPr lang="en-US" sz="1900" kern="1200"/>
        </a:p>
      </dsp:txBody>
      <dsp:txXfrm>
        <a:off x="3110320" y="110376"/>
        <a:ext cx="2725899" cy="699963"/>
      </dsp:txXfrm>
    </dsp:sp>
    <dsp:sp modelId="{7A412363-2890-4BE6-8730-BE5115CA0C4E}">
      <dsp:nvSpPr>
        <dsp:cNvPr id="0" name=""/>
        <dsp:cNvSpPr/>
      </dsp:nvSpPr>
      <dsp:spPr>
        <a:xfrm>
          <a:off x="3110320" y="810340"/>
          <a:ext cx="2725899" cy="32747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b="0" i="0" kern="1200" smtClean="0"/>
            <a:t>Servicios Frontend envían solicitudes HTTP (GET, POST, PUT, DELETE) a los endpoints RESTful del backend.</a:t>
          </a:r>
          <a:endParaRPr lang="en-US" sz="1900" kern="1200"/>
        </a:p>
        <a:p>
          <a:pPr marL="171450" lvl="1" indent="-171450" algn="l" defTabSz="844550" rtl="0">
            <a:lnSpc>
              <a:spcPct val="90000"/>
            </a:lnSpc>
            <a:spcBef>
              <a:spcPct val="0"/>
            </a:spcBef>
            <a:spcAft>
              <a:spcPct val="15000"/>
            </a:spcAft>
            <a:buChar char="••"/>
          </a:pPr>
          <a:r>
            <a:rPr lang="en-US" sz="1900" b="0" i="0" kern="1200" smtClean="0"/>
            <a:t>El backend responde con datos JSON.</a:t>
          </a:r>
          <a:endParaRPr lang="en-US" sz="1900" kern="1200"/>
        </a:p>
      </dsp:txBody>
      <dsp:txXfrm>
        <a:off x="3110320" y="810340"/>
        <a:ext cx="2725899" cy="3274763"/>
      </dsp:txXfrm>
    </dsp:sp>
    <dsp:sp modelId="{72A48557-9114-4B0B-88A2-77D4EFC2983F}">
      <dsp:nvSpPr>
        <dsp:cNvPr id="0" name=""/>
        <dsp:cNvSpPr/>
      </dsp:nvSpPr>
      <dsp:spPr>
        <a:xfrm>
          <a:off x="6217845" y="110376"/>
          <a:ext cx="2725899" cy="699963"/>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0" i="0" kern="1200" smtClean="0"/>
            <a:t>Presentación:</a:t>
          </a:r>
          <a:endParaRPr lang="en-US" sz="1900" kern="1200"/>
        </a:p>
      </dsp:txBody>
      <dsp:txXfrm>
        <a:off x="6217845" y="110376"/>
        <a:ext cx="2725899" cy="699963"/>
      </dsp:txXfrm>
    </dsp:sp>
    <dsp:sp modelId="{94EF745B-ED0A-4718-8A68-2EC909E930A1}">
      <dsp:nvSpPr>
        <dsp:cNvPr id="0" name=""/>
        <dsp:cNvSpPr/>
      </dsp:nvSpPr>
      <dsp:spPr>
        <a:xfrm>
          <a:off x="6217845" y="810340"/>
          <a:ext cx="2725899" cy="3274763"/>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b="0" i="0" kern="1200" smtClean="0"/>
            <a:t>La lógica de presentación se maneja completamente en el frontend (usando frameworks como Angular o React).</a:t>
          </a:r>
          <a:endParaRPr lang="en-US" sz="1900" kern="1200"/>
        </a:p>
        <a:p>
          <a:pPr marL="171450" lvl="1" indent="-171450" algn="l" defTabSz="844550" rtl="0">
            <a:lnSpc>
              <a:spcPct val="90000"/>
            </a:lnSpc>
            <a:spcBef>
              <a:spcPct val="0"/>
            </a:spcBef>
            <a:spcAft>
              <a:spcPct val="15000"/>
            </a:spcAft>
            <a:buChar char="••"/>
          </a:pPr>
          <a:r>
            <a:rPr lang="en-US" sz="1900" b="0" i="0" kern="1200" smtClean="0"/>
            <a:t>Esto separa la capa visual (HTML/CSS) del backend.</a:t>
          </a:r>
          <a:endParaRPr lang="en-US" sz="1900" kern="1200"/>
        </a:p>
      </dsp:txBody>
      <dsp:txXfrm>
        <a:off x="6217845" y="810340"/>
        <a:ext cx="2725899" cy="327476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328925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2F06CA7-F8AE-45DE-A296-1BD0DFA30F0F}"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16356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26183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0653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527526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380324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634818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3268956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73104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20368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113486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2F06CA7-F8AE-45DE-A296-1BD0DFA30F0F}"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15195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2F06CA7-F8AE-45DE-A296-1BD0DFA30F0F}"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2194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263932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9915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12F06CA7-F8AE-45DE-A296-1BD0DFA30F0F}" type="datetimeFigureOut">
              <a:rPr lang="en-US" smtClean="0"/>
              <a:t>3/20/2025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41706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2F06CA7-F8AE-45DE-A296-1BD0DFA30F0F}"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A1683-8CB0-4B9A-9613-2670ADB09A3E}" type="slidenum">
              <a:rPr lang="en-US" smtClean="0"/>
              <a:t>‹Nº›</a:t>
            </a:fld>
            <a:endParaRPr lang="en-US"/>
          </a:p>
        </p:txBody>
      </p:sp>
    </p:spTree>
    <p:extLst>
      <p:ext uri="{BB962C8B-B14F-4D97-AF65-F5344CB8AC3E}">
        <p14:creationId xmlns:p14="http://schemas.microsoft.com/office/powerpoint/2010/main" val="87748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F06CA7-F8AE-45DE-A296-1BD0DFA30F0F}" type="datetimeFigureOut">
              <a:rPr lang="en-US" smtClean="0"/>
              <a:t>3/20/2025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6A1683-8CB0-4B9A-9613-2670ADB09A3E}" type="slidenum">
              <a:rPr lang="en-US" smtClean="0"/>
              <a:t>‹Nº›</a:t>
            </a:fld>
            <a:endParaRPr lang="en-US"/>
          </a:p>
        </p:txBody>
      </p:sp>
    </p:spTree>
    <p:extLst>
      <p:ext uri="{BB962C8B-B14F-4D97-AF65-F5344CB8AC3E}">
        <p14:creationId xmlns:p14="http://schemas.microsoft.com/office/powerpoint/2010/main" val="38133763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Desarrollo Web de Pila Completa</a:t>
            </a:r>
          </a:p>
        </p:txBody>
      </p:sp>
      <p:sp>
        <p:nvSpPr>
          <p:cNvPr id="4" name="Subtítulo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5524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Arquitectura</a:t>
            </a:r>
            <a:r>
              <a:rPr lang="en-US" dirty="0"/>
              <a:t> de </a:t>
            </a:r>
            <a:r>
              <a:rPr lang="en-US" dirty="0" err="1"/>
              <a:t>aplicaciones</a:t>
            </a:r>
            <a:r>
              <a:rPr lang="en-US" dirty="0"/>
              <a:t> web </a:t>
            </a:r>
            <a:r>
              <a:rPr lang="en-US" dirty="0" err="1"/>
              <a:t>modernas</a:t>
            </a:r>
            <a:endParaRPr lang="en-US" dirty="0"/>
          </a:p>
        </p:txBody>
      </p:sp>
      <p:sp>
        <p:nvSpPr>
          <p:cNvPr id="5" name="CuadroTexto 4"/>
          <p:cNvSpPr txBox="1"/>
          <p:nvPr/>
        </p:nvSpPr>
        <p:spPr>
          <a:xfrm>
            <a:off x="1282147" y="5988429"/>
            <a:ext cx="9074426" cy="646331"/>
          </a:xfrm>
          <a:prstGeom prst="rect">
            <a:avLst/>
          </a:prstGeom>
          <a:noFill/>
        </p:spPr>
        <p:txBody>
          <a:bodyPr wrap="square" rtlCol="0">
            <a:spAutoFit/>
          </a:bodyPr>
          <a:lstStyle/>
          <a:p>
            <a:r>
              <a:rPr lang="en-US" dirty="0" err="1"/>
              <a:t>Soni</a:t>
            </a:r>
            <a:r>
              <a:rPr lang="en-US" dirty="0"/>
              <a:t>, R. K. (2017). </a:t>
            </a:r>
            <a:r>
              <a:rPr lang="en-US" i="1" dirty="0"/>
              <a:t>Full stack </a:t>
            </a:r>
            <a:r>
              <a:rPr lang="en-US" i="1" dirty="0" err="1"/>
              <a:t>angularJS</a:t>
            </a:r>
            <a:r>
              <a:rPr lang="en-US" i="1" dirty="0"/>
              <a:t> for java developers: Build a full-featured web application from scratch using </a:t>
            </a:r>
            <a:r>
              <a:rPr lang="en-US" i="1" dirty="0" err="1"/>
              <a:t>angularJS</a:t>
            </a:r>
            <a:r>
              <a:rPr lang="en-US" i="1" dirty="0"/>
              <a:t> with spring RESTful</a:t>
            </a:r>
            <a:r>
              <a:rPr lang="en-US" dirty="0"/>
              <a:t>. </a:t>
            </a:r>
            <a:r>
              <a:rPr lang="en-US" dirty="0" err="1"/>
              <a:t>Apress</a:t>
            </a:r>
            <a:r>
              <a:rPr lang="en-US" dirty="0"/>
              <a:t>.</a:t>
            </a:r>
          </a:p>
        </p:txBody>
      </p:sp>
      <p:pic>
        <p:nvPicPr>
          <p:cNvPr id="4" name="Marcador de contenido 3"/>
          <p:cNvPicPr>
            <a:picLocks noGrp="1" noChangeAspect="1"/>
          </p:cNvPicPr>
          <p:nvPr>
            <p:ph idx="1"/>
          </p:nvPr>
        </p:nvPicPr>
        <p:blipFill>
          <a:blip r:embed="rId2"/>
          <a:stretch>
            <a:fillRect/>
          </a:stretch>
        </p:blipFill>
        <p:spPr>
          <a:xfrm>
            <a:off x="2827374" y="1635195"/>
            <a:ext cx="5518906" cy="4195762"/>
          </a:xfrm>
          <a:prstGeom prst="rect">
            <a:avLst/>
          </a:prstGeom>
        </p:spPr>
      </p:pic>
    </p:spTree>
    <p:extLst>
      <p:ext uri="{BB962C8B-B14F-4D97-AF65-F5344CB8AC3E}">
        <p14:creationId xmlns:p14="http://schemas.microsoft.com/office/powerpoint/2010/main" val="491263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Arquitectura</a:t>
            </a:r>
            <a:r>
              <a:rPr lang="en-US" dirty="0"/>
              <a:t> de </a:t>
            </a:r>
            <a:r>
              <a:rPr lang="en-US" dirty="0" err="1"/>
              <a:t>aplicaciones</a:t>
            </a:r>
            <a:r>
              <a:rPr lang="en-US" dirty="0"/>
              <a:t> web </a:t>
            </a:r>
            <a:r>
              <a:rPr lang="en-US" dirty="0" err="1"/>
              <a:t>modernas</a:t>
            </a:r>
            <a:endParaRPr lang="en-US" dirty="0"/>
          </a:p>
        </p:txBody>
      </p:sp>
      <p:sp>
        <p:nvSpPr>
          <p:cNvPr id="5" name="CuadroTexto 4"/>
          <p:cNvSpPr txBox="1"/>
          <p:nvPr/>
        </p:nvSpPr>
        <p:spPr>
          <a:xfrm>
            <a:off x="1282147" y="5988429"/>
            <a:ext cx="9074426" cy="646331"/>
          </a:xfrm>
          <a:prstGeom prst="rect">
            <a:avLst/>
          </a:prstGeom>
          <a:noFill/>
        </p:spPr>
        <p:txBody>
          <a:bodyPr wrap="square" rtlCol="0">
            <a:spAutoFit/>
          </a:bodyPr>
          <a:lstStyle/>
          <a:p>
            <a:r>
              <a:rPr lang="en-US" dirty="0" err="1"/>
              <a:t>Soni</a:t>
            </a:r>
            <a:r>
              <a:rPr lang="en-US" dirty="0"/>
              <a:t>, R. K. (2017). </a:t>
            </a:r>
            <a:r>
              <a:rPr lang="en-US" i="1" dirty="0"/>
              <a:t>Full stack </a:t>
            </a:r>
            <a:r>
              <a:rPr lang="en-US" i="1" dirty="0" err="1"/>
              <a:t>angularJS</a:t>
            </a:r>
            <a:r>
              <a:rPr lang="en-US" i="1" dirty="0"/>
              <a:t> for java developers: Build a full-featured web application from scratch using </a:t>
            </a:r>
            <a:r>
              <a:rPr lang="en-US" i="1" dirty="0" err="1"/>
              <a:t>angularJS</a:t>
            </a:r>
            <a:r>
              <a:rPr lang="en-US" i="1" dirty="0"/>
              <a:t> with spring RESTful</a:t>
            </a:r>
            <a:r>
              <a:rPr lang="en-US" dirty="0"/>
              <a:t>. </a:t>
            </a:r>
            <a:r>
              <a:rPr lang="en-US" dirty="0" err="1"/>
              <a:t>Apress</a:t>
            </a:r>
            <a:r>
              <a:rPr lang="en-US" dirty="0"/>
              <a:t>.</a:t>
            </a:r>
          </a:p>
        </p:txBody>
      </p:sp>
      <p:pic>
        <p:nvPicPr>
          <p:cNvPr id="7" name="Marcador de contenido 6"/>
          <p:cNvPicPr>
            <a:picLocks noGrp="1" noChangeAspect="1"/>
          </p:cNvPicPr>
          <p:nvPr>
            <p:ph idx="1"/>
          </p:nvPr>
        </p:nvPicPr>
        <p:blipFill>
          <a:blip r:embed="rId2"/>
          <a:stretch>
            <a:fillRect/>
          </a:stretch>
        </p:blipFill>
        <p:spPr>
          <a:xfrm>
            <a:off x="1841472" y="1792667"/>
            <a:ext cx="7450953" cy="4195762"/>
          </a:xfrm>
          <a:prstGeom prst="rect">
            <a:avLst/>
          </a:prstGeom>
        </p:spPr>
      </p:pic>
    </p:spTree>
    <p:extLst>
      <p:ext uri="{BB962C8B-B14F-4D97-AF65-F5344CB8AC3E}">
        <p14:creationId xmlns:p14="http://schemas.microsoft.com/office/powerpoint/2010/main" val="108676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Comunicación</a:t>
            </a:r>
            <a:r>
              <a:rPr dirty="0"/>
              <a:t>:</a:t>
            </a:r>
          </a:p>
        </p:txBody>
      </p:sp>
      <p:sp>
        <p:nvSpPr>
          <p:cNvPr id="3" name="Content Placeholder 2"/>
          <p:cNvSpPr>
            <a:spLocks noGrp="1"/>
          </p:cNvSpPr>
          <p:nvPr>
            <p:ph idx="1"/>
          </p:nvPr>
        </p:nvSpPr>
        <p:spPr/>
        <p:txBody>
          <a:bodyPr/>
          <a:lstStyle/>
          <a:p>
            <a:endParaRPr dirty="0"/>
          </a:p>
          <a:p>
            <a:pPr lvl="1">
              <a:defRPr sz="1600"/>
            </a:pPr>
            <a:r>
              <a:rPr dirty="0"/>
              <a:t>La </a:t>
            </a:r>
            <a:r>
              <a:rPr dirty="0" err="1"/>
              <a:t>comunicación</a:t>
            </a:r>
            <a:r>
              <a:rPr dirty="0"/>
              <a:t> entre el </a:t>
            </a:r>
            <a:r>
              <a:rPr dirty="0" err="1"/>
              <a:t>cliente</a:t>
            </a:r>
            <a:r>
              <a:rPr dirty="0"/>
              <a:t> y el </a:t>
            </a:r>
            <a:r>
              <a:rPr dirty="0" err="1"/>
              <a:t>servidor</a:t>
            </a:r>
            <a:r>
              <a:rPr dirty="0"/>
              <a:t> se </a:t>
            </a:r>
            <a:r>
              <a:rPr dirty="0" err="1"/>
              <a:t>realiza</a:t>
            </a:r>
            <a:r>
              <a:rPr dirty="0"/>
              <a:t> a </a:t>
            </a:r>
            <a:r>
              <a:rPr dirty="0" err="1"/>
              <a:t>través</a:t>
            </a:r>
            <a:r>
              <a:rPr dirty="0"/>
              <a:t> de APIs RESTful y el </a:t>
            </a:r>
            <a:r>
              <a:rPr dirty="0" err="1"/>
              <a:t>protocolo</a:t>
            </a:r>
            <a:r>
              <a:rPr dirty="0"/>
              <a:t> HTTP</a:t>
            </a:r>
            <a:r>
              <a:rPr dirty="0" smtClean="0"/>
              <a:t>.</a:t>
            </a:r>
            <a:endParaRPr lang="es-ES" dirty="0" smtClean="0"/>
          </a:p>
          <a:p>
            <a:pPr lvl="1">
              <a:defRPr sz="1600"/>
            </a:pPr>
            <a:endParaRPr dirty="0"/>
          </a:p>
        </p:txBody>
      </p:sp>
    </p:spTree>
    <p:extLst>
      <p:ext uri="{BB962C8B-B14F-4D97-AF65-F5344CB8AC3E}">
        <p14:creationId xmlns:p14="http://schemas.microsoft.com/office/powerpoint/2010/main" val="4244846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Laravel</a:t>
            </a:r>
          </a:p>
        </p:txBody>
      </p:sp>
      <p:sp>
        <p:nvSpPr>
          <p:cNvPr id="3" name="Content Placeholder 2"/>
          <p:cNvSpPr>
            <a:spLocks noGrp="1"/>
          </p:cNvSpPr>
          <p:nvPr>
            <p:ph idx="1"/>
          </p:nvPr>
        </p:nvSpPr>
        <p:spPr/>
        <p:txBody>
          <a:bodyPr/>
          <a:lstStyle/>
          <a:p>
            <a:endParaRPr dirty="0"/>
          </a:p>
          <a:p>
            <a:pPr lvl="1">
              <a:defRPr sz="1600"/>
            </a:pPr>
            <a:r>
              <a:rPr dirty="0" err="1"/>
              <a:t>Laravel</a:t>
            </a:r>
            <a:r>
              <a:rPr dirty="0"/>
              <a:t> </a:t>
            </a:r>
            <a:r>
              <a:rPr dirty="0" err="1"/>
              <a:t>puede</a:t>
            </a:r>
            <a:r>
              <a:rPr dirty="0"/>
              <a:t> </a:t>
            </a:r>
            <a:r>
              <a:rPr dirty="0" err="1"/>
              <a:t>funcionar</a:t>
            </a:r>
            <a:r>
              <a:rPr dirty="0"/>
              <a:t> </a:t>
            </a:r>
            <a:r>
              <a:rPr dirty="0" err="1"/>
              <a:t>tanto</a:t>
            </a:r>
            <a:r>
              <a:rPr dirty="0"/>
              <a:t> </a:t>
            </a:r>
            <a:r>
              <a:rPr dirty="0" err="1"/>
              <a:t>utilizando</a:t>
            </a:r>
            <a:r>
              <a:rPr dirty="0"/>
              <a:t> </a:t>
            </a:r>
            <a:r>
              <a:rPr dirty="0" err="1"/>
              <a:t>rutas</a:t>
            </a:r>
            <a:r>
              <a:rPr dirty="0"/>
              <a:t> API RESTful </a:t>
            </a:r>
            <a:r>
              <a:rPr dirty="0" err="1"/>
              <a:t>como</a:t>
            </a:r>
            <a:r>
              <a:rPr dirty="0"/>
              <a:t> </a:t>
            </a:r>
            <a:r>
              <a:rPr dirty="0" err="1"/>
              <a:t>siguiendo</a:t>
            </a:r>
            <a:r>
              <a:rPr dirty="0"/>
              <a:t> el </a:t>
            </a:r>
            <a:r>
              <a:rPr dirty="0" err="1"/>
              <a:t>modelo</a:t>
            </a:r>
            <a:r>
              <a:rPr dirty="0"/>
              <a:t> </a:t>
            </a:r>
            <a:r>
              <a:rPr dirty="0" err="1"/>
              <a:t>tradicional</a:t>
            </a:r>
            <a:r>
              <a:rPr dirty="0"/>
              <a:t> MVC (</a:t>
            </a:r>
            <a:r>
              <a:rPr dirty="0" err="1"/>
              <a:t>Modelo</a:t>
            </a:r>
            <a:r>
              <a:rPr dirty="0"/>
              <a:t>-Vista-</a:t>
            </a:r>
            <a:r>
              <a:rPr dirty="0" err="1"/>
              <a:t>Controlador</a:t>
            </a:r>
            <a:r>
              <a:rPr dirty="0"/>
              <a:t>).</a:t>
            </a:r>
          </a:p>
          <a:p>
            <a:pPr lvl="1">
              <a:defRPr sz="1600"/>
            </a:pPr>
            <a:r>
              <a:rPr dirty="0"/>
              <a:t>Si no </a:t>
            </a:r>
            <a:r>
              <a:rPr dirty="0" err="1"/>
              <a:t>utilizas</a:t>
            </a:r>
            <a:r>
              <a:rPr dirty="0"/>
              <a:t> </a:t>
            </a:r>
            <a:r>
              <a:rPr dirty="0" err="1"/>
              <a:t>rutas</a:t>
            </a:r>
            <a:r>
              <a:rPr dirty="0"/>
              <a:t> API RESTful, </a:t>
            </a:r>
            <a:r>
              <a:rPr dirty="0" err="1"/>
              <a:t>Laravel</a:t>
            </a:r>
            <a:r>
              <a:rPr dirty="0"/>
              <a:t> </a:t>
            </a:r>
            <a:r>
              <a:rPr dirty="0" err="1"/>
              <a:t>sigue</a:t>
            </a:r>
            <a:r>
              <a:rPr dirty="0"/>
              <a:t> la </a:t>
            </a:r>
            <a:r>
              <a:rPr dirty="0" err="1"/>
              <a:t>arquitectura</a:t>
            </a:r>
            <a:r>
              <a:rPr dirty="0"/>
              <a:t> MVC de </a:t>
            </a:r>
            <a:r>
              <a:rPr dirty="0" err="1"/>
              <a:t>manera</a:t>
            </a:r>
            <a:r>
              <a:rPr dirty="0"/>
              <a:t> </a:t>
            </a:r>
            <a:r>
              <a:rPr dirty="0" err="1"/>
              <a:t>tradicional</a:t>
            </a:r>
            <a:r>
              <a:rPr dirty="0"/>
              <a:t>. </a:t>
            </a:r>
            <a:r>
              <a:rPr dirty="0" err="1"/>
              <a:t>Esto</a:t>
            </a:r>
            <a:r>
              <a:rPr dirty="0"/>
              <a:t> </a:t>
            </a:r>
            <a:r>
              <a:rPr dirty="0" err="1"/>
              <a:t>implica</a:t>
            </a:r>
            <a:r>
              <a:rPr dirty="0" smtClean="0"/>
              <a:t>:</a:t>
            </a:r>
            <a:endParaRPr dirty="0"/>
          </a:p>
        </p:txBody>
      </p:sp>
    </p:spTree>
    <p:extLst>
      <p:ext uri="{BB962C8B-B14F-4D97-AF65-F5344CB8AC3E}">
        <p14:creationId xmlns:p14="http://schemas.microsoft.com/office/powerpoint/2010/main" val="2531930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Laravel</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080561430"/>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491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Ventaja de MVC sin REST:</a:t>
            </a:r>
          </a:p>
        </p:txBody>
      </p:sp>
      <p:sp>
        <p:nvSpPr>
          <p:cNvPr id="3" name="Content Placeholder 2"/>
          <p:cNvSpPr>
            <a:spLocks noGrp="1"/>
          </p:cNvSpPr>
          <p:nvPr>
            <p:ph idx="1"/>
          </p:nvPr>
        </p:nvSpPr>
        <p:spPr/>
        <p:txBody>
          <a:bodyPr/>
          <a:lstStyle/>
          <a:p>
            <a:endParaRPr/>
          </a:p>
          <a:p>
            <a:pPr lvl="1">
              <a:defRPr sz="1600"/>
            </a:pPr>
            <a:r>
              <a:t>Es más sencillo para aplicaciones web básicas donde no es necesario tener lógica avanzada en el cliente o una capa de servicios front-end.</a:t>
            </a:r>
          </a:p>
        </p:txBody>
      </p:sp>
    </p:spTree>
    <p:extLst>
      <p:ext uri="{BB962C8B-B14F-4D97-AF65-F5344CB8AC3E}">
        <p14:creationId xmlns:p14="http://schemas.microsoft.com/office/powerpoint/2010/main" val="32669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Arquitectura RESTful en Laravel</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7257933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59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Flujo de Comunicación (Cliente-Servidor):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336067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527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Ventajas de este enfoque RESTful:</a:t>
            </a:r>
          </a:p>
        </p:txBody>
      </p:sp>
      <p:sp>
        <p:nvSpPr>
          <p:cNvPr id="3" name="Content Placeholder 2"/>
          <p:cNvSpPr>
            <a:spLocks noGrp="1"/>
          </p:cNvSpPr>
          <p:nvPr>
            <p:ph idx="1"/>
          </p:nvPr>
        </p:nvSpPr>
        <p:spPr/>
        <p:txBody>
          <a:bodyPr/>
          <a:lstStyle/>
          <a:p>
            <a:endParaRPr/>
          </a:p>
          <a:p>
            <a:pPr lvl="1">
              <a:defRPr sz="1600"/>
            </a:pPr>
            <a:r>
              <a:t>Reutilización: Los mismos endpoints se pueden usar para aplicaciones web y móviles.</a:t>
            </a:r>
          </a:p>
          <a:p>
            <a:pPr lvl="1">
              <a:defRPr sz="1600"/>
            </a:pPr>
            <a:r>
              <a:t>Independencia: Backend y frontend son independientes, lo que facilita el desarrollo paralelo.</a:t>
            </a:r>
          </a:p>
          <a:p>
            <a:pPr lvl="1">
              <a:defRPr sz="1600"/>
            </a:pPr>
            <a:r>
              <a:t>Escalabilidad: Los servicios son modulares y pueden extenderse fácilmente.</a:t>
            </a:r>
          </a:p>
          <a:p>
            <a:pPr lvl="1">
              <a:defRPr sz="1600"/>
            </a:pPr>
            <a:r>
              <a:t>Estado Sincronizado: La arquitectura sin estado facilita la recuperación de información desde cualquier cliente.</a:t>
            </a:r>
          </a:p>
        </p:txBody>
      </p:sp>
    </p:spTree>
    <p:extLst>
      <p:ext uri="{BB962C8B-B14F-4D97-AF65-F5344CB8AC3E}">
        <p14:creationId xmlns:p14="http://schemas.microsoft.com/office/powerpoint/2010/main" val="2817601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Comparación con el enfoque RESTful:</a:t>
            </a:r>
          </a:p>
        </p:txBody>
      </p:sp>
      <p:sp>
        <p:nvSpPr>
          <p:cNvPr id="3" name="Content Placeholder 2"/>
          <p:cNvSpPr>
            <a:spLocks noGrp="1"/>
          </p:cNvSpPr>
          <p:nvPr>
            <p:ph idx="1"/>
          </p:nvPr>
        </p:nvSpPr>
        <p:spPr/>
        <p:txBody>
          <a:bodyPr/>
          <a:lstStyle/>
          <a:p>
            <a:endParaRPr/>
          </a:p>
          <a:p>
            <a:pPr lvl="1">
              <a:defRPr sz="1600"/>
            </a:pPr>
            <a:r>
              <a:t>Cuando eliges usar una API RESTful en Laravel, el Controlador realiza funciones más limitadas en el servidor porque la lógica del cliente se traslada al frontend. Esto lo hace ideal para aplicaciones que necesitan interactuar con múltiples plataformas (web, móvil, etc.) o componentes independientes.</a:t>
            </a:r>
          </a:p>
        </p:txBody>
      </p:sp>
    </p:spTree>
    <p:extLst>
      <p:ext uri="{BB962C8B-B14F-4D97-AF65-F5344CB8AC3E}">
        <p14:creationId xmlns:p14="http://schemas.microsoft.com/office/powerpoint/2010/main" val="1672031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Resumen Esquemático - Desarrollo Web de Pila Completa</a:t>
            </a:r>
          </a:p>
        </p:txBody>
      </p:sp>
      <p:graphicFrame>
        <p:nvGraphicFramePr>
          <p:cNvPr id="4" name="Marcador de contenido 3"/>
          <p:cNvGraphicFramePr>
            <a:graphicFrameLocks noGrp="1"/>
          </p:cNvGraphicFramePr>
          <p:nvPr>
            <p:ph idx="1"/>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677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Introducción a los Frameworks</a:t>
            </a:r>
          </a:p>
        </p:txBody>
      </p:sp>
      <p:sp>
        <p:nvSpPr>
          <p:cNvPr id="3" name="Content Placeholder 2"/>
          <p:cNvSpPr>
            <a:spLocks noGrp="1"/>
          </p:cNvSpPr>
          <p:nvPr>
            <p:ph idx="1"/>
          </p:nvPr>
        </p:nvSpPr>
        <p:spPr/>
        <p:txBody>
          <a:bodyPr>
            <a:normAutofit fontScale="92500" lnSpcReduction="10000"/>
          </a:bodyPr>
          <a:lstStyle/>
          <a:p>
            <a:pPr>
              <a:defRPr sz="2000"/>
            </a:pPr>
            <a:r>
              <a:rPr lang="es-AR" dirty="0" smtClean="0"/>
              <a:t>¿Qué es un Framework?</a:t>
            </a:r>
          </a:p>
          <a:p>
            <a:pPr lvl="1">
              <a:defRPr sz="1600"/>
            </a:pPr>
            <a:r>
              <a:rPr lang="es-AR" dirty="0" smtClean="0"/>
              <a:t>Un </a:t>
            </a:r>
            <a:r>
              <a:rPr lang="es-AR" dirty="0" err="1" smtClean="0"/>
              <a:t>framework</a:t>
            </a:r>
            <a:r>
              <a:rPr lang="es-AR" dirty="0" smtClean="0"/>
              <a:t> es una estructura predefinida que facilita el desarrollo de aplicaciones.</a:t>
            </a:r>
          </a:p>
          <a:p>
            <a:pPr lvl="1">
              <a:defRPr sz="1600"/>
            </a:pPr>
            <a:r>
              <a:rPr lang="es-AR" dirty="0" smtClean="0"/>
              <a:t>Proporciona herramientas y patrones reutilizables para ahorrar tiempo y esfuerzo.</a:t>
            </a:r>
          </a:p>
          <a:p>
            <a:pPr>
              <a:defRPr sz="2000"/>
            </a:pPr>
            <a:r>
              <a:rPr lang="es-AR" dirty="0" smtClean="0"/>
              <a:t>Tipos de </a:t>
            </a:r>
            <a:r>
              <a:rPr lang="es-AR" dirty="0" err="1" smtClean="0"/>
              <a:t>Frameworks</a:t>
            </a:r>
            <a:r>
              <a:rPr lang="es-AR" dirty="0" smtClean="0"/>
              <a:t>:</a:t>
            </a:r>
          </a:p>
          <a:p>
            <a:pPr lvl="1">
              <a:defRPr sz="1600"/>
            </a:pPr>
            <a:r>
              <a:rPr lang="es-AR" dirty="0" smtClean="0"/>
              <a:t>Front-</a:t>
            </a:r>
            <a:r>
              <a:rPr lang="es-AR" dirty="0" err="1" smtClean="0"/>
              <a:t>End</a:t>
            </a:r>
            <a:r>
              <a:rPr lang="es-AR" dirty="0" smtClean="0"/>
              <a:t>:</a:t>
            </a:r>
          </a:p>
          <a:p>
            <a:pPr lvl="2">
              <a:defRPr sz="1600"/>
            </a:pPr>
            <a:r>
              <a:rPr lang="es-AR" dirty="0" smtClean="0"/>
              <a:t>Ejemplo de tecnologías: HTML, CSS, JavaScript.</a:t>
            </a:r>
          </a:p>
          <a:p>
            <a:pPr lvl="2">
              <a:defRPr sz="1600"/>
            </a:pPr>
            <a:r>
              <a:rPr lang="es-AR" dirty="0" err="1" smtClean="0"/>
              <a:t>Frameworks</a:t>
            </a:r>
            <a:r>
              <a:rPr lang="es-AR" dirty="0" smtClean="0"/>
              <a:t> populares: </a:t>
            </a:r>
            <a:r>
              <a:rPr lang="es-AR" dirty="0" err="1" smtClean="0"/>
              <a:t>React</a:t>
            </a:r>
            <a:r>
              <a:rPr lang="es-AR" dirty="0" smtClean="0"/>
              <a:t>, </a:t>
            </a:r>
            <a:r>
              <a:rPr lang="es-AR" dirty="0" err="1" smtClean="0"/>
              <a:t>AngularJS</a:t>
            </a:r>
            <a:r>
              <a:rPr lang="es-AR" dirty="0" smtClean="0"/>
              <a:t>, Vue.js..</a:t>
            </a:r>
          </a:p>
          <a:p>
            <a:pPr lvl="2">
              <a:defRPr sz="1600"/>
            </a:pPr>
            <a:r>
              <a:rPr lang="es-AR" dirty="0" smtClean="0"/>
              <a:t>Objetivo: Crear interfaces visuales y brindar interactividad al usuario.</a:t>
            </a:r>
          </a:p>
          <a:p>
            <a:pPr lvl="1">
              <a:defRPr sz="2000"/>
            </a:pPr>
            <a:r>
              <a:rPr lang="es-AR" dirty="0" smtClean="0"/>
              <a:t>Back-</a:t>
            </a:r>
            <a:r>
              <a:rPr lang="es-AR" dirty="0" err="1" smtClean="0"/>
              <a:t>End</a:t>
            </a:r>
            <a:r>
              <a:rPr lang="es-AR" dirty="0" smtClean="0"/>
              <a:t>:</a:t>
            </a:r>
          </a:p>
          <a:p>
            <a:pPr lvl="2">
              <a:defRPr sz="1600"/>
            </a:pPr>
            <a:r>
              <a:rPr lang="es-AR" dirty="0" smtClean="0"/>
              <a:t>Ejemplo de tecnologías: PHP, Python, Node.js..</a:t>
            </a:r>
          </a:p>
          <a:p>
            <a:pPr lvl="2">
              <a:defRPr sz="1600"/>
            </a:pPr>
            <a:r>
              <a:rPr lang="es-AR" dirty="0" err="1" smtClean="0"/>
              <a:t>Frameworks</a:t>
            </a:r>
            <a:r>
              <a:rPr lang="es-AR" dirty="0" smtClean="0"/>
              <a:t> populares: </a:t>
            </a:r>
            <a:r>
              <a:rPr lang="es-AR" dirty="0" err="1" smtClean="0"/>
              <a:t>Laravel</a:t>
            </a:r>
            <a:r>
              <a:rPr lang="es-AR" dirty="0" smtClean="0"/>
              <a:t>, Django, Spring.</a:t>
            </a:r>
          </a:p>
          <a:p>
            <a:pPr lvl="2">
              <a:defRPr sz="1600"/>
            </a:pPr>
            <a:r>
              <a:rPr lang="es-AR" dirty="0" smtClean="0"/>
              <a:t>Objetivo: Manejar lógica de negocio, bases de datos y la capa de servidor.</a:t>
            </a:r>
            <a:endParaRPr lang="es-AR" dirty="0"/>
          </a:p>
        </p:txBody>
      </p:sp>
    </p:spTree>
    <p:extLst>
      <p:ext uri="{BB962C8B-B14F-4D97-AF65-F5344CB8AC3E}">
        <p14:creationId xmlns:p14="http://schemas.microsoft.com/office/powerpoint/2010/main" val="3667568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Laravel Framework</a:t>
            </a:r>
          </a:p>
        </p:txBody>
      </p:sp>
      <p:sp>
        <p:nvSpPr>
          <p:cNvPr id="3" name="Content Placeholder 2"/>
          <p:cNvSpPr>
            <a:spLocks noGrp="1"/>
          </p:cNvSpPr>
          <p:nvPr>
            <p:ph idx="1"/>
          </p:nvPr>
        </p:nvSpPr>
        <p:spPr/>
        <p:txBody>
          <a:bodyPr>
            <a:normAutofit fontScale="77500" lnSpcReduction="20000"/>
          </a:bodyPr>
          <a:lstStyle/>
          <a:p>
            <a:endParaRPr/>
          </a:p>
          <a:p>
            <a:pPr>
              <a:defRPr sz="2000"/>
            </a:pPr>
            <a:r>
              <a:t>¿Qué es Laravel?</a:t>
            </a:r>
          </a:p>
          <a:p>
            <a:pPr lvl="1">
              <a:defRPr sz="1600"/>
            </a:pPr>
            <a:r>
              <a:t>Laravel es un framework PHP backend elegante y expresivo diseñado para simplificar el desarrollo de aplicaciones web.</a:t>
            </a:r>
          </a:p>
          <a:p>
            <a:pPr lvl="1">
              <a:defRPr sz="1600"/>
            </a:pPr>
            <a:r>
              <a:t>Enfocado en la arquitectura MVC (Modelo-Vista-Controlador).</a:t>
            </a:r>
          </a:p>
          <a:p>
            <a:pPr>
              <a:defRPr sz="2000"/>
            </a:pPr>
            <a:r>
              <a:t>Características principales de Laravel:</a:t>
            </a:r>
          </a:p>
          <a:p>
            <a:pPr lvl="1">
              <a:defRPr sz="1600"/>
            </a:pPr>
            <a:r>
              <a:t>Routing sencillo: Permite gestionar rutas con facilidad.</a:t>
            </a:r>
          </a:p>
          <a:p>
            <a:pPr lvl="1">
              <a:defRPr sz="1600"/>
            </a:pPr>
            <a:r>
              <a:t>Eloquent ORM: Una poderosa herramienta para interactuar con bases de datos de manera intuitiva.</a:t>
            </a:r>
          </a:p>
          <a:p>
            <a:pPr lvl="1">
              <a:defRPr sz="1600"/>
            </a:pPr>
            <a:r>
              <a:t>Sistema de plantillas Blade: Facilita la creación de vistas dinámicas.</a:t>
            </a:r>
          </a:p>
          <a:p>
            <a:pPr lvl="1">
              <a:defRPr sz="1600"/>
            </a:pPr>
            <a:r>
              <a:t>API RESTful: Ideal para aplicaciones modernas.</a:t>
            </a:r>
          </a:p>
          <a:p>
            <a:pPr lvl="1">
              <a:defRPr sz="1600"/>
            </a:pPr>
            <a:r>
              <a:t>Seguridad integrada: Maneja autenticación y cifrado.</a:t>
            </a:r>
          </a:p>
          <a:p>
            <a:pPr>
              <a:defRPr sz="2000"/>
            </a:pPr>
            <a:r>
              <a:t>¿Por qué usar Laravel?</a:t>
            </a:r>
          </a:p>
          <a:p>
            <a:pPr lvl="1">
              <a:defRPr sz="1600"/>
            </a:pPr>
            <a:r>
              <a:t>Ideal para proyectos escalables.</a:t>
            </a:r>
          </a:p>
          <a:p>
            <a:pPr lvl="1">
              <a:defRPr sz="1600"/>
            </a:pPr>
            <a:r>
              <a:t>Comunidad activa y extensa documentación.</a:t>
            </a:r>
          </a:p>
          <a:p>
            <a:pPr lvl="1">
              <a:defRPr sz="1600"/>
            </a:pPr>
            <a:r>
              <a:t>Facilita la integración con APIs y sistemas externos.</a:t>
            </a:r>
          </a:p>
        </p:txBody>
      </p:sp>
    </p:spTree>
    <p:extLst>
      <p:ext uri="{BB962C8B-B14F-4D97-AF65-F5344CB8AC3E}">
        <p14:creationId xmlns:p14="http://schemas.microsoft.com/office/powerpoint/2010/main" val="61118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El Desarrollador Full Stack: Versatilidad y Desafíos</a:t>
            </a:r>
          </a:p>
        </p:txBody>
      </p:sp>
      <p:sp>
        <p:nvSpPr>
          <p:cNvPr id="3" name="Content Placeholder 2"/>
          <p:cNvSpPr>
            <a:spLocks noGrp="1"/>
          </p:cNvSpPr>
          <p:nvPr>
            <p:ph idx="1"/>
          </p:nvPr>
        </p:nvSpPr>
        <p:spPr/>
        <p:txBody>
          <a:bodyPr/>
          <a:lstStyle/>
          <a:p>
            <a:endParaRPr/>
          </a:p>
          <a:p>
            <a:pPr>
              <a:defRPr sz="2000"/>
            </a:pPr>
            <a:r>
              <a:t>Perfil del Desarrollador Full Stack:</a:t>
            </a:r>
          </a:p>
          <a:p>
            <a:pPr lvl="1">
              <a:defRPr sz="1600"/>
            </a:pPr>
            <a:r>
              <a:t>Conocen una amplia gama de tecnologías tanto de Front-End como de Back-End.</a:t>
            </a:r>
          </a:p>
          <a:p>
            <a:pPr lvl="1">
              <a:defRPr sz="1600"/>
            </a:pPr>
            <a:r>
              <a:t>Se les considera "Jacks of all trades, masters of none" (expertos en generalidades, no en especialidades).</a:t>
            </a:r>
          </a:p>
        </p:txBody>
      </p:sp>
    </p:spTree>
    <p:extLst>
      <p:ext uri="{BB962C8B-B14F-4D97-AF65-F5344CB8AC3E}">
        <p14:creationId xmlns:p14="http://schemas.microsoft.com/office/powerpoint/2010/main" val="1928294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Rol y Habilidades Clave:</a:t>
            </a:r>
          </a:p>
        </p:txBody>
      </p:sp>
      <p:sp>
        <p:nvSpPr>
          <p:cNvPr id="3" name="Content Placeholder 2"/>
          <p:cNvSpPr>
            <a:spLocks noGrp="1"/>
          </p:cNvSpPr>
          <p:nvPr>
            <p:ph idx="1"/>
          </p:nvPr>
        </p:nvSpPr>
        <p:spPr/>
        <p:txBody>
          <a:bodyPr>
            <a:normAutofit fontScale="77500" lnSpcReduction="20000"/>
          </a:bodyPr>
          <a:lstStyle/>
          <a:p>
            <a:pPr>
              <a:defRPr sz="2000"/>
            </a:pPr>
            <a:r>
              <a:rPr lang="es-AR" dirty="0" smtClean="0"/>
              <a:t>Conector: Facilita la integración entre equipos y tareas, asegurando que el trabajo fluya entre componentes de Front-</a:t>
            </a:r>
            <a:r>
              <a:rPr lang="es-AR" dirty="0" err="1" smtClean="0"/>
              <a:t>End</a:t>
            </a:r>
            <a:r>
              <a:rPr lang="es-AR" dirty="0" smtClean="0"/>
              <a:t> y Back-</a:t>
            </a:r>
            <a:r>
              <a:rPr lang="es-AR" dirty="0" err="1" smtClean="0"/>
              <a:t>End</a:t>
            </a:r>
            <a:r>
              <a:rPr lang="es-AR" dirty="0" smtClean="0"/>
              <a:t>.</a:t>
            </a:r>
          </a:p>
          <a:p>
            <a:pPr>
              <a:defRPr sz="2000"/>
            </a:pPr>
            <a:r>
              <a:rPr lang="es-AR" dirty="0" smtClean="0"/>
              <a:t>Adaptable: Puede cubrir múltiples áreas, aunque no sea especialista en todas.</a:t>
            </a:r>
          </a:p>
          <a:p>
            <a:pPr>
              <a:defRPr sz="2000"/>
            </a:pPr>
            <a:r>
              <a:rPr lang="es-AR" dirty="0" smtClean="0"/>
              <a:t>Técnicas Claves:</a:t>
            </a:r>
          </a:p>
          <a:p>
            <a:pPr lvl="1">
              <a:defRPr sz="1600"/>
            </a:pPr>
            <a:r>
              <a:rPr lang="es-AR" dirty="0" smtClean="0"/>
              <a:t>Front-</a:t>
            </a:r>
            <a:r>
              <a:rPr lang="es-AR" dirty="0" err="1" smtClean="0"/>
              <a:t>End</a:t>
            </a:r>
            <a:r>
              <a:rPr lang="es-AR" dirty="0" smtClean="0"/>
              <a:t>: HTML, CSS, JavaScript, </a:t>
            </a:r>
            <a:r>
              <a:rPr lang="es-AR" dirty="0" err="1" smtClean="0"/>
              <a:t>frameworks</a:t>
            </a:r>
            <a:r>
              <a:rPr lang="es-AR" dirty="0" smtClean="0"/>
              <a:t> como </a:t>
            </a:r>
            <a:r>
              <a:rPr lang="es-AR" dirty="0" err="1" smtClean="0"/>
              <a:t>React</a:t>
            </a:r>
            <a:r>
              <a:rPr lang="es-AR" dirty="0" smtClean="0"/>
              <a:t> o Angular.</a:t>
            </a:r>
          </a:p>
          <a:p>
            <a:pPr lvl="1">
              <a:defRPr sz="1600"/>
            </a:pPr>
            <a:r>
              <a:rPr lang="es-AR" dirty="0" smtClean="0"/>
              <a:t>Back-</a:t>
            </a:r>
            <a:r>
              <a:rPr lang="es-AR" dirty="0" err="1" smtClean="0"/>
              <a:t>End</a:t>
            </a:r>
            <a:r>
              <a:rPr lang="es-AR" dirty="0" smtClean="0"/>
              <a:t>: Node.js, </a:t>
            </a:r>
            <a:r>
              <a:rPr lang="es-AR" dirty="0" err="1" smtClean="0"/>
              <a:t>Laravel</a:t>
            </a:r>
            <a:r>
              <a:rPr lang="es-AR" dirty="0" smtClean="0"/>
              <a:t>, Django, bases de datos (SQL y </a:t>
            </a:r>
            <a:r>
              <a:rPr lang="es-AR" dirty="0" err="1" smtClean="0"/>
              <a:t>NoSQL</a:t>
            </a:r>
            <a:r>
              <a:rPr lang="es-AR" dirty="0" smtClean="0"/>
              <a:t>), </a:t>
            </a:r>
            <a:r>
              <a:rPr lang="es-AR" dirty="0" err="1" smtClean="0"/>
              <a:t>APIs</a:t>
            </a:r>
            <a:r>
              <a:rPr lang="es-AR" dirty="0" smtClean="0"/>
              <a:t> </a:t>
            </a:r>
            <a:r>
              <a:rPr lang="es-AR" dirty="0" err="1" smtClean="0"/>
              <a:t>RESTful</a:t>
            </a:r>
            <a:r>
              <a:rPr lang="es-AR" dirty="0" smtClean="0"/>
              <a:t>.</a:t>
            </a:r>
          </a:p>
          <a:p>
            <a:pPr lvl="1">
              <a:defRPr sz="1600"/>
            </a:pPr>
            <a:r>
              <a:rPr lang="es-AR" dirty="0" err="1" smtClean="0"/>
              <a:t>DevOps</a:t>
            </a:r>
            <a:r>
              <a:rPr lang="es-AR" dirty="0" smtClean="0"/>
              <a:t>: Control de versiones, CI/CD, infraestructura en la nube.</a:t>
            </a:r>
          </a:p>
          <a:p>
            <a:pPr>
              <a:defRPr sz="2000"/>
            </a:pPr>
            <a:r>
              <a:rPr lang="es-AR" dirty="0" smtClean="0"/>
              <a:t>Desafíos:</a:t>
            </a:r>
          </a:p>
          <a:p>
            <a:pPr lvl="1">
              <a:defRPr sz="1600"/>
            </a:pPr>
            <a:r>
              <a:rPr lang="es-AR" dirty="0" smtClean="0"/>
              <a:t>Gran cantidad de tecnologías: Imposible dominar todas, pero suficiente conocimiento para integrarlas.</a:t>
            </a:r>
          </a:p>
          <a:p>
            <a:pPr lvl="1">
              <a:defRPr sz="1600"/>
            </a:pPr>
            <a:r>
              <a:rPr lang="es-AR" dirty="0" smtClean="0"/>
              <a:t>Alta demanda: </a:t>
            </a:r>
            <a:r>
              <a:rPr lang="es-AR" dirty="0" err="1" smtClean="0"/>
              <a:t>Startups</a:t>
            </a:r>
            <a:r>
              <a:rPr lang="es-AR" dirty="0" smtClean="0"/>
              <a:t> buscan desarrolladores que puedan cubrir todas las bases, pero es difícil encontrar buenos perfiles.</a:t>
            </a:r>
          </a:p>
          <a:p>
            <a:pPr lvl="1">
              <a:defRPr sz="1600"/>
            </a:pPr>
            <a:r>
              <a:rPr lang="es-AR" dirty="0" smtClean="0"/>
              <a:t>Consejo Estratégico:</a:t>
            </a:r>
          </a:p>
          <a:p>
            <a:pPr lvl="1">
              <a:defRPr sz="1600"/>
            </a:pPr>
            <a:r>
              <a:rPr lang="es-AR" dirty="0" smtClean="0"/>
              <a:t>Define qué tipo de desarrollador Full </a:t>
            </a:r>
            <a:r>
              <a:rPr lang="es-AR" dirty="0" err="1" smtClean="0"/>
              <a:t>Stack</a:t>
            </a:r>
            <a:r>
              <a:rPr lang="es-AR" dirty="0" smtClean="0"/>
              <a:t> deseas ser:</a:t>
            </a:r>
          </a:p>
          <a:p>
            <a:pPr lvl="1">
              <a:defRPr sz="1600"/>
            </a:pPr>
            <a:r>
              <a:rPr lang="es-AR" dirty="0" smtClean="0"/>
              <a:t>Especialista generalista: Amplia base de conocimientos sin profundizar en todo.</a:t>
            </a:r>
          </a:p>
          <a:p>
            <a:pPr lvl="1">
              <a:defRPr sz="1600"/>
            </a:pPr>
            <a:r>
              <a:rPr lang="es-AR" dirty="0" smtClean="0"/>
              <a:t>Colaborador valioso: Entrega trabajo bien preparado para que otros lo completen eficientemente.</a:t>
            </a:r>
            <a:endParaRPr lang="es-AR" dirty="0"/>
          </a:p>
        </p:txBody>
      </p:sp>
    </p:spTree>
    <p:extLst>
      <p:ext uri="{BB962C8B-B14F-4D97-AF65-F5344CB8AC3E}">
        <p14:creationId xmlns:p14="http://schemas.microsoft.com/office/powerpoint/2010/main" val="2626402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t>
            </a:r>
            <a:r>
              <a:rPr dirty="0" err="1"/>
              <a:t>Qué</a:t>
            </a:r>
            <a:r>
              <a:rPr dirty="0"/>
              <a:t> </a:t>
            </a:r>
            <a:r>
              <a:rPr dirty="0" err="1"/>
              <a:t>es</a:t>
            </a:r>
            <a:r>
              <a:rPr dirty="0"/>
              <a:t> la pila?</a:t>
            </a:r>
          </a:p>
        </p:txBody>
      </p:sp>
      <p:sp>
        <p:nvSpPr>
          <p:cNvPr id="3" name="Content Placeholder 2"/>
          <p:cNvSpPr>
            <a:spLocks noGrp="1"/>
          </p:cNvSpPr>
          <p:nvPr>
            <p:ph idx="1"/>
          </p:nvPr>
        </p:nvSpPr>
        <p:spPr/>
        <p:txBody>
          <a:bodyPr/>
          <a:lstStyle/>
          <a:p>
            <a:endParaRPr/>
          </a:p>
          <a:p>
            <a:pPr lvl="1">
              <a:defRPr sz="1600"/>
            </a:pPr>
            <a:r>
              <a:t>Es la combinación de herramientas y componentes que conforman una aplicación web.</a:t>
            </a:r>
          </a:p>
          <a:p>
            <a:pPr lvl="1">
              <a:defRPr sz="1600"/>
            </a:pPr>
            <a:r>
              <a:t>Incluye tanto el "front-end" (interfaz del usuario) como el "back-end" (lógica del servidor).</a:t>
            </a:r>
          </a:p>
        </p:txBody>
      </p:sp>
    </p:spTree>
    <p:extLst>
      <p:ext uri="{BB962C8B-B14F-4D97-AF65-F5344CB8AC3E}">
        <p14:creationId xmlns:p14="http://schemas.microsoft.com/office/powerpoint/2010/main" val="979667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Qué</a:t>
            </a:r>
            <a:r>
              <a:rPr lang="en-US" dirty="0"/>
              <a:t> </a:t>
            </a:r>
            <a:r>
              <a:rPr lang="en-US" dirty="0" err="1"/>
              <a:t>es</a:t>
            </a:r>
            <a:r>
              <a:rPr lang="en-US" dirty="0"/>
              <a:t> la pila?</a:t>
            </a:r>
          </a:p>
        </p:txBody>
      </p:sp>
      <p:pic>
        <p:nvPicPr>
          <p:cNvPr id="4" name="Marcador de contenido 3"/>
          <p:cNvPicPr>
            <a:picLocks noGrp="1" noChangeAspect="1"/>
          </p:cNvPicPr>
          <p:nvPr>
            <p:ph idx="1"/>
          </p:nvPr>
        </p:nvPicPr>
        <p:blipFill>
          <a:blip r:embed="rId2"/>
          <a:stretch>
            <a:fillRect/>
          </a:stretch>
        </p:blipFill>
        <p:spPr>
          <a:xfrm>
            <a:off x="1402245" y="1545135"/>
            <a:ext cx="8496300" cy="4152900"/>
          </a:xfrm>
          <a:prstGeom prst="rect">
            <a:avLst/>
          </a:prstGeom>
        </p:spPr>
      </p:pic>
      <p:sp>
        <p:nvSpPr>
          <p:cNvPr id="5" name="CuadroTexto 4"/>
          <p:cNvSpPr txBox="1"/>
          <p:nvPr/>
        </p:nvSpPr>
        <p:spPr>
          <a:xfrm>
            <a:off x="1282147" y="5988429"/>
            <a:ext cx="9074426" cy="646331"/>
          </a:xfrm>
          <a:prstGeom prst="rect">
            <a:avLst/>
          </a:prstGeom>
          <a:noFill/>
        </p:spPr>
        <p:txBody>
          <a:bodyPr wrap="square" rtlCol="0">
            <a:spAutoFit/>
          </a:bodyPr>
          <a:lstStyle/>
          <a:p>
            <a:r>
              <a:rPr lang="en-US" dirty="0" err="1"/>
              <a:t>Soni</a:t>
            </a:r>
            <a:r>
              <a:rPr lang="en-US" dirty="0"/>
              <a:t>, R. K. (2017). </a:t>
            </a:r>
            <a:r>
              <a:rPr lang="en-US" i="1" dirty="0"/>
              <a:t>Full stack </a:t>
            </a:r>
            <a:r>
              <a:rPr lang="en-US" i="1" dirty="0" err="1"/>
              <a:t>angularJS</a:t>
            </a:r>
            <a:r>
              <a:rPr lang="en-US" i="1" dirty="0"/>
              <a:t> for java developers: Build a full-featured web application from scratch using </a:t>
            </a:r>
            <a:r>
              <a:rPr lang="en-US" i="1" dirty="0" err="1"/>
              <a:t>angularJS</a:t>
            </a:r>
            <a:r>
              <a:rPr lang="en-US" i="1" dirty="0"/>
              <a:t> with spring RESTful</a:t>
            </a:r>
            <a:r>
              <a:rPr lang="en-US" dirty="0"/>
              <a:t>. </a:t>
            </a:r>
            <a:r>
              <a:rPr lang="en-US" dirty="0" err="1"/>
              <a:t>Apress</a:t>
            </a:r>
            <a:r>
              <a:rPr lang="en-US" dirty="0"/>
              <a:t>.</a:t>
            </a:r>
          </a:p>
        </p:txBody>
      </p:sp>
    </p:spTree>
    <p:extLst>
      <p:ext uri="{BB962C8B-B14F-4D97-AF65-F5344CB8AC3E}">
        <p14:creationId xmlns:p14="http://schemas.microsoft.com/office/powerpoint/2010/main" val="88218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Componentes:</a:t>
            </a:r>
          </a:p>
        </p:txBody>
      </p:sp>
      <p:sp>
        <p:nvSpPr>
          <p:cNvPr id="3" name="Content Placeholder 2"/>
          <p:cNvSpPr>
            <a:spLocks noGrp="1"/>
          </p:cNvSpPr>
          <p:nvPr>
            <p:ph idx="1"/>
          </p:nvPr>
        </p:nvSpPr>
        <p:spPr/>
        <p:txBody>
          <a:bodyPr/>
          <a:lstStyle/>
          <a:p>
            <a:endParaRPr dirty="0"/>
          </a:p>
          <a:p>
            <a:pPr>
              <a:defRPr sz="2000"/>
            </a:pPr>
            <a:r>
              <a:rPr dirty="0"/>
              <a:t>Front-end:</a:t>
            </a:r>
          </a:p>
          <a:p>
            <a:pPr lvl="1">
              <a:defRPr sz="1600"/>
            </a:pPr>
            <a:r>
              <a:rPr dirty="0"/>
              <a:t>HTML, CSS, JavaScript/jQuery.</a:t>
            </a:r>
          </a:p>
          <a:p>
            <a:pPr lvl="1">
              <a:defRPr sz="1600"/>
            </a:pPr>
            <a:r>
              <a:rPr dirty="0"/>
              <a:t>Marcos de </a:t>
            </a:r>
            <a:r>
              <a:rPr dirty="0" err="1"/>
              <a:t>trabajo</a:t>
            </a:r>
            <a:r>
              <a:rPr dirty="0"/>
              <a:t> (frameworks) </a:t>
            </a:r>
            <a:r>
              <a:rPr dirty="0" err="1"/>
              <a:t>como</a:t>
            </a:r>
            <a:r>
              <a:rPr dirty="0"/>
              <a:t> AngularJS y Bootstrap.</a:t>
            </a:r>
          </a:p>
          <a:p>
            <a:pPr>
              <a:defRPr sz="2000"/>
            </a:pPr>
            <a:r>
              <a:rPr dirty="0"/>
              <a:t>Back-end:</a:t>
            </a:r>
          </a:p>
          <a:p>
            <a:pPr lvl="1">
              <a:defRPr sz="1600"/>
            </a:pPr>
            <a:r>
              <a:rPr dirty="0" err="1"/>
              <a:t>Lenguajes</a:t>
            </a:r>
            <a:r>
              <a:rPr dirty="0"/>
              <a:t> de </a:t>
            </a:r>
            <a:r>
              <a:rPr dirty="0" err="1"/>
              <a:t>programación</a:t>
            </a:r>
            <a:r>
              <a:rPr dirty="0"/>
              <a:t> </a:t>
            </a:r>
            <a:r>
              <a:rPr dirty="0" smtClean="0"/>
              <a:t>(</a:t>
            </a:r>
            <a:r>
              <a:rPr lang="es-ES" dirty="0" smtClean="0"/>
              <a:t>PHP,</a:t>
            </a:r>
            <a:r>
              <a:rPr dirty="0" smtClean="0"/>
              <a:t>Java</a:t>
            </a:r>
            <a:r>
              <a:rPr dirty="0"/>
              <a:t>, Python, etc.).</a:t>
            </a:r>
          </a:p>
          <a:p>
            <a:pPr lvl="1">
              <a:defRPr sz="1600"/>
            </a:pPr>
            <a:r>
              <a:rPr dirty="0"/>
              <a:t>Marcos de </a:t>
            </a:r>
            <a:r>
              <a:rPr dirty="0" err="1"/>
              <a:t>trabajo</a:t>
            </a:r>
            <a:r>
              <a:rPr dirty="0"/>
              <a:t> (frameworks) </a:t>
            </a:r>
            <a:r>
              <a:rPr dirty="0" err="1"/>
              <a:t>como</a:t>
            </a:r>
            <a:r>
              <a:rPr dirty="0"/>
              <a:t> </a:t>
            </a:r>
            <a:r>
              <a:rPr lang="es-ES" dirty="0" err="1" smtClean="0"/>
              <a:t>Laravel</a:t>
            </a:r>
            <a:r>
              <a:rPr lang="es-ES" dirty="0" smtClean="0"/>
              <a:t>,</a:t>
            </a:r>
            <a:r>
              <a:rPr dirty="0" smtClean="0"/>
              <a:t>Spring </a:t>
            </a:r>
            <a:r>
              <a:rPr dirty="0"/>
              <a:t>Boot.</a:t>
            </a:r>
          </a:p>
          <a:p>
            <a:pPr lvl="1">
              <a:defRPr sz="1600"/>
            </a:pPr>
            <a:r>
              <a:rPr dirty="0"/>
              <a:t>Bases de </a:t>
            </a:r>
            <a:r>
              <a:rPr dirty="0" err="1"/>
              <a:t>datos</a:t>
            </a:r>
            <a:r>
              <a:rPr dirty="0"/>
              <a:t> </a:t>
            </a:r>
            <a:r>
              <a:rPr dirty="0" smtClean="0"/>
              <a:t>(</a:t>
            </a:r>
            <a:r>
              <a:rPr lang="es-ES" dirty="0" err="1" smtClean="0"/>
              <a:t>MySQL</a:t>
            </a:r>
            <a:r>
              <a:rPr lang="es-ES" dirty="0" smtClean="0"/>
              <a:t>,</a:t>
            </a:r>
            <a:r>
              <a:rPr dirty="0" smtClean="0"/>
              <a:t>PostgreSQL</a:t>
            </a:r>
            <a:r>
              <a:rPr dirty="0"/>
              <a:t>, Oracle, etc.).</a:t>
            </a:r>
          </a:p>
        </p:txBody>
      </p:sp>
    </p:spTree>
    <p:extLst>
      <p:ext uri="{BB962C8B-B14F-4D97-AF65-F5344CB8AC3E}">
        <p14:creationId xmlns:p14="http://schemas.microsoft.com/office/powerpoint/2010/main" val="4091795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Front-End (Lado Cliente):</a:t>
            </a:r>
          </a:p>
        </p:txBody>
      </p:sp>
      <p:sp>
        <p:nvSpPr>
          <p:cNvPr id="3" name="Content Placeholder 2"/>
          <p:cNvSpPr>
            <a:spLocks noGrp="1"/>
          </p:cNvSpPr>
          <p:nvPr>
            <p:ph idx="1"/>
          </p:nvPr>
        </p:nvSpPr>
        <p:spPr/>
        <p:txBody>
          <a:bodyPr/>
          <a:lstStyle/>
          <a:p>
            <a:endParaRPr/>
          </a:p>
          <a:p>
            <a:pPr>
              <a:defRPr sz="2000"/>
            </a:pPr>
            <a:r>
              <a:t>Enfocado en:</a:t>
            </a:r>
          </a:p>
          <a:p>
            <a:pPr lvl="1">
              <a:defRPr sz="1600"/>
            </a:pPr>
            <a:r>
              <a:t>Desarrollo visual e interactivo de aplicaciones web y móviles.</a:t>
            </a:r>
          </a:p>
          <a:p>
            <a:pPr lvl="1">
              <a:defRPr sz="1600"/>
            </a:pPr>
            <a:r>
              <a:t>Presentación: Elementos como texto, imágenes, formularios, listas, botones interactivos.</a:t>
            </a:r>
          </a:p>
          <a:p>
            <a:pPr>
              <a:defRPr sz="2000"/>
            </a:pPr>
            <a:r>
              <a:t>Objetivo:</a:t>
            </a:r>
          </a:p>
          <a:p>
            <a:pPr lvl="1">
              <a:defRPr sz="1600"/>
            </a:pPr>
            <a:r>
              <a:t>Mostrar datos e interfaces al usuario final.</a:t>
            </a:r>
          </a:p>
          <a:p>
            <a:pPr lvl="1">
              <a:defRPr sz="1600"/>
            </a:pPr>
            <a:r>
              <a:t>Características:</a:t>
            </a:r>
          </a:p>
          <a:p>
            <a:pPr lvl="1">
              <a:defRPr sz="1600"/>
            </a:pPr>
            <a:r>
              <a:t>Funciona en dispositivos cliente (laptop, móvil, navegador).</a:t>
            </a:r>
          </a:p>
          <a:p>
            <a:pPr lvl="1">
              <a:defRPr sz="1600"/>
            </a:pPr>
            <a:r>
              <a:t>Consume datos desde el servidor a través de APIs.</a:t>
            </a:r>
          </a:p>
        </p:txBody>
      </p:sp>
    </p:spTree>
    <p:extLst>
      <p:ext uri="{BB962C8B-B14F-4D97-AF65-F5344CB8AC3E}">
        <p14:creationId xmlns:p14="http://schemas.microsoft.com/office/powerpoint/2010/main" val="1555671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Back-End (Lado Servidor):</a:t>
            </a:r>
          </a:p>
        </p:txBody>
      </p:sp>
      <p:sp>
        <p:nvSpPr>
          <p:cNvPr id="3" name="Content Placeholder 2"/>
          <p:cNvSpPr>
            <a:spLocks noGrp="1"/>
          </p:cNvSpPr>
          <p:nvPr>
            <p:ph idx="1"/>
          </p:nvPr>
        </p:nvSpPr>
        <p:spPr/>
        <p:txBody>
          <a:bodyPr/>
          <a:lstStyle/>
          <a:p>
            <a:endParaRPr/>
          </a:p>
          <a:p>
            <a:pPr>
              <a:defRPr sz="2000"/>
            </a:pPr>
            <a:r>
              <a:t>Enfocado en:</a:t>
            </a:r>
          </a:p>
          <a:p>
            <a:pPr lvl="1">
              <a:defRPr sz="1600"/>
            </a:pPr>
            <a:r>
              <a:t>Lógica comercial, seguridad y almacenamiento de datos.</a:t>
            </a:r>
          </a:p>
          <a:p>
            <a:pPr lvl="1">
              <a:defRPr sz="1600"/>
            </a:pPr>
            <a:r>
              <a:t>Procesar solicitudes de aplicaciones web/móviles.</a:t>
            </a:r>
          </a:p>
          <a:p>
            <a:pPr>
              <a:defRPr sz="2000"/>
            </a:pPr>
            <a:r>
              <a:t>Funciones:</a:t>
            </a:r>
          </a:p>
          <a:p>
            <a:pPr lvl="1">
              <a:defRPr sz="1600"/>
            </a:pPr>
            <a:r>
              <a:t>Gestión de datos (base de datos, archivos).</a:t>
            </a:r>
          </a:p>
          <a:p>
            <a:pPr lvl="1">
              <a:defRPr sz="1600"/>
            </a:pPr>
            <a:r>
              <a:t>Enviar respuestas (JSON, XML, etc.) al front-end.</a:t>
            </a:r>
          </a:p>
          <a:p>
            <a:pPr>
              <a:defRPr sz="2000"/>
            </a:pPr>
            <a:r>
              <a:t>Herramientas comunes:</a:t>
            </a:r>
          </a:p>
          <a:p>
            <a:pPr lvl="1">
              <a:defRPr sz="1600"/>
            </a:pPr>
            <a:r>
              <a:t>Servidores, bases de datos, API RESTful.</a:t>
            </a:r>
          </a:p>
        </p:txBody>
      </p:sp>
    </p:spTree>
    <p:extLst>
      <p:ext uri="{BB962C8B-B14F-4D97-AF65-F5344CB8AC3E}">
        <p14:creationId xmlns:p14="http://schemas.microsoft.com/office/powerpoint/2010/main" val="306034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Flujo de Trabajo Entre Front-End y Back-End:</a:t>
            </a:r>
          </a:p>
        </p:txBody>
      </p:sp>
      <p:sp>
        <p:nvSpPr>
          <p:cNvPr id="3" name="Content Placeholder 2"/>
          <p:cNvSpPr>
            <a:spLocks noGrp="1"/>
          </p:cNvSpPr>
          <p:nvPr>
            <p:ph idx="1"/>
          </p:nvPr>
        </p:nvSpPr>
        <p:spPr/>
        <p:txBody>
          <a:bodyPr/>
          <a:lstStyle/>
          <a:p>
            <a:endParaRPr dirty="0"/>
          </a:p>
          <a:p>
            <a:pPr lvl="1">
              <a:defRPr sz="1600"/>
            </a:pPr>
            <a:r>
              <a:rPr dirty="0"/>
              <a:t>El </a:t>
            </a:r>
            <a:r>
              <a:rPr dirty="0" err="1"/>
              <a:t>cliente</a:t>
            </a:r>
            <a:r>
              <a:rPr dirty="0"/>
              <a:t> </a:t>
            </a:r>
            <a:r>
              <a:rPr dirty="0" err="1"/>
              <a:t>solicita</a:t>
            </a:r>
            <a:r>
              <a:rPr dirty="0"/>
              <a:t> </a:t>
            </a:r>
            <a:r>
              <a:rPr dirty="0" err="1"/>
              <a:t>una</a:t>
            </a:r>
            <a:r>
              <a:rPr dirty="0"/>
              <a:t> </a:t>
            </a:r>
            <a:r>
              <a:rPr dirty="0" err="1"/>
              <a:t>acción</a:t>
            </a:r>
            <a:r>
              <a:rPr dirty="0"/>
              <a:t> </a:t>
            </a:r>
            <a:r>
              <a:rPr dirty="0" err="1"/>
              <a:t>desde</a:t>
            </a:r>
            <a:r>
              <a:rPr dirty="0"/>
              <a:t> </a:t>
            </a:r>
            <a:r>
              <a:rPr dirty="0" err="1"/>
              <a:t>una</a:t>
            </a:r>
            <a:r>
              <a:rPr dirty="0"/>
              <a:t> </a:t>
            </a:r>
            <a:r>
              <a:rPr dirty="0" err="1"/>
              <a:t>aplicación</a:t>
            </a:r>
            <a:r>
              <a:rPr dirty="0"/>
              <a:t> (</a:t>
            </a:r>
            <a:r>
              <a:rPr dirty="0" err="1"/>
              <a:t>navegador</a:t>
            </a:r>
            <a:r>
              <a:rPr dirty="0"/>
              <a:t> o app </a:t>
            </a:r>
            <a:r>
              <a:rPr dirty="0" err="1"/>
              <a:t>móvil</a:t>
            </a:r>
            <a:r>
              <a:rPr dirty="0"/>
              <a:t>).</a:t>
            </a:r>
          </a:p>
          <a:p>
            <a:pPr lvl="1">
              <a:defRPr sz="1600"/>
            </a:pPr>
            <a:r>
              <a:rPr dirty="0"/>
              <a:t>El </a:t>
            </a:r>
            <a:r>
              <a:rPr dirty="0" err="1"/>
              <a:t>servidor</a:t>
            </a:r>
            <a:r>
              <a:rPr dirty="0"/>
              <a:t> </a:t>
            </a:r>
            <a:r>
              <a:rPr dirty="0" err="1"/>
              <a:t>procesa</a:t>
            </a:r>
            <a:r>
              <a:rPr dirty="0"/>
              <a:t> la </a:t>
            </a:r>
            <a:r>
              <a:rPr dirty="0" err="1"/>
              <a:t>solicitud</a:t>
            </a:r>
            <a:r>
              <a:rPr dirty="0"/>
              <a:t> y </a:t>
            </a:r>
            <a:r>
              <a:rPr dirty="0" err="1"/>
              <a:t>obtiene</a:t>
            </a:r>
            <a:r>
              <a:rPr dirty="0"/>
              <a:t> </a:t>
            </a:r>
            <a:r>
              <a:rPr dirty="0" err="1"/>
              <a:t>los</a:t>
            </a:r>
            <a:r>
              <a:rPr dirty="0"/>
              <a:t> </a:t>
            </a:r>
            <a:r>
              <a:rPr dirty="0" err="1"/>
              <a:t>datos</a:t>
            </a:r>
            <a:r>
              <a:rPr dirty="0"/>
              <a:t> </a:t>
            </a:r>
            <a:r>
              <a:rPr dirty="0" err="1"/>
              <a:t>necesarios</a:t>
            </a:r>
            <a:r>
              <a:rPr dirty="0"/>
              <a:t> de la base de </a:t>
            </a:r>
            <a:r>
              <a:rPr dirty="0" err="1"/>
              <a:t>datos</a:t>
            </a:r>
            <a:r>
              <a:rPr dirty="0"/>
              <a:t>.</a:t>
            </a:r>
          </a:p>
          <a:p>
            <a:pPr lvl="1">
              <a:defRPr sz="1600"/>
            </a:pPr>
            <a:r>
              <a:rPr dirty="0"/>
              <a:t>El </a:t>
            </a:r>
            <a:r>
              <a:rPr dirty="0" err="1"/>
              <a:t>servidor</a:t>
            </a:r>
            <a:r>
              <a:rPr dirty="0"/>
              <a:t> </a:t>
            </a:r>
            <a:r>
              <a:rPr dirty="0" err="1"/>
              <a:t>envía</a:t>
            </a:r>
            <a:r>
              <a:rPr dirty="0"/>
              <a:t> </a:t>
            </a:r>
            <a:r>
              <a:rPr dirty="0" err="1"/>
              <a:t>los</a:t>
            </a:r>
            <a:r>
              <a:rPr dirty="0"/>
              <a:t> </a:t>
            </a:r>
            <a:r>
              <a:rPr dirty="0" err="1"/>
              <a:t>datos</a:t>
            </a:r>
            <a:r>
              <a:rPr dirty="0"/>
              <a:t> al </a:t>
            </a:r>
            <a:r>
              <a:rPr dirty="0" err="1"/>
              <a:t>cliente</a:t>
            </a:r>
            <a:r>
              <a:rPr dirty="0"/>
              <a:t> para </a:t>
            </a:r>
            <a:r>
              <a:rPr dirty="0" err="1"/>
              <a:t>su</a:t>
            </a:r>
            <a:r>
              <a:rPr dirty="0"/>
              <a:t> </a:t>
            </a:r>
            <a:r>
              <a:rPr dirty="0" err="1"/>
              <a:t>presentación</a:t>
            </a:r>
            <a:r>
              <a:rPr dirty="0"/>
              <a:t>.</a:t>
            </a:r>
          </a:p>
          <a:p>
            <a:pPr lvl="1">
              <a:defRPr sz="1600"/>
            </a:pPr>
            <a:r>
              <a:rPr dirty="0" err="1"/>
              <a:t>Uso</a:t>
            </a:r>
            <a:r>
              <a:rPr dirty="0"/>
              <a:t> de Frameworks:</a:t>
            </a:r>
          </a:p>
          <a:p>
            <a:pPr lvl="2">
              <a:defRPr sz="1600"/>
            </a:pPr>
            <a:r>
              <a:rPr dirty="0" err="1"/>
              <a:t>Acelera</a:t>
            </a:r>
            <a:r>
              <a:rPr dirty="0"/>
              <a:t> el </a:t>
            </a:r>
            <a:r>
              <a:rPr dirty="0" err="1"/>
              <a:t>desarrollo</a:t>
            </a:r>
            <a:r>
              <a:rPr dirty="0"/>
              <a:t> y </a:t>
            </a:r>
            <a:r>
              <a:rPr dirty="0" err="1"/>
              <a:t>prototipado</a:t>
            </a:r>
            <a:r>
              <a:rPr dirty="0"/>
              <a:t> de </a:t>
            </a:r>
            <a:r>
              <a:rPr dirty="0" err="1"/>
              <a:t>aplicaciones</a:t>
            </a:r>
            <a:r>
              <a:rPr dirty="0"/>
              <a:t>.</a:t>
            </a:r>
          </a:p>
          <a:p>
            <a:pPr lvl="2">
              <a:defRPr sz="1600"/>
            </a:pPr>
            <a:r>
              <a:rPr dirty="0"/>
              <a:t>Reduce el </a:t>
            </a:r>
            <a:r>
              <a:rPr dirty="0" err="1"/>
              <a:t>tiempo</a:t>
            </a:r>
            <a:r>
              <a:rPr dirty="0"/>
              <a:t> de </a:t>
            </a:r>
            <a:r>
              <a:rPr dirty="0" err="1"/>
              <a:t>creación</a:t>
            </a:r>
            <a:r>
              <a:rPr dirty="0"/>
              <a:t> al </a:t>
            </a:r>
            <a:r>
              <a:rPr dirty="0" err="1"/>
              <a:t>ofrecer</a:t>
            </a:r>
            <a:r>
              <a:rPr dirty="0"/>
              <a:t> </a:t>
            </a:r>
            <a:r>
              <a:rPr dirty="0" err="1"/>
              <a:t>componentes</a:t>
            </a:r>
            <a:r>
              <a:rPr dirty="0"/>
              <a:t> </a:t>
            </a:r>
            <a:r>
              <a:rPr dirty="0" err="1"/>
              <a:t>reutilizables</a:t>
            </a:r>
            <a:r>
              <a:rPr dirty="0"/>
              <a:t>.</a:t>
            </a:r>
          </a:p>
        </p:txBody>
      </p:sp>
    </p:spTree>
    <p:extLst>
      <p:ext uri="{BB962C8B-B14F-4D97-AF65-F5344CB8AC3E}">
        <p14:creationId xmlns:p14="http://schemas.microsoft.com/office/powerpoint/2010/main" val="2381823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Arquitectura</a:t>
            </a:r>
            <a:r>
              <a:rPr lang="en-US" dirty="0"/>
              <a:t> de </a:t>
            </a:r>
            <a:r>
              <a:rPr lang="en-US" dirty="0" err="1"/>
              <a:t>aplicaciones</a:t>
            </a:r>
            <a:r>
              <a:rPr lang="en-US" dirty="0"/>
              <a:t> web </a:t>
            </a:r>
            <a:r>
              <a:rPr lang="en-US" dirty="0" err="1"/>
              <a:t>modernas</a:t>
            </a:r>
            <a:endParaRPr lang="en-US" dirty="0"/>
          </a:p>
        </p:txBody>
      </p:sp>
      <p:sp>
        <p:nvSpPr>
          <p:cNvPr id="5" name="CuadroTexto 4"/>
          <p:cNvSpPr txBox="1"/>
          <p:nvPr/>
        </p:nvSpPr>
        <p:spPr>
          <a:xfrm>
            <a:off x="1282147" y="5988429"/>
            <a:ext cx="9074426" cy="646331"/>
          </a:xfrm>
          <a:prstGeom prst="rect">
            <a:avLst/>
          </a:prstGeom>
          <a:noFill/>
        </p:spPr>
        <p:txBody>
          <a:bodyPr wrap="square" rtlCol="0">
            <a:spAutoFit/>
          </a:bodyPr>
          <a:lstStyle/>
          <a:p>
            <a:r>
              <a:rPr lang="en-US" dirty="0" err="1"/>
              <a:t>Soni</a:t>
            </a:r>
            <a:r>
              <a:rPr lang="en-US" dirty="0"/>
              <a:t>, R. K. (2017). </a:t>
            </a:r>
            <a:r>
              <a:rPr lang="en-US" i="1" dirty="0"/>
              <a:t>Full stack </a:t>
            </a:r>
            <a:r>
              <a:rPr lang="en-US" i="1" dirty="0" err="1"/>
              <a:t>angularJS</a:t>
            </a:r>
            <a:r>
              <a:rPr lang="en-US" i="1" dirty="0"/>
              <a:t> for java developers: Build a full-featured web application from scratch using </a:t>
            </a:r>
            <a:r>
              <a:rPr lang="en-US" i="1" dirty="0" err="1"/>
              <a:t>angularJS</a:t>
            </a:r>
            <a:r>
              <a:rPr lang="en-US" i="1" dirty="0"/>
              <a:t> with spring RESTful</a:t>
            </a:r>
            <a:r>
              <a:rPr lang="en-US" dirty="0"/>
              <a:t>. </a:t>
            </a:r>
            <a:r>
              <a:rPr lang="en-US" dirty="0" err="1"/>
              <a:t>Apress</a:t>
            </a:r>
            <a:r>
              <a:rPr lang="en-US" dirty="0"/>
              <a:t>.</a:t>
            </a:r>
          </a:p>
        </p:txBody>
      </p:sp>
      <p:pic>
        <p:nvPicPr>
          <p:cNvPr id="6" name="Marcador de contenido 5"/>
          <p:cNvPicPr>
            <a:picLocks noGrp="1" noChangeAspect="1"/>
          </p:cNvPicPr>
          <p:nvPr>
            <p:ph idx="1"/>
          </p:nvPr>
        </p:nvPicPr>
        <p:blipFill>
          <a:blip r:embed="rId2"/>
          <a:stretch>
            <a:fillRect/>
          </a:stretch>
        </p:blipFill>
        <p:spPr>
          <a:xfrm>
            <a:off x="3368521" y="1665011"/>
            <a:ext cx="4396854" cy="4195762"/>
          </a:xfrm>
          <a:prstGeom prst="rect">
            <a:avLst/>
          </a:prstGeom>
        </p:spPr>
      </p:pic>
    </p:spTree>
    <p:extLst>
      <p:ext uri="{BB962C8B-B14F-4D97-AF65-F5344CB8AC3E}">
        <p14:creationId xmlns:p14="http://schemas.microsoft.com/office/powerpoint/2010/main" val="16437772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556</TotalTime>
  <Words>1655</Words>
  <Application>Microsoft Office PowerPoint</Application>
  <PresentationFormat>Panorámica</PresentationFormat>
  <Paragraphs>178</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3</vt:lpstr>
      <vt:lpstr>Ion</vt:lpstr>
      <vt:lpstr>Desarrollo Web de Pila Completa</vt:lpstr>
      <vt:lpstr>Resumen Esquemático - Desarrollo Web de Pila Completa</vt:lpstr>
      <vt:lpstr>¿Qué es la pila?</vt:lpstr>
      <vt:lpstr>¿Qué es la pila?</vt:lpstr>
      <vt:lpstr>Componentes:</vt:lpstr>
      <vt:lpstr>Front-End (Lado Cliente):</vt:lpstr>
      <vt:lpstr>Back-End (Lado Servidor):</vt:lpstr>
      <vt:lpstr>Flujo de Trabajo Entre Front-End y Back-End:</vt:lpstr>
      <vt:lpstr>Arquitectura de aplicaciones web modernas</vt:lpstr>
      <vt:lpstr>Arquitectura de aplicaciones web modernas</vt:lpstr>
      <vt:lpstr>Arquitectura de aplicaciones web modernas</vt:lpstr>
      <vt:lpstr>Comunicación:</vt:lpstr>
      <vt:lpstr>Laravel</vt:lpstr>
      <vt:lpstr>Laravel</vt:lpstr>
      <vt:lpstr>Ventaja de MVC sin REST:</vt:lpstr>
      <vt:lpstr>Arquitectura RESTful en Laravel</vt:lpstr>
      <vt:lpstr>Flujo de Comunicación (Cliente-Servidor):</vt:lpstr>
      <vt:lpstr>Ventajas de este enfoque RESTful:</vt:lpstr>
      <vt:lpstr>Comparación con el enfoque RESTful:</vt:lpstr>
      <vt:lpstr>Introducción a los Frameworks</vt:lpstr>
      <vt:lpstr>Laravel Framework</vt:lpstr>
      <vt:lpstr>El Desarrollador Full Stack: Versatilidad y Desafíos</vt:lpstr>
      <vt:lpstr>Rol y Habilidades Clave: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LENOVO</cp:lastModifiedBy>
  <cp:revision>11</cp:revision>
  <dcterms:created xsi:type="dcterms:W3CDTF">2025-03-20T11:36:50Z</dcterms:created>
  <dcterms:modified xsi:type="dcterms:W3CDTF">2025-03-20T20:53:04Z</dcterms:modified>
</cp:coreProperties>
</file>