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326" r:id="rId2"/>
    <p:sldId id="344" r:id="rId3"/>
    <p:sldId id="396" r:id="rId4"/>
    <p:sldId id="346" r:id="rId5"/>
    <p:sldId id="347" r:id="rId6"/>
    <p:sldId id="397" r:id="rId7"/>
    <p:sldId id="398" r:id="rId8"/>
    <p:sldId id="387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C2"/>
    <a:srgbClr val="B0CDE2"/>
    <a:srgbClr val="F0D788"/>
    <a:srgbClr val="9299AA"/>
    <a:srgbClr val="6099C4"/>
    <a:srgbClr val="E0AD0F"/>
    <a:srgbClr val="233253"/>
    <a:srgbClr val="8C1227"/>
    <a:srgbClr val="800000"/>
    <a:srgbClr val="FAF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8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351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lácido Fernández Cuevas" userId="2cc14e2bda399fbc" providerId="LiveId" clId="{94A5FE04-D1A5-45F9-A7C8-838BE9EB46E3}"/>
    <pc:docChg chg="undo redo custSel addSld delSld modSld sldOrd">
      <pc:chgData name="Plácido Fernández Cuevas" userId="2cc14e2bda399fbc" providerId="LiveId" clId="{94A5FE04-D1A5-45F9-A7C8-838BE9EB46E3}" dt="2022-02-26T19:43:52.901" v="8764" actId="1076"/>
      <pc:docMkLst>
        <pc:docMk/>
      </pc:docMkLst>
      <pc:sldChg chg="modSp mod">
        <pc:chgData name="Plácido Fernández Cuevas" userId="2cc14e2bda399fbc" providerId="LiveId" clId="{94A5FE04-D1A5-45F9-A7C8-838BE9EB46E3}" dt="2022-02-22T17:16:21.047" v="1368" actId="20577"/>
        <pc:sldMkLst>
          <pc:docMk/>
          <pc:sldMk cId="1417533828" sldId="346"/>
        </pc:sldMkLst>
        <pc:spChg chg="mod">
          <ac:chgData name="Plácido Fernández Cuevas" userId="2cc14e2bda399fbc" providerId="LiveId" clId="{94A5FE04-D1A5-45F9-A7C8-838BE9EB46E3}" dt="2022-02-22T17:16:21.047" v="1368" actId="20577"/>
          <ac:spMkLst>
            <pc:docMk/>
            <pc:sldMk cId="1417533828" sldId="346"/>
            <ac:spMk id="2" creationId="{00000000-0000-0000-0000-000000000000}"/>
          </ac:spMkLst>
        </pc:spChg>
      </pc:sldChg>
      <pc:sldChg chg="addSp modSp mod">
        <pc:chgData name="Plácido Fernández Cuevas" userId="2cc14e2bda399fbc" providerId="LiveId" clId="{94A5FE04-D1A5-45F9-A7C8-838BE9EB46E3}" dt="2022-02-22T16:48:28.453" v="788" actId="1076"/>
        <pc:sldMkLst>
          <pc:docMk/>
          <pc:sldMk cId="2382056080" sldId="348"/>
        </pc:sldMkLst>
        <pc:spChg chg="mod">
          <ac:chgData name="Plácido Fernández Cuevas" userId="2cc14e2bda399fbc" providerId="LiveId" clId="{94A5FE04-D1A5-45F9-A7C8-838BE9EB46E3}" dt="2022-02-22T16:38:56.709" v="328" actId="20577"/>
          <ac:spMkLst>
            <pc:docMk/>
            <pc:sldMk cId="2382056080" sldId="348"/>
            <ac:spMk id="4" creationId="{2D398E5F-D071-49D8-92EB-ED56807450EB}"/>
          </ac:spMkLst>
        </pc:spChg>
        <pc:spChg chg="mod">
          <ac:chgData name="Plácido Fernández Cuevas" userId="2cc14e2bda399fbc" providerId="LiveId" clId="{94A5FE04-D1A5-45F9-A7C8-838BE9EB46E3}" dt="2022-02-22T16:48:28.453" v="788" actId="1076"/>
          <ac:spMkLst>
            <pc:docMk/>
            <pc:sldMk cId="2382056080" sldId="348"/>
            <ac:spMk id="5" creationId="{1D77EF5D-EC86-4813-8FDA-85056D29EEC3}"/>
          </ac:spMkLst>
        </pc:spChg>
        <pc:picChg chg="add mod">
          <ac:chgData name="Plácido Fernández Cuevas" userId="2cc14e2bda399fbc" providerId="LiveId" clId="{94A5FE04-D1A5-45F9-A7C8-838BE9EB46E3}" dt="2022-02-22T16:42:00.766" v="538" actId="1076"/>
          <ac:picMkLst>
            <pc:docMk/>
            <pc:sldMk cId="2382056080" sldId="348"/>
            <ac:picMk id="6" creationId="{2C095B61-FC1C-485F-ACF5-E642EB4F478C}"/>
          </ac:picMkLst>
        </pc:picChg>
      </pc:sldChg>
      <pc:sldChg chg="del">
        <pc:chgData name="Plácido Fernández Cuevas" userId="2cc14e2bda399fbc" providerId="LiveId" clId="{94A5FE04-D1A5-45F9-A7C8-838BE9EB46E3}" dt="2022-02-22T16:48:53.222" v="790" actId="2696"/>
        <pc:sldMkLst>
          <pc:docMk/>
          <pc:sldMk cId="1097290795" sldId="349"/>
        </pc:sldMkLst>
      </pc:sldChg>
      <pc:sldChg chg="del">
        <pc:chgData name="Plácido Fernández Cuevas" userId="2cc14e2bda399fbc" providerId="LiveId" clId="{94A5FE04-D1A5-45F9-A7C8-838BE9EB46E3}" dt="2022-02-22T16:48:54.825" v="791" actId="2696"/>
        <pc:sldMkLst>
          <pc:docMk/>
          <pc:sldMk cId="1358253464" sldId="350"/>
        </pc:sldMkLst>
      </pc:sldChg>
      <pc:sldChg chg="del">
        <pc:chgData name="Plácido Fernández Cuevas" userId="2cc14e2bda399fbc" providerId="LiveId" clId="{94A5FE04-D1A5-45F9-A7C8-838BE9EB46E3}" dt="2022-02-22T16:48:57.688" v="792" actId="2696"/>
        <pc:sldMkLst>
          <pc:docMk/>
          <pc:sldMk cId="1985211639" sldId="351"/>
        </pc:sldMkLst>
      </pc:sldChg>
      <pc:sldChg chg="del">
        <pc:chgData name="Plácido Fernández Cuevas" userId="2cc14e2bda399fbc" providerId="LiveId" clId="{94A5FE04-D1A5-45F9-A7C8-838BE9EB46E3}" dt="2022-02-22T16:49:00.892" v="793" actId="2696"/>
        <pc:sldMkLst>
          <pc:docMk/>
          <pc:sldMk cId="757969632" sldId="352"/>
        </pc:sldMkLst>
      </pc:sldChg>
      <pc:sldChg chg="del">
        <pc:chgData name="Plácido Fernández Cuevas" userId="2cc14e2bda399fbc" providerId="LiveId" clId="{94A5FE04-D1A5-45F9-A7C8-838BE9EB46E3}" dt="2022-02-22T16:49:02.773" v="794" actId="2696"/>
        <pc:sldMkLst>
          <pc:docMk/>
          <pc:sldMk cId="2997056880" sldId="353"/>
        </pc:sldMkLst>
      </pc:sldChg>
      <pc:sldChg chg="del">
        <pc:chgData name="Plácido Fernández Cuevas" userId="2cc14e2bda399fbc" providerId="LiveId" clId="{94A5FE04-D1A5-45F9-A7C8-838BE9EB46E3}" dt="2022-02-22T16:49:05.761" v="795" actId="2696"/>
        <pc:sldMkLst>
          <pc:docMk/>
          <pc:sldMk cId="3637356578" sldId="354"/>
        </pc:sldMkLst>
      </pc:sldChg>
      <pc:sldChg chg="del">
        <pc:chgData name="Plácido Fernández Cuevas" userId="2cc14e2bda399fbc" providerId="LiveId" clId="{94A5FE04-D1A5-45F9-A7C8-838BE9EB46E3}" dt="2022-02-22T16:49:08.689" v="796" actId="2696"/>
        <pc:sldMkLst>
          <pc:docMk/>
          <pc:sldMk cId="3347678306" sldId="355"/>
        </pc:sldMkLst>
      </pc:sldChg>
      <pc:sldChg chg="del">
        <pc:chgData name="Plácido Fernández Cuevas" userId="2cc14e2bda399fbc" providerId="LiveId" clId="{94A5FE04-D1A5-45F9-A7C8-838BE9EB46E3}" dt="2022-02-22T16:49:11.351" v="797" actId="47"/>
        <pc:sldMkLst>
          <pc:docMk/>
          <pc:sldMk cId="2726221009" sldId="356"/>
        </pc:sldMkLst>
      </pc:sldChg>
      <pc:sldChg chg="del">
        <pc:chgData name="Plácido Fernández Cuevas" userId="2cc14e2bda399fbc" providerId="LiveId" clId="{94A5FE04-D1A5-45F9-A7C8-838BE9EB46E3}" dt="2022-02-22T16:49:11.351" v="797" actId="47"/>
        <pc:sldMkLst>
          <pc:docMk/>
          <pc:sldMk cId="78047938" sldId="357"/>
        </pc:sldMkLst>
      </pc:sldChg>
      <pc:sldChg chg="del">
        <pc:chgData name="Plácido Fernández Cuevas" userId="2cc14e2bda399fbc" providerId="LiveId" clId="{94A5FE04-D1A5-45F9-A7C8-838BE9EB46E3}" dt="2022-02-22T16:49:11.351" v="797" actId="47"/>
        <pc:sldMkLst>
          <pc:docMk/>
          <pc:sldMk cId="3680230834" sldId="358"/>
        </pc:sldMkLst>
      </pc:sldChg>
      <pc:sldChg chg="new del">
        <pc:chgData name="Plácido Fernández Cuevas" userId="2cc14e2bda399fbc" providerId="LiveId" clId="{94A5FE04-D1A5-45F9-A7C8-838BE9EB46E3}" dt="2022-02-22T16:38:43.623" v="300" actId="680"/>
        <pc:sldMkLst>
          <pc:docMk/>
          <pc:sldMk cId="293374049" sldId="359"/>
        </pc:sldMkLst>
      </pc:sldChg>
      <pc:sldChg chg="modSp add del mod">
        <pc:chgData name="Plácido Fernández Cuevas" userId="2cc14e2bda399fbc" providerId="LiveId" clId="{94A5FE04-D1A5-45F9-A7C8-838BE9EB46E3}" dt="2022-02-22T16:48:37.621" v="789" actId="2696"/>
        <pc:sldMkLst>
          <pc:docMk/>
          <pc:sldMk cId="846749822" sldId="359"/>
        </pc:sldMkLst>
        <pc:spChg chg="mod">
          <ac:chgData name="Plácido Fernández Cuevas" userId="2cc14e2bda399fbc" providerId="LiveId" clId="{94A5FE04-D1A5-45F9-A7C8-838BE9EB46E3}" dt="2022-02-22T16:42:16.404" v="540" actId="14100"/>
          <ac:spMkLst>
            <pc:docMk/>
            <pc:sldMk cId="846749822" sldId="359"/>
            <ac:spMk id="5" creationId="{1D77EF5D-EC86-4813-8FDA-85056D29EEC3}"/>
          </ac:spMkLst>
        </pc:spChg>
      </pc:sldChg>
      <pc:sldChg chg="addSp delSp modSp add mod">
        <pc:chgData name="Plácido Fernández Cuevas" userId="2cc14e2bda399fbc" providerId="LiveId" clId="{94A5FE04-D1A5-45F9-A7C8-838BE9EB46E3}" dt="2022-02-24T21:22:51.448" v="7280" actId="20577"/>
        <pc:sldMkLst>
          <pc:docMk/>
          <pc:sldMk cId="2323864183" sldId="360"/>
        </pc:sldMkLst>
        <pc:spChg chg="mod">
          <ac:chgData name="Plácido Fernández Cuevas" userId="2cc14e2bda399fbc" providerId="LiveId" clId="{94A5FE04-D1A5-45F9-A7C8-838BE9EB46E3}" dt="2022-02-22T16:42:28.392" v="560" actId="20577"/>
          <ac:spMkLst>
            <pc:docMk/>
            <pc:sldMk cId="2323864183" sldId="360"/>
            <ac:spMk id="4" creationId="{2D398E5F-D071-49D8-92EB-ED56807450EB}"/>
          </ac:spMkLst>
        </pc:spChg>
        <pc:spChg chg="mod">
          <ac:chgData name="Plácido Fernández Cuevas" userId="2cc14e2bda399fbc" providerId="LiveId" clId="{94A5FE04-D1A5-45F9-A7C8-838BE9EB46E3}" dt="2022-02-24T21:22:51.448" v="7280" actId="20577"/>
          <ac:spMkLst>
            <pc:docMk/>
            <pc:sldMk cId="2323864183" sldId="360"/>
            <ac:spMk id="5" creationId="{1D77EF5D-EC86-4813-8FDA-85056D29EEC3}"/>
          </ac:spMkLst>
        </pc:spChg>
        <pc:picChg chg="del">
          <ac:chgData name="Plácido Fernández Cuevas" userId="2cc14e2bda399fbc" providerId="LiveId" clId="{94A5FE04-D1A5-45F9-A7C8-838BE9EB46E3}" dt="2022-02-22T16:42:47.695" v="624" actId="478"/>
          <ac:picMkLst>
            <pc:docMk/>
            <pc:sldMk cId="2323864183" sldId="360"/>
            <ac:picMk id="6" creationId="{2C095B61-FC1C-485F-ACF5-E642EB4F478C}"/>
          </ac:picMkLst>
        </pc:picChg>
        <pc:picChg chg="add del mod">
          <ac:chgData name="Plácido Fernández Cuevas" userId="2cc14e2bda399fbc" providerId="LiveId" clId="{94A5FE04-D1A5-45F9-A7C8-838BE9EB46E3}" dt="2022-02-22T16:47:42.019" v="778" actId="478"/>
          <ac:picMkLst>
            <pc:docMk/>
            <pc:sldMk cId="2323864183" sldId="360"/>
            <ac:picMk id="7" creationId="{C65EB932-51FA-482F-9438-9323F3F24BA9}"/>
          </ac:picMkLst>
        </pc:picChg>
        <pc:picChg chg="add mod">
          <ac:chgData name="Plácido Fernández Cuevas" userId="2cc14e2bda399fbc" providerId="LiveId" clId="{94A5FE04-D1A5-45F9-A7C8-838BE9EB46E3}" dt="2022-02-22T16:48:09.804" v="786" actId="1076"/>
          <ac:picMkLst>
            <pc:docMk/>
            <pc:sldMk cId="2323864183" sldId="360"/>
            <ac:picMk id="1026" creationId="{F8096D72-4500-473F-9713-7B07E4DC1DB0}"/>
          </ac:picMkLst>
        </pc:picChg>
        <pc:picChg chg="add mod">
          <ac:chgData name="Plácido Fernández Cuevas" userId="2cc14e2bda399fbc" providerId="LiveId" clId="{94A5FE04-D1A5-45F9-A7C8-838BE9EB46E3}" dt="2022-02-22T16:48:09.804" v="786" actId="1076"/>
          <ac:picMkLst>
            <pc:docMk/>
            <pc:sldMk cId="2323864183" sldId="360"/>
            <ac:picMk id="1028" creationId="{F5E445E6-4F6D-49C2-AC12-E8563D912D8C}"/>
          </ac:picMkLst>
        </pc:picChg>
      </pc:sldChg>
      <pc:sldChg chg="delSp modSp add mod">
        <pc:chgData name="Plácido Fernández Cuevas" userId="2cc14e2bda399fbc" providerId="LiveId" clId="{94A5FE04-D1A5-45F9-A7C8-838BE9EB46E3}" dt="2022-02-22T16:53:42.369" v="1293" actId="1076"/>
        <pc:sldMkLst>
          <pc:docMk/>
          <pc:sldMk cId="2749473056" sldId="361"/>
        </pc:sldMkLst>
        <pc:spChg chg="mod">
          <ac:chgData name="Plácido Fernández Cuevas" userId="2cc14e2bda399fbc" providerId="LiveId" clId="{94A5FE04-D1A5-45F9-A7C8-838BE9EB46E3}" dt="2022-02-22T16:51:46.391" v="807" actId="20577"/>
          <ac:spMkLst>
            <pc:docMk/>
            <pc:sldMk cId="2749473056" sldId="361"/>
            <ac:spMk id="4" creationId="{2D398E5F-D071-49D8-92EB-ED56807450EB}"/>
          </ac:spMkLst>
        </pc:spChg>
        <pc:spChg chg="mod">
          <ac:chgData name="Plácido Fernández Cuevas" userId="2cc14e2bda399fbc" providerId="LiveId" clId="{94A5FE04-D1A5-45F9-A7C8-838BE9EB46E3}" dt="2022-02-22T16:53:42.369" v="1293" actId="1076"/>
          <ac:spMkLst>
            <pc:docMk/>
            <pc:sldMk cId="2749473056" sldId="361"/>
            <ac:spMk id="5" creationId="{1D77EF5D-EC86-4813-8FDA-85056D29EEC3}"/>
          </ac:spMkLst>
        </pc:spChg>
        <pc:picChg chg="del">
          <ac:chgData name="Plácido Fernández Cuevas" userId="2cc14e2bda399fbc" providerId="LiveId" clId="{94A5FE04-D1A5-45F9-A7C8-838BE9EB46E3}" dt="2022-02-22T16:51:48.675" v="809" actId="478"/>
          <ac:picMkLst>
            <pc:docMk/>
            <pc:sldMk cId="2749473056" sldId="361"/>
            <ac:picMk id="1026" creationId="{F8096D72-4500-473F-9713-7B07E4DC1DB0}"/>
          </ac:picMkLst>
        </pc:picChg>
        <pc:picChg chg="del">
          <ac:chgData name="Plácido Fernández Cuevas" userId="2cc14e2bda399fbc" providerId="LiveId" clId="{94A5FE04-D1A5-45F9-A7C8-838BE9EB46E3}" dt="2022-02-22T16:51:48.064" v="808" actId="478"/>
          <ac:picMkLst>
            <pc:docMk/>
            <pc:sldMk cId="2749473056" sldId="361"/>
            <ac:picMk id="1028" creationId="{F5E445E6-4F6D-49C2-AC12-E8563D912D8C}"/>
          </ac:picMkLst>
        </pc:picChg>
      </pc:sldChg>
      <pc:sldChg chg="modSp add mod ord">
        <pc:chgData name="Plácido Fernández Cuevas" userId="2cc14e2bda399fbc" providerId="LiveId" clId="{94A5FE04-D1A5-45F9-A7C8-838BE9EB46E3}" dt="2022-02-22T17:16:26.865" v="1377" actId="20577"/>
        <pc:sldMkLst>
          <pc:docMk/>
          <pc:sldMk cId="4022302087" sldId="362"/>
        </pc:sldMkLst>
        <pc:spChg chg="mod">
          <ac:chgData name="Plácido Fernández Cuevas" userId="2cc14e2bda399fbc" providerId="LiveId" clId="{94A5FE04-D1A5-45F9-A7C8-838BE9EB46E3}" dt="2022-02-22T17:16:26.865" v="1377" actId="20577"/>
          <ac:spMkLst>
            <pc:docMk/>
            <pc:sldMk cId="4022302087" sldId="362"/>
            <ac:spMk id="2" creationId="{00000000-0000-0000-0000-000000000000}"/>
          </ac:spMkLst>
        </pc:spChg>
        <pc:spChg chg="mod">
          <ac:chgData name="Plácido Fernández Cuevas" userId="2cc14e2bda399fbc" providerId="LiveId" clId="{94A5FE04-D1A5-45F9-A7C8-838BE9EB46E3}" dt="2022-02-22T17:16:15.764" v="1358" actId="20577"/>
          <ac:spMkLst>
            <pc:docMk/>
            <pc:sldMk cId="4022302087" sldId="362"/>
            <ac:spMk id="3" creationId="{00000000-0000-0000-0000-000000000000}"/>
          </ac:spMkLst>
        </pc:spChg>
      </pc:sldChg>
      <pc:sldChg chg="delSp modSp add mod">
        <pc:chgData name="Plácido Fernández Cuevas" userId="2cc14e2bda399fbc" providerId="LiveId" clId="{94A5FE04-D1A5-45F9-A7C8-838BE9EB46E3}" dt="2022-02-22T17:46:43.523" v="3992" actId="20577"/>
        <pc:sldMkLst>
          <pc:docMk/>
          <pc:sldMk cId="2498816872" sldId="363"/>
        </pc:sldMkLst>
        <pc:spChg chg="mod">
          <ac:chgData name="Plácido Fernández Cuevas" userId="2cc14e2bda399fbc" providerId="LiveId" clId="{94A5FE04-D1A5-45F9-A7C8-838BE9EB46E3}" dt="2022-02-22T17:16:33.802" v="1391" actId="20577"/>
          <ac:spMkLst>
            <pc:docMk/>
            <pc:sldMk cId="2498816872" sldId="363"/>
            <ac:spMk id="4" creationId="{2D398E5F-D071-49D8-92EB-ED56807450EB}"/>
          </ac:spMkLst>
        </pc:spChg>
        <pc:spChg chg="mod">
          <ac:chgData name="Plácido Fernández Cuevas" userId="2cc14e2bda399fbc" providerId="LiveId" clId="{94A5FE04-D1A5-45F9-A7C8-838BE9EB46E3}" dt="2022-02-22T17:46:43.523" v="3992" actId="20577"/>
          <ac:spMkLst>
            <pc:docMk/>
            <pc:sldMk cId="2498816872" sldId="363"/>
            <ac:spMk id="5" creationId="{1D77EF5D-EC86-4813-8FDA-85056D29EEC3}"/>
          </ac:spMkLst>
        </pc:spChg>
        <pc:picChg chg="del">
          <ac:chgData name="Plácido Fernández Cuevas" userId="2cc14e2bda399fbc" providerId="LiveId" clId="{94A5FE04-D1A5-45F9-A7C8-838BE9EB46E3}" dt="2022-02-22T17:17:17.548" v="1392" actId="478"/>
          <ac:picMkLst>
            <pc:docMk/>
            <pc:sldMk cId="2498816872" sldId="363"/>
            <ac:picMk id="6" creationId="{2C095B61-FC1C-485F-ACF5-E642EB4F478C}"/>
          </ac:picMkLst>
        </pc:picChg>
      </pc:sldChg>
      <pc:sldChg chg="addSp delSp modSp add mod">
        <pc:chgData name="Plácido Fernández Cuevas" userId="2cc14e2bda399fbc" providerId="LiveId" clId="{94A5FE04-D1A5-45F9-A7C8-838BE9EB46E3}" dt="2022-02-22T17:46:54.249" v="4009" actId="5793"/>
        <pc:sldMkLst>
          <pc:docMk/>
          <pc:sldMk cId="3154127596" sldId="364"/>
        </pc:sldMkLst>
        <pc:spChg chg="add del mod">
          <ac:chgData name="Plácido Fernández Cuevas" userId="2cc14e2bda399fbc" providerId="LiveId" clId="{94A5FE04-D1A5-45F9-A7C8-838BE9EB46E3}" dt="2022-02-22T17:26:38.895" v="2064" actId="767"/>
          <ac:spMkLst>
            <pc:docMk/>
            <pc:sldMk cId="3154127596" sldId="364"/>
            <ac:spMk id="2" creationId="{D1091490-D18B-4E26-9747-B6ADC336862C}"/>
          </ac:spMkLst>
        </pc:spChg>
        <pc:spChg chg="mod">
          <ac:chgData name="Plácido Fernández Cuevas" userId="2cc14e2bda399fbc" providerId="LiveId" clId="{94A5FE04-D1A5-45F9-A7C8-838BE9EB46E3}" dt="2022-02-22T17:46:54.249" v="4009" actId="5793"/>
          <ac:spMkLst>
            <pc:docMk/>
            <pc:sldMk cId="3154127596" sldId="364"/>
            <ac:spMk id="4" creationId="{2D398E5F-D071-49D8-92EB-ED56807450EB}"/>
          </ac:spMkLst>
        </pc:spChg>
        <pc:spChg chg="mod">
          <ac:chgData name="Plácido Fernández Cuevas" userId="2cc14e2bda399fbc" providerId="LiveId" clId="{94A5FE04-D1A5-45F9-A7C8-838BE9EB46E3}" dt="2022-02-22T17:34:39.541" v="2253" actId="1076"/>
          <ac:spMkLst>
            <pc:docMk/>
            <pc:sldMk cId="3154127596" sldId="364"/>
            <ac:spMk id="5" creationId="{1D77EF5D-EC86-4813-8FDA-85056D29EEC3}"/>
          </ac:spMkLst>
        </pc:spChg>
        <pc:spChg chg="add del mod">
          <ac:chgData name="Plácido Fernández Cuevas" userId="2cc14e2bda399fbc" providerId="LiveId" clId="{94A5FE04-D1A5-45F9-A7C8-838BE9EB46E3}" dt="2022-02-22T17:28:04.977" v="2090" actId="478"/>
          <ac:spMkLst>
            <pc:docMk/>
            <pc:sldMk cId="3154127596" sldId="364"/>
            <ac:spMk id="6" creationId="{A8EAA7D4-10B4-4C6B-B16E-551E633342CC}"/>
          </ac:spMkLst>
        </pc:spChg>
        <pc:spChg chg="add mod">
          <ac:chgData name="Plácido Fernández Cuevas" userId="2cc14e2bda399fbc" providerId="LiveId" clId="{94A5FE04-D1A5-45F9-A7C8-838BE9EB46E3}" dt="2022-02-22T17:34:33.793" v="2252" actId="1076"/>
          <ac:spMkLst>
            <pc:docMk/>
            <pc:sldMk cId="3154127596" sldId="364"/>
            <ac:spMk id="7" creationId="{46202793-2BEC-49B9-A35C-EAB95EF998A8}"/>
          </ac:spMkLst>
        </pc:spChg>
        <pc:spChg chg="add del mod">
          <ac:chgData name="Plácido Fernández Cuevas" userId="2cc14e2bda399fbc" providerId="LiveId" clId="{94A5FE04-D1A5-45F9-A7C8-838BE9EB46E3}" dt="2022-02-22T17:30:02.136" v="2121" actId="478"/>
          <ac:spMkLst>
            <pc:docMk/>
            <pc:sldMk cId="3154127596" sldId="364"/>
            <ac:spMk id="8" creationId="{4C6C8559-1476-4AFC-9A89-FF5460405D95}"/>
          </ac:spMkLst>
        </pc:spChg>
        <pc:spChg chg="add del">
          <ac:chgData name="Plácido Fernández Cuevas" userId="2cc14e2bda399fbc" providerId="LiveId" clId="{94A5FE04-D1A5-45F9-A7C8-838BE9EB46E3}" dt="2022-02-22T17:31:28.259" v="2142" actId="22"/>
          <ac:spMkLst>
            <pc:docMk/>
            <pc:sldMk cId="3154127596" sldId="364"/>
            <ac:spMk id="9" creationId="{0E7F8059-424A-4923-A157-49BB3243058F}"/>
          </ac:spMkLst>
        </pc:spChg>
      </pc:sldChg>
      <pc:sldChg chg="modSp new del mod">
        <pc:chgData name="Plácido Fernández Cuevas" userId="2cc14e2bda399fbc" providerId="LiveId" clId="{94A5FE04-D1A5-45F9-A7C8-838BE9EB46E3}" dt="2022-02-22T17:24:58.822" v="2043" actId="2696"/>
        <pc:sldMkLst>
          <pc:docMk/>
          <pc:sldMk cId="3828473538" sldId="364"/>
        </pc:sldMkLst>
        <pc:spChg chg="mod">
          <ac:chgData name="Plácido Fernández Cuevas" userId="2cc14e2bda399fbc" providerId="LiveId" clId="{94A5FE04-D1A5-45F9-A7C8-838BE9EB46E3}" dt="2022-02-22T17:24:54.858" v="2042" actId="20577"/>
          <ac:spMkLst>
            <pc:docMk/>
            <pc:sldMk cId="3828473538" sldId="364"/>
            <ac:spMk id="2" creationId="{8FD71C71-6518-4863-8766-17289ECD6987}"/>
          </ac:spMkLst>
        </pc:spChg>
      </pc:sldChg>
      <pc:sldChg chg="addSp delSp modSp add mod">
        <pc:chgData name="Plácido Fernández Cuevas" userId="2cc14e2bda399fbc" providerId="LiveId" clId="{94A5FE04-D1A5-45F9-A7C8-838BE9EB46E3}" dt="2022-02-22T17:47:01.735" v="4018" actId="5793"/>
        <pc:sldMkLst>
          <pc:docMk/>
          <pc:sldMk cId="2999935992" sldId="365"/>
        </pc:sldMkLst>
        <pc:spChg chg="mod">
          <ac:chgData name="Plácido Fernández Cuevas" userId="2cc14e2bda399fbc" providerId="LiveId" clId="{94A5FE04-D1A5-45F9-A7C8-838BE9EB46E3}" dt="2022-02-22T17:47:01.735" v="4018" actId="5793"/>
          <ac:spMkLst>
            <pc:docMk/>
            <pc:sldMk cId="2999935992" sldId="365"/>
            <ac:spMk id="4" creationId="{2D398E5F-D071-49D8-92EB-ED56807450EB}"/>
          </ac:spMkLst>
        </pc:spChg>
        <pc:spChg chg="mod">
          <ac:chgData name="Plácido Fernández Cuevas" userId="2cc14e2bda399fbc" providerId="LiveId" clId="{94A5FE04-D1A5-45F9-A7C8-838BE9EB46E3}" dt="2022-02-22T17:35:30.909" v="2262" actId="20577"/>
          <ac:spMkLst>
            <pc:docMk/>
            <pc:sldMk cId="2999935992" sldId="365"/>
            <ac:spMk id="5" creationId="{1D77EF5D-EC86-4813-8FDA-85056D29EEC3}"/>
          </ac:spMkLst>
        </pc:spChg>
        <pc:spChg chg="add del">
          <ac:chgData name="Plácido Fernández Cuevas" userId="2cc14e2bda399fbc" providerId="LiveId" clId="{94A5FE04-D1A5-45F9-A7C8-838BE9EB46E3}" dt="2022-02-22T17:35:51.184" v="2268" actId="22"/>
          <ac:spMkLst>
            <pc:docMk/>
            <pc:sldMk cId="2999935992" sldId="365"/>
            <ac:spMk id="6" creationId="{3B8FA3DC-2477-4EBC-B046-A3C1A61CF9DE}"/>
          </ac:spMkLst>
        </pc:spChg>
        <pc:spChg chg="mod">
          <ac:chgData name="Plácido Fernández Cuevas" userId="2cc14e2bda399fbc" providerId="LiveId" clId="{94A5FE04-D1A5-45F9-A7C8-838BE9EB46E3}" dt="2022-02-22T17:36:29.913" v="2280" actId="20577"/>
          <ac:spMkLst>
            <pc:docMk/>
            <pc:sldMk cId="2999935992" sldId="365"/>
            <ac:spMk id="7" creationId="{46202793-2BEC-49B9-A35C-EAB95EF998A8}"/>
          </ac:spMkLst>
        </pc:spChg>
      </pc:sldChg>
      <pc:sldChg chg="modSp add mod ord">
        <pc:chgData name="Plácido Fernández Cuevas" userId="2cc14e2bda399fbc" providerId="LiveId" clId="{94A5FE04-D1A5-45F9-A7C8-838BE9EB46E3}" dt="2022-02-22T17:37:07.332" v="2357" actId="20577"/>
        <pc:sldMkLst>
          <pc:docMk/>
          <pc:sldMk cId="2719729194" sldId="366"/>
        </pc:sldMkLst>
        <pc:spChg chg="mod">
          <ac:chgData name="Plácido Fernández Cuevas" userId="2cc14e2bda399fbc" providerId="LiveId" clId="{94A5FE04-D1A5-45F9-A7C8-838BE9EB46E3}" dt="2022-02-22T17:37:07.332" v="2357" actId="20577"/>
          <ac:spMkLst>
            <pc:docMk/>
            <pc:sldMk cId="2719729194" sldId="366"/>
            <ac:spMk id="2" creationId="{00000000-0000-0000-0000-000000000000}"/>
          </ac:spMkLst>
        </pc:spChg>
        <pc:spChg chg="mod">
          <ac:chgData name="Plácido Fernández Cuevas" userId="2cc14e2bda399fbc" providerId="LiveId" clId="{94A5FE04-D1A5-45F9-A7C8-838BE9EB46E3}" dt="2022-02-22T17:36:54.289" v="2306" actId="20577"/>
          <ac:spMkLst>
            <pc:docMk/>
            <pc:sldMk cId="2719729194" sldId="366"/>
            <ac:spMk id="3" creationId="{00000000-0000-0000-0000-000000000000}"/>
          </ac:spMkLst>
        </pc:spChg>
      </pc:sldChg>
      <pc:sldChg chg="addSp delSp modSp add mod ord">
        <pc:chgData name="Plácido Fernández Cuevas" userId="2cc14e2bda399fbc" providerId="LiveId" clId="{94A5FE04-D1A5-45F9-A7C8-838BE9EB46E3}" dt="2022-02-22T17:50:19.261" v="4099" actId="1076"/>
        <pc:sldMkLst>
          <pc:docMk/>
          <pc:sldMk cId="220396635" sldId="367"/>
        </pc:sldMkLst>
        <pc:spChg chg="mod">
          <ac:chgData name="Plácido Fernández Cuevas" userId="2cc14e2bda399fbc" providerId="LiveId" clId="{94A5FE04-D1A5-45F9-A7C8-838BE9EB46E3}" dt="2022-02-22T17:37:22.316" v="2379" actId="20577"/>
          <ac:spMkLst>
            <pc:docMk/>
            <pc:sldMk cId="220396635" sldId="367"/>
            <ac:spMk id="4" creationId="{2D398E5F-D071-49D8-92EB-ED56807450EB}"/>
          </ac:spMkLst>
        </pc:spChg>
        <pc:spChg chg="mod">
          <ac:chgData name="Plácido Fernández Cuevas" userId="2cc14e2bda399fbc" providerId="LiveId" clId="{94A5FE04-D1A5-45F9-A7C8-838BE9EB46E3}" dt="2022-02-22T17:50:10.868" v="4097" actId="14100"/>
          <ac:spMkLst>
            <pc:docMk/>
            <pc:sldMk cId="220396635" sldId="367"/>
            <ac:spMk id="5" creationId="{1D77EF5D-EC86-4813-8FDA-85056D29EEC3}"/>
          </ac:spMkLst>
        </pc:spChg>
        <pc:picChg chg="add del">
          <ac:chgData name="Plácido Fernández Cuevas" userId="2cc14e2bda399fbc" providerId="LiveId" clId="{94A5FE04-D1A5-45F9-A7C8-838BE9EB46E3}" dt="2022-02-22T17:49:59.556" v="4093"/>
          <ac:picMkLst>
            <pc:docMk/>
            <pc:sldMk cId="220396635" sldId="367"/>
            <ac:picMk id="2050" creationId="{4C326B31-72B3-446D-89AD-4DBE7F8E599D}"/>
          </ac:picMkLst>
        </pc:picChg>
        <pc:picChg chg="add mod">
          <ac:chgData name="Plácido Fernández Cuevas" userId="2cc14e2bda399fbc" providerId="LiveId" clId="{94A5FE04-D1A5-45F9-A7C8-838BE9EB46E3}" dt="2022-02-22T17:50:19.261" v="4099" actId="1076"/>
          <ac:picMkLst>
            <pc:docMk/>
            <pc:sldMk cId="220396635" sldId="367"/>
            <ac:picMk id="2052" creationId="{8FE7C308-7067-41BB-AA21-42C4C13188D2}"/>
          </ac:picMkLst>
        </pc:picChg>
      </pc:sldChg>
      <pc:sldChg chg="addSp delSp modSp add mod">
        <pc:chgData name="Plácido Fernández Cuevas" userId="2cc14e2bda399fbc" providerId="LiveId" clId="{94A5FE04-D1A5-45F9-A7C8-838BE9EB46E3}" dt="2022-02-22T17:56:25.845" v="4202" actId="14100"/>
        <pc:sldMkLst>
          <pc:docMk/>
          <pc:sldMk cId="694028638" sldId="368"/>
        </pc:sldMkLst>
        <pc:spChg chg="mod">
          <ac:chgData name="Plácido Fernández Cuevas" userId="2cc14e2bda399fbc" providerId="LiveId" clId="{94A5FE04-D1A5-45F9-A7C8-838BE9EB46E3}" dt="2022-02-22T17:50:35.376" v="4123" actId="20577"/>
          <ac:spMkLst>
            <pc:docMk/>
            <pc:sldMk cId="694028638" sldId="368"/>
            <ac:spMk id="4" creationId="{2D398E5F-D071-49D8-92EB-ED56807450EB}"/>
          </ac:spMkLst>
        </pc:spChg>
        <pc:spChg chg="mod">
          <ac:chgData name="Plácido Fernández Cuevas" userId="2cc14e2bda399fbc" providerId="LiveId" clId="{94A5FE04-D1A5-45F9-A7C8-838BE9EB46E3}" dt="2022-02-22T17:51:00.288" v="4173" actId="20577"/>
          <ac:spMkLst>
            <pc:docMk/>
            <pc:sldMk cId="694028638" sldId="368"/>
            <ac:spMk id="5" creationId="{1D77EF5D-EC86-4813-8FDA-85056D29EEC3}"/>
          </ac:spMkLst>
        </pc:spChg>
        <pc:picChg chg="add del mod">
          <ac:chgData name="Plácido Fernández Cuevas" userId="2cc14e2bda399fbc" providerId="LiveId" clId="{94A5FE04-D1A5-45F9-A7C8-838BE9EB46E3}" dt="2022-02-22T17:54:22.940" v="4180" actId="478"/>
          <ac:picMkLst>
            <pc:docMk/>
            <pc:sldMk cId="694028638" sldId="368"/>
            <ac:picMk id="3" creationId="{60CD0FB5-4DBC-466B-AF73-C8E7CC786E88}"/>
          </ac:picMkLst>
        </pc:picChg>
        <pc:picChg chg="add mod modCrop">
          <ac:chgData name="Plácido Fernández Cuevas" userId="2cc14e2bda399fbc" providerId="LiveId" clId="{94A5FE04-D1A5-45F9-A7C8-838BE9EB46E3}" dt="2022-02-22T17:56:03.284" v="4198" actId="732"/>
          <ac:picMkLst>
            <pc:docMk/>
            <pc:sldMk cId="694028638" sldId="368"/>
            <ac:picMk id="7" creationId="{EB5F4795-9E8D-407B-BA9F-B439A361ABC9}"/>
          </ac:picMkLst>
        </pc:picChg>
        <pc:picChg chg="add mod modCrop">
          <ac:chgData name="Plácido Fernández Cuevas" userId="2cc14e2bda399fbc" providerId="LiveId" clId="{94A5FE04-D1A5-45F9-A7C8-838BE9EB46E3}" dt="2022-02-22T17:55:34.897" v="4191" actId="732"/>
          <ac:picMkLst>
            <pc:docMk/>
            <pc:sldMk cId="694028638" sldId="368"/>
            <ac:picMk id="9" creationId="{CFE0DBC5-519C-4CE3-90C8-E6A81F8DF82D}"/>
          </ac:picMkLst>
        </pc:picChg>
        <pc:picChg chg="del">
          <ac:chgData name="Plácido Fernández Cuevas" userId="2cc14e2bda399fbc" providerId="LiveId" clId="{94A5FE04-D1A5-45F9-A7C8-838BE9EB46E3}" dt="2022-02-22T17:50:43.098" v="4125" actId="478"/>
          <ac:picMkLst>
            <pc:docMk/>
            <pc:sldMk cId="694028638" sldId="368"/>
            <ac:picMk id="2052" creationId="{8FE7C308-7067-41BB-AA21-42C4C13188D2}"/>
          </ac:picMkLst>
        </pc:picChg>
        <pc:cxnChg chg="add mod">
          <ac:chgData name="Plácido Fernández Cuevas" userId="2cc14e2bda399fbc" providerId="LiveId" clId="{94A5FE04-D1A5-45F9-A7C8-838BE9EB46E3}" dt="2022-02-22T17:56:25.845" v="4202" actId="14100"/>
          <ac:cxnSpMkLst>
            <pc:docMk/>
            <pc:sldMk cId="694028638" sldId="368"/>
            <ac:cxnSpMk id="11" creationId="{EBD5FC82-4AEB-4CA1-BEA0-92A76CC46956}"/>
          </ac:cxnSpMkLst>
        </pc:cxnChg>
      </pc:sldChg>
      <pc:sldChg chg="new del">
        <pc:chgData name="Plácido Fernández Cuevas" userId="2cc14e2bda399fbc" providerId="LiveId" clId="{94A5FE04-D1A5-45F9-A7C8-838BE9EB46E3}" dt="2022-02-22T17:45:58.285" v="3793" actId="680"/>
        <pc:sldMkLst>
          <pc:docMk/>
          <pc:sldMk cId="2317247079" sldId="368"/>
        </pc:sldMkLst>
      </pc:sldChg>
      <pc:sldChg chg="addSp delSp modSp add mod">
        <pc:chgData name="Plácido Fernández Cuevas" userId="2cc14e2bda399fbc" providerId="LiveId" clId="{94A5FE04-D1A5-45F9-A7C8-838BE9EB46E3}" dt="2022-02-22T18:00:01.112" v="4358" actId="14100"/>
        <pc:sldMkLst>
          <pc:docMk/>
          <pc:sldMk cId="4265694603" sldId="369"/>
        </pc:sldMkLst>
        <pc:spChg chg="mod">
          <ac:chgData name="Plácido Fernández Cuevas" userId="2cc14e2bda399fbc" providerId="LiveId" clId="{94A5FE04-D1A5-45F9-A7C8-838BE9EB46E3}" dt="2022-02-22T17:59:12.042" v="4338" actId="20577"/>
          <ac:spMkLst>
            <pc:docMk/>
            <pc:sldMk cId="4265694603" sldId="369"/>
            <ac:spMk id="5" creationId="{1D77EF5D-EC86-4813-8FDA-85056D29EEC3}"/>
          </ac:spMkLst>
        </pc:spChg>
        <pc:picChg chg="add del mod modCrop">
          <ac:chgData name="Plácido Fernández Cuevas" userId="2cc14e2bda399fbc" providerId="LiveId" clId="{94A5FE04-D1A5-45F9-A7C8-838BE9EB46E3}" dt="2022-02-22T18:00:01.112" v="4358" actId="14100"/>
          <ac:picMkLst>
            <pc:docMk/>
            <pc:sldMk cId="4265694603" sldId="369"/>
            <ac:picMk id="3" creationId="{1DB04150-D5EE-48CB-88F9-DE78AA330BB5}"/>
          </ac:picMkLst>
        </pc:picChg>
        <pc:picChg chg="add del mod">
          <ac:chgData name="Plácido Fernández Cuevas" userId="2cc14e2bda399fbc" providerId="LiveId" clId="{94A5FE04-D1A5-45F9-A7C8-838BE9EB46E3}" dt="2022-02-22T17:59:17.004" v="4352" actId="478"/>
          <ac:picMkLst>
            <pc:docMk/>
            <pc:sldMk cId="4265694603" sldId="369"/>
            <ac:picMk id="7" creationId="{EB5F4795-9E8D-407B-BA9F-B439A361ABC9}"/>
          </ac:picMkLst>
        </pc:picChg>
        <pc:picChg chg="add del mod">
          <ac:chgData name="Plácido Fernández Cuevas" userId="2cc14e2bda399fbc" providerId="LiveId" clId="{94A5FE04-D1A5-45F9-A7C8-838BE9EB46E3}" dt="2022-02-22T17:59:35.073" v="4355" actId="14100"/>
          <ac:picMkLst>
            <pc:docMk/>
            <pc:sldMk cId="4265694603" sldId="369"/>
            <ac:picMk id="9" creationId="{CFE0DBC5-519C-4CE3-90C8-E6A81F8DF82D}"/>
          </ac:picMkLst>
        </pc:picChg>
      </pc:sldChg>
      <pc:sldChg chg="addSp modSp add mod">
        <pc:chgData name="Plácido Fernández Cuevas" userId="2cc14e2bda399fbc" providerId="LiveId" clId="{94A5FE04-D1A5-45F9-A7C8-838BE9EB46E3}" dt="2022-02-22T18:02:28.376" v="4481" actId="14100"/>
        <pc:sldMkLst>
          <pc:docMk/>
          <pc:sldMk cId="107781104" sldId="370"/>
        </pc:sldMkLst>
        <pc:spChg chg="mod">
          <ac:chgData name="Plácido Fernández Cuevas" userId="2cc14e2bda399fbc" providerId="LiveId" clId="{94A5FE04-D1A5-45F9-A7C8-838BE9EB46E3}" dt="2022-02-22T18:01:16.759" v="4473" actId="20577"/>
          <ac:spMkLst>
            <pc:docMk/>
            <pc:sldMk cId="107781104" sldId="370"/>
            <ac:spMk id="5" creationId="{1D77EF5D-EC86-4813-8FDA-85056D29EEC3}"/>
          </ac:spMkLst>
        </pc:spChg>
        <pc:picChg chg="mod">
          <ac:chgData name="Plácido Fernández Cuevas" userId="2cc14e2bda399fbc" providerId="LiveId" clId="{94A5FE04-D1A5-45F9-A7C8-838BE9EB46E3}" dt="2022-02-22T18:00:30.715" v="4365" actId="1076"/>
          <ac:picMkLst>
            <pc:docMk/>
            <pc:sldMk cId="107781104" sldId="370"/>
            <ac:picMk id="3" creationId="{1DB04150-D5EE-48CB-88F9-DE78AA330BB5}"/>
          </ac:picMkLst>
        </pc:picChg>
        <pc:picChg chg="add mod modCrop">
          <ac:chgData name="Plácido Fernández Cuevas" userId="2cc14e2bda399fbc" providerId="LiveId" clId="{94A5FE04-D1A5-45F9-A7C8-838BE9EB46E3}" dt="2022-02-22T18:02:28.376" v="4481" actId="14100"/>
          <ac:picMkLst>
            <pc:docMk/>
            <pc:sldMk cId="107781104" sldId="370"/>
            <ac:picMk id="6" creationId="{749E51D8-A083-4AB3-8727-9987CC7EBF6B}"/>
          </ac:picMkLst>
        </pc:picChg>
      </pc:sldChg>
      <pc:sldChg chg="delSp add del mod">
        <pc:chgData name="Plácido Fernández Cuevas" userId="2cc14e2bda399fbc" providerId="LiveId" clId="{94A5FE04-D1A5-45F9-A7C8-838BE9EB46E3}" dt="2022-02-22T18:00:23.553" v="4364" actId="47"/>
        <pc:sldMkLst>
          <pc:docMk/>
          <pc:sldMk cId="2536925974" sldId="371"/>
        </pc:sldMkLst>
        <pc:picChg chg="del">
          <ac:chgData name="Plácido Fernández Cuevas" userId="2cc14e2bda399fbc" providerId="LiveId" clId="{94A5FE04-D1A5-45F9-A7C8-838BE9EB46E3}" dt="2022-02-22T18:00:17.942" v="4362" actId="478"/>
          <ac:picMkLst>
            <pc:docMk/>
            <pc:sldMk cId="2536925974" sldId="371"/>
            <ac:picMk id="3" creationId="{1DB04150-D5EE-48CB-88F9-DE78AA330BB5}"/>
          </ac:picMkLst>
        </pc:picChg>
        <pc:picChg chg="del">
          <ac:chgData name="Plácido Fernández Cuevas" userId="2cc14e2bda399fbc" providerId="LiveId" clId="{94A5FE04-D1A5-45F9-A7C8-838BE9EB46E3}" dt="2022-02-22T18:00:17.234" v="4361" actId="478"/>
          <ac:picMkLst>
            <pc:docMk/>
            <pc:sldMk cId="2536925974" sldId="371"/>
            <ac:picMk id="9" creationId="{CFE0DBC5-519C-4CE3-90C8-E6A81F8DF82D}"/>
          </ac:picMkLst>
        </pc:picChg>
        <pc:cxnChg chg="del">
          <ac:chgData name="Plácido Fernández Cuevas" userId="2cc14e2bda399fbc" providerId="LiveId" clId="{94A5FE04-D1A5-45F9-A7C8-838BE9EB46E3}" dt="2022-02-22T18:00:18.956" v="4363" actId="478"/>
          <ac:cxnSpMkLst>
            <pc:docMk/>
            <pc:sldMk cId="2536925974" sldId="371"/>
            <ac:cxnSpMk id="11" creationId="{EBD5FC82-4AEB-4CA1-BEA0-92A76CC46956}"/>
          </ac:cxnSpMkLst>
        </pc:cxnChg>
      </pc:sldChg>
      <pc:sldChg chg="addSp modSp add mod">
        <pc:chgData name="Plácido Fernández Cuevas" userId="2cc14e2bda399fbc" providerId="LiveId" clId="{94A5FE04-D1A5-45F9-A7C8-838BE9EB46E3}" dt="2022-02-22T18:40:30.637" v="4531" actId="1076"/>
        <pc:sldMkLst>
          <pc:docMk/>
          <pc:sldMk cId="2800807803" sldId="371"/>
        </pc:sldMkLst>
        <pc:spChg chg="mod">
          <ac:chgData name="Plácido Fernández Cuevas" userId="2cc14e2bda399fbc" providerId="LiveId" clId="{94A5FE04-D1A5-45F9-A7C8-838BE9EB46E3}" dt="2022-02-22T18:39:26.989" v="4524" actId="20577"/>
          <ac:spMkLst>
            <pc:docMk/>
            <pc:sldMk cId="2800807803" sldId="371"/>
            <ac:spMk id="5" creationId="{1D77EF5D-EC86-4813-8FDA-85056D29EEC3}"/>
          </ac:spMkLst>
        </pc:spChg>
        <pc:picChg chg="mod">
          <ac:chgData name="Plácido Fernández Cuevas" userId="2cc14e2bda399fbc" providerId="LiveId" clId="{94A5FE04-D1A5-45F9-A7C8-838BE9EB46E3}" dt="2022-02-22T18:39:37.315" v="4525" actId="1076"/>
          <ac:picMkLst>
            <pc:docMk/>
            <pc:sldMk cId="2800807803" sldId="371"/>
            <ac:picMk id="6" creationId="{749E51D8-A083-4AB3-8727-9987CC7EBF6B}"/>
          </ac:picMkLst>
        </pc:picChg>
        <pc:picChg chg="add mod modCrop">
          <ac:chgData name="Plácido Fernández Cuevas" userId="2cc14e2bda399fbc" providerId="LiveId" clId="{94A5FE04-D1A5-45F9-A7C8-838BE9EB46E3}" dt="2022-02-22T18:40:30.637" v="4531" actId="1076"/>
          <ac:picMkLst>
            <pc:docMk/>
            <pc:sldMk cId="2800807803" sldId="371"/>
            <ac:picMk id="7" creationId="{7735A661-F459-45DC-BE65-A20741F0C93C}"/>
          </ac:picMkLst>
        </pc:picChg>
      </pc:sldChg>
      <pc:sldChg chg="addSp modSp add mod">
        <pc:chgData name="Plácido Fernández Cuevas" userId="2cc14e2bda399fbc" providerId="LiveId" clId="{94A5FE04-D1A5-45F9-A7C8-838BE9EB46E3}" dt="2022-02-22T18:44:45.961" v="4587" actId="14100"/>
        <pc:sldMkLst>
          <pc:docMk/>
          <pc:sldMk cId="3626818" sldId="372"/>
        </pc:sldMkLst>
        <pc:spChg chg="mod">
          <ac:chgData name="Plácido Fernández Cuevas" userId="2cc14e2bda399fbc" providerId="LiveId" clId="{94A5FE04-D1A5-45F9-A7C8-838BE9EB46E3}" dt="2022-02-22T18:43:26.601" v="4580" actId="20577"/>
          <ac:spMkLst>
            <pc:docMk/>
            <pc:sldMk cId="3626818" sldId="372"/>
            <ac:spMk id="5" creationId="{1D77EF5D-EC86-4813-8FDA-85056D29EEC3}"/>
          </ac:spMkLst>
        </pc:spChg>
        <pc:picChg chg="mod">
          <ac:chgData name="Plácido Fernández Cuevas" userId="2cc14e2bda399fbc" providerId="LiveId" clId="{94A5FE04-D1A5-45F9-A7C8-838BE9EB46E3}" dt="2022-02-22T18:43:48.536" v="4582" actId="14100"/>
          <ac:picMkLst>
            <pc:docMk/>
            <pc:sldMk cId="3626818" sldId="372"/>
            <ac:picMk id="7" creationId="{7735A661-F459-45DC-BE65-A20741F0C93C}"/>
          </ac:picMkLst>
        </pc:picChg>
        <pc:picChg chg="add mod modCrop">
          <ac:chgData name="Plácido Fernández Cuevas" userId="2cc14e2bda399fbc" providerId="LiveId" clId="{94A5FE04-D1A5-45F9-A7C8-838BE9EB46E3}" dt="2022-02-22T18:44:45.961" v="4587" actId="14100"/>
          <ac:picMkLst>
            <pc:docMk/>
            <pc:sldMk cId="3626818" sldId="372"/>
            <ac:picMk id="8" creationId="{5969D369-CA61-4BA4-BA37-DE17FA73CB19}"/>
          </ac:picMkLst>
        </pc:picChg>
      </pc:sldChg>
      <pc:sldChg chg="addSp modSp add mod">
        <pc:chgData name="Plácido Fernández Cuevas" userId="2cc14e2bda399fbc" providerId="LiveId" clId="{94A5FE04-D1A5-45F9-A7C8-838BE9EB46E3}" dt="2022-02-22T18:46:17.665" v="4627" actId="14100"/>
        <pc:sldMkLst>
          <pc:docMk/>
          <pc:sldMk cId="2103434549" sldId="373"/>
        </pc:sldMkLst>
        <pc:spChg chg="mod">
          <ac:chgData name="Plácido Fernández Cuevas" userId="2cc14e2bda399fbc" providerId="LiveId" clId="{94A5FE04-D1A5-45F9-A7C8-838BE9EB46E3}" dt="2022-02-22T18:45:39.757" v="4619" actId="20577"/>
          <ac:spMkLst>
            <pc:docMk/>
            <pc:sldMk cId="2103434549" sldId="373"/>
            <ac:spMk id="5" creationId="{1D77EF5D-EC86-4813-8FDA-85056D29EEC3}"/>
          </ac:spMkLst>
        </pc:spChg>
        <pc:picChg chg="mod">
          <ac:chgData name="Plácido Fernández Cuevas" userId="2cc14e2bda399fbc" providerId="LiveId" clId="{94A5FE04-D1A5-45F9-A7C8-838BE9EB46E3}" dt="2022-02-22T18:45:50.130" v="4621" actId="14100"/>
          <ac:picMkLst>
            <pc:docMk/>
            <pc:sldMk cId="2103434549" sldId="373"/>
            <ac:picMk id="8" creationId="{5969D369-CA61-4BA4-BA37-DE17FA73CB19}"/>
          </ac:picMkLst>
        </pc:picChg>
        <pc:picChg chg="add mod modCrop">
          <ac:chgData name="Plácido Fernández Cuevas" userId="2cc14e2bda399fbc" providerId="LiveId" clId="{94A5FE04-D1A5-45F9-A7C8-838BE9EB46E3}" dt="2022-02-22T18:46:17.665" v="4627" actId="14100"/>
          <ac:picMkLst>
            <pc:docMk/>
            <pc:sldMk cId="2103434549" sldId="373"/>
            <ac:picMk id="10" creationId="{DDC1BD84-03B7-45F6-818A-4F82E668BD1B}"/>
          </ac:picMkLst>
        </pc:picChg>
      </pc:sldChg>
      <pc:sldChg chg="addSp modSp add mod">
        <pc:chgData name="Plácido Fernández Cuevas" userId="2cc14e2bda399fbc" providerId="LiveId" clId="{94A5FE04-D1A5-45F9-A7C8-838BE9EB46E3}" dt="2022-02-22T18:47:55.151" v="4731" actId="14100"/>
        <pc:sldMkLst>
          <pc:docMk/>
          <pc:sldMk cId="803182052" sldId="374"/>
        </pc:sldMkLst>
        <pc:spChg chg="mod">
          <ac:chgData name="Plácido Fernández Cuevas" userId="2cc14e2bda399fbc" providerId="LiveId" clId="{94A5FE04-D1A5-45F9-A7C8-838BE9EB46E3}" dt="2022-02-22T18:46:56.251" v="4720" actId="20577"/>
          <ac:spMkLst>
            <pc:docMk/>
            <pc:sldMk cId="803182052" sldId="374"/>
            <ac:spMk id="5" creationId="{1D77EF5D-EC86-4813-8FDA-85056D29EEC3}"/>
          </ac:spMkLst>
        </pc:spChg>
        <pc:picChg chg="mod">
          <ac:chgData name="Plácido Fernández Cuevas" userId="2cc14e2bda399fbc" providerId="LiveId" clId="{94A5FE04-D1A5-45F9-A7C8-838BE9EB46E3}" dt="2022-02-22T18:47:03.782" v="4721" actId="1076"/>
          <ac:picMkLst>
            <pc:docMk/>
            <pc:sldMk cId="803182052" sldId="374"/>
            <ac:picMk id="10" creationId="{DDC1BD84-03B7-45F6-818A-4F82E668BD1B}"/>
          </ac:picMkLst>
        </pc:picChg>
        <pc:picChg chg="add mod modCrop">
          <ac:chgData name="Plácido Fernández Cuevas" userId="2cc14e2bda399fbc" providerId="LiveId" clId="{94A5FE04-D1A5-45F9-A7C8-838BE9EB46E3}" dt="2022-02-22T18:47:55.151" v="4731" actId="14100"/>
          <ac:picMkLst>
            <pc:docMk/>
            <pc:sldMk cId="803182052" sldId="374"/>
            <ac:picMk id="12" creationId="{91819241-C0A1-4B0D-A353-6A36F69BC459}"/>
          </ac:picMkLst>
        </pc:picChg>
      </pc:sldChg>
      <pc:sldChg chg="delSp modSp add mod">
        <pc:chgData name="Plácido Fernández Cuevas" userId="2cc14e2bda399fbc" providerId="LiveId" clId="{94A5FE04-D1A5-45F9-A7C8-838BE9EB46E3}" dt="2022-02-22T18:49:19.317" v="4783"/>
        <pc:sldMkLst>
          <pc:docMk/>
          <pc:sldMk cId="1452949600" sldId="375"/>
        </pc:sldMkLst>
        <pc:spChg chg="mod">
          <ac:chgData name="Plácido Fernández Cuevas" userId="2cc14e2bda399fbc" providerId="LiveId" clId="{94A5FE04-D1A5-45F9-A7C8-838BE9EB46E3}" dt="2022-02-22T18:48:35.967" v="4782" actId="20577"/>
          <ac:spMkLst>
            <pc:docMk/>
            <pc:sldMk cId="1452949600" sldId="375"/>
            <ac:spMk id="2" creationId="{00000000-0000-0000-0000-000000000000}"/>
          </ac:spMkLst>
        </pc:spChg>
        <pc:spChg chg="mod">
          <ac:chgData name="Plácido Fernández Cuevas" userId="2cc14e2bda399fbc" providerId="LiveId" clId="{94A5FE04-D1A5-45F9-A7C8-838BE9EB46E3}" dt="2022-02-22T18:48:23.781" v="4748" actId="20577"/>
          <ac:spMkLst>
            <pc:docMk/>
            <pc:sldMk cId="1452949600" sldId="375"/>
            <ac:spMk id="3" creationId="{00000000-0000-0000-0000-000000000000}"/>
          </ac:spMkLst>
        </pc:spChg>
        <pc:picChg chg="del">
          <ac:chgData name="Plácido Fernández Cuevas" userId="2cc14e2bda399fbc" providerId="LiveId" clId="{94A5FE04-D1A5-45F9-A7C8-838BE9EB46E3}" dt="2022-02-22T18:49:19.317" v="4783"/>
          <ac:picMkLst>
            <pc:docMk/>
            <pc:sldMk cId="1452949600" sldId="375"/>
            <ac:picMk id="4" creationId="{ED7107BD-74F3-42DB-B894-44B4995942D8}"/>
          </ac:picMkLst>
        </pc:picChg>
      </pc:sldChg>
      <pc:sldChg chg="addSp delSp modSp add mod">
        <pc:chgData name="Plácido Fernández Cuevas" userId="2cc14e2bda399fbc" providerId="LiveId" clId="{94A5FE04-D1A5-45F9-A7C8-838BE9EB46E3}" dt="2022-02-22T18:55:37.941" v="5313" actId="1076"/>
        <pc:sldMkLst>
          <pc:docMk/>
          <pc:sldMk cId="3042232972" sldId="376"/>
        </pc:sldMkLst>
        <pc:spChg chg="add del mod">
          <ac:chgData name="Plácido Fernández Cuevas" userId="2cc14e2bda399fbc" providerId="LiveId" clId="{94A5FE04-D1A5-45F9-A7C8-838BE9EB46E3}" dt="2022-02-22T18:54:27.034" v="5295"/>
          <ac:spMkLst>
            <pc:docMk/>
            <pc:sldMk cId="3042232972" sldId="376"/>
            <ac:spMk id="2" creationId="{9E1FFE07-2013-4478-8655-E0538973B6E8}"/>
          </ac:spMkLst>
        </pc:spChg>
        <pc:spChg chg="mod">
          <ac:chgData name="Plácido Fernández Cuevas" userId="2cc14e2bda399fbc" providerId="LiveId" clId="{94A5FE04-D1A5-45F9-A7C8-838BE9EB46E3}" dt="2022-02-22T18:50:41.391" v="4785"/>
          <ac:spMkLst>
            <pc:docMk/>
            <pc:sldMk cId="3042232972" sldId="376"/>
            <ac:spMk id="4" creationId="{2D398E5F-D071-49D8-92EB-ED56807450EB}"/>
          </ac:spMkLst>
        </pc:spChg>
        <pc:spChg chg="mod">
          <ac:chgData name="Plácido Fernández Cuevas" userId="2cc14e2bda399fbc" providerId="LiveId" clId="{94A5FE04-D1A5-45F9-A7C8-838BE9EB46E3}" dt="2022-02-22T18:55:27.822" v="5311" actId="20577"/>
          <ac:spMkLst>
            <pc:docMk/>
            <pc:sldMk cId="3042232972" sldId="376"/>
            <ac:spMk id="5" creationId="{1D77EF5D-EC86-4813-8FDA-85056D29EEC3}"/>
          </ac:spMkLst>
        </pc:spChg>
        <pc:picChg chg="add del mod">
          <ac:chgData name="Plácido Fernández Cuevas" userId="2cc14e2bda399fbc" providerId="LiveId" clId="{94A5FE04-D1A5-45F9-A7C8-838BE9EB46E3}" dt="2022-02-22T18:55:21.589" v="5303"/>
          <ac:picMkLst>
            <pc:docMk/>
            <pc:sldMk cId="3042232972" sldId="376"/>
            <ac:picMk id="6" creationId="{A571274D-A262-43AF-9C38-7A2F79C28509}"/>
          </ac:picMkLst>
        </pc:picChg>
        <pc:picChg chg="add mod">
          <ac:chgData name="Plácido Fernández Cuevas" userId="2cc14e2bda399fbc" providerId="LiveId" clId="{94A5FE04-D1A5-45F9-A7C8-838BE9EB46E3}" dt="2022-02-22T18:55:37.941" v="5313" actId="1076"/>
          <ac:picMkLst>
            <pc:docMk/>
            <pc:sldMk cId="3042232972" sldId="376"/>
            <ac:picMk id="8" creationId="{DA3397B2-F67C-436A-AEE3-9F9C065D6AA3}"/>
          </ac:picMkLst>
        </pc:picChg>
        <pc:picChg chg="del">
          <ac:chgData name="Plácido Fernández Cuevas" userId="2cc14e2bda399fbc" providerId="LiveId" clId="{94A5FE04-D1A5-45F9-A7C8-838BE9EB46E3}" dt="2022-02-22T18:50:44.156" v="4786" actId="478"/>
          <ac:picMkLst>
            <pc:docMk/>
            <pc:sldMk cId="3042232972" sldId="376"/>
            <ac:picMk id="2052" creationId="{8FE7C308-7067-41BB-AA21-42C4C13188D2}"/>
          </ac:picMkLst>
        </pc:picChg>
      </pc:sldChg>
      <pc:sldChg chg="modSp add mod ord">
        <pc:chgData name="Plácido Fernández Cuevas" userId="2cc14e2bda399fbc" providerId="LiveId" clId="{94A5FE04-D1A5-45F9-A7C8-838BE9EB46E3}" dt="2022-02-22T18:56:14.356" v="5349" actId="20577"/>
        <pc:sldMkLst>
          <pc:docMk/>
          <pc:sldMk cId="831159405" sldId="377"/>
        </pc:sldMkLst>
        <pc:spChg chg="mod">
          <ac:chgData name="Plácido Fernández Cuevas" userId="2cc14e2bda399fbc" providerId="LiveId" clId="{94A5FE04-D1A5-45F9-A7C8-838BE9EB46E3}" dt="2022-02-22T18:56:14.356" v="5349" actId="20577"/>
          <ac:spMkLst>
            <pc:docMk/>
            <pc:sldMk cId="831159405" sldId="377"/>
            <ac:spMk id="2" creationId="{00000000-0000-0000-0000-000000000000}"/>
          </ac:spMkLst>
        </pc:spChg>
        <pc:spChg chg="mod">
          <ac:chgData name="Plácido Fernández Cuevas" userId="2cc14e2bda399fbc" providerId="LiveId" clId="{94A5FE04-D1A5-45F9-A7C8-838BE9EB46E3}" dt="2022-02-22T18:56:06.742" v="5331" actId="20577"/>
          <ac:spMkLst>
            <pc:docMk/>
            <pc:sldMk cId="831159405" sldId="377"/>
            <ac:spMk id="3" creationId="{00000000-0000-0000-0000-000000000000}"/>
          </ac:spMkLst>
        </pc:spChg>
      </pc:sldChg>
      <pc:sldChg chg="delSp modSp add mod ord">
        <pc:chgData name="Plácido Fernández Cuevas" userId="2cc14e2bda399fbc" providerId="LiveId" clId="{94A5FE04-D1A5-45F9-A7C8-838BE9EB46E3}" dt="2022-02-22T19:00:03.698" v="6365" actId="20577"/>
        <pc:sldMkLst>
          <pc:docMk/>
          <pc:sldMk cId="1964465459" sldId="378"/>
        </pc:sldMkLst>
        <pc:spChg chg="mod">
          <ac:chgData name="Plácido Fernández Cuevas" userId="2cc14e2bda399fbc" providerId="LiveId" clId="{94A5FE04-D1A5-45F9-A7C8-838BE9EB46E3}" dt="2022-02-22T18:56:27.460" v="5367" actId="20577"/>
          <ac:spMkLst>
            <pc:docMk/>
            <pc:sldMk cId="1964465459" sldId="378"/>
            <ac:spMk id="4" creationId="{2D398E5F-D071-49D8-92EB-ED56807450EB}"/>
          </ac:spMkLst>
        </pc:spChg>
        <pc:spChg chg="mod">
          <ac:chgData name="Plácido Fernández Cuevas" userId="2cc14e2bda399fbc" providerId="LiveId" clId="{94A5FE04-D1A5-45F9-A7C8-838BE9EB46E3}" dt="2022-02-22T19:00:03.698" v="6365" actId="20577"/>
          <ac:spMkLst>
            <pc:docMk/>
            <pc:sldMk cId="1964465459" sldId="378"/>
            <ac:spMk id="5" creationId="{1D77EF5D-EC86-4813-8FDA-85056D29EEC3}"/>
          </ac:spMkLst>
        </pc:spChg>
        <pc:picChg chg="del">
          <ac:chgData name="Plácido Fernández Cuevas" userId="2cc14e2bda399fbc" providerId="LiveId" clId="{94A5FE04-D1A5-45F9-A7C8-838BE9EB46E3}" dt="2022-02-22T18:56:29.406" v="5368" actId="478"/>
          <ac:picMkLst>
            <pc:docMk/>
            <pc:sldMk cId="1964465459" sldId="378"/>
            <ac:picMk id="8" creationId="{DA3397B2-F67C-436A-AEE3-9F9C065D6AA3}"/>
          </ac:picMkLst>
        </pc:picChg>
      </pc:sldChg>
      <pc:sldChg chg="addSp delSp modSp add mod">
        <pc:chgData name="Plácido Fernández Cuevas" userId="2cc14e2bda399fbc" providerId="LiveId" clId="{94A5FE04-D1A5-45F9-A7C8-838BE9EB46E3}" dt="2022-02-26T18:34:54.651" v="7986" actId="1076"/>
        <pc:sldMkLst>
          <pc:docMk/>
          <pc:sldMk cId="1362358265" sldId="379"/>
        </pc:sldMkLst>
        <pc:spChg chg="add mod">
          <ac:chgData name="Plácido Fernández Cuevas" userId="2cc14e2bda399fbc" providerId="LiveId" clId="{94A5FE04-D1A5-45F9-A7C8-838BE9EB46E3}" dt="2022-02-26T18:34:54.651" v="7986" actId="1076"/>
          <ac:spMkLst>
            <pc:docMk/>
            <pc:sldMk cId="1362358265" sldId="379"/>
            <ac:spMk id="2" creationId="{ED7F4810-F452-4D61-B171-539925858062}"/>
          </ac:spMkLst>
        </pc:spChg>
        <pc:spChg chg="add del mod">
          <ac:chgData name="Plácido Fernández Cuevas" userId="2cc14e2bda399fbc" providerId="LiveId" clId="{94A5FE04-D1A5-45F9-A7C8-838BE9EB46E3}" dt="2022-02-26T18:30:45.599" v="7878" actId="767"/>
          <ac:spMkLst>
            <pc:docMk/>
            <pc:sldMk cId="1362358265" sldId="379"/>
            <ac:spMk id="3" creationId="{3ECB95AF-4D1D-4F49-BB67-439DD782B2FA}"/>
          </ac:spMkLst>
        </pc:spChg>
        <pc:spChg chg="mod">
          <ac:chgData name="Plácido Fernández Cuevas" userId="2cc14e2bda399fbc" providerId="LiveId" clId="{94A5FE04-D1A5-45F9-A7C8-838BE9EB46E3}" dt="2022-02-26T18:28:22.814" v="7818" actId="20577"/>
          <ac:spMkLst>
            <pc:docMk/>
            <pc:sldMk cId="1362358265" sldId="379"/>
            <ac:spMk id="4" creationId="{2D398E5F-D071-49D8-92EB-ED56807450EB}"/>
          </ac:spMkLst>
        </pc:spChg>
        <pc:spChg chg="del mod">
          <ac:chgData name="Plácido Fernández Cuevas" userId="2cc14e2bda399fbc" providerId="LiveId" clId="{94A5FE04-D1A5-45F9-A7C8-838BE9EB46E3}" dt="2022-02-22T19:01:29.013" v="6404" actId="478"/>
          <ac:spMkLst>
            <pc:docMk/>
            <pc:sldMk cId="1362358265" sldId="379"/>
            <ac:spMk id="5" creationId="{1D77EF5D-EC86-4813-8FDA-85056D29EEC3}"/>
          </ac:spMkLst>
        </pc:spChg>
        <pc:spChg chg="add mod">
          <ac:chgData name="Plácido Fernández Cuevas" userId="2cc14e2bda399fbc" providerId="LiveId" clId="{94A5FE04-D1A5-45F9-A7C8-838BE9EB46E3}" dt="2022-02-26T18:34:54.651" v="7986" actId="1076"/>
          <ac:spMkLst>
            <pc:docMk/>
            <pc:sldMk cId="1362358265" sldId="379"/>
            <ac:spMk id="9" creationId="{79CA817C-A203-4FAC-A948-2AC7A1B0E4A1}"/>
          </ac:spMkLst>
        </pc:spChg>
        <pc:picChg chg="add mod modCrop">
          <ac:chgData name="Plácido Fernández Cuevas" userId="2cc14e2bda399fbc" providerId="LiveId" clId="{94A5FE04-D1A5-45F9-A7C8-838BE9EB46E3}" dt="2022-02-26T18:34:54.651" v="7986" actId="1076"/>
          <ac:picMkLst>
            <pc:docMk/>
            <pc:sldMk cId="1362358265" sldId="379"/>
            <ac:picMk id="6" creationId="{E2541197-A817-4898-92DA-608E80815060}"/>
          </ac:picMkLst>
        </pc:picChg>
        <pc:picChg chg="add mod">
          <ac:chgData name="Plácido Fernández Cuevas" userId="2cc14e2bda399fbc" providerId="LiveId" clId="{94A5FE04-D1A5-45F9-A7C8-838BE9EB46E3}" dt="2022-02-26T18:34:54.651" v="7986" actId="1076"/>
          <ac:picMkLst>
            <pc:docMk/>
            <pc:sldMk cId="1362358265" sldId="379"/>
            <ac:picMk id="7" creationId="{C7AB23B1-AAFB-4C45-939E-7DB3B9E806D7}"/>
          </ac:picMkLst>
        </pc:picChg>
        <pc:picChg chg="add del mod modCrop">
          <ac:chgData name="Plácido Fernández Cuevas" userId="2cc14e2bda399fbc" providerId="LiveId" clId="{94A5FE04-D1A5-45F9-A7C8-838BE9EB46E3}" dt="2022-02-26T18:29:13.704" v="7844" actId="478"/>
          <ac:picMkLst>
            <pc:docMk/>
            <pc:sldMk cId="1362358265" sldId="379"/>
            <ac:picMk id="8" creationId="{BD6FEE86-8997-4971-BBEA-886D65EE14EC}"/>
          </ac:picMkLst>
        </pc:picChg>
        <pc:picChg chg="add del mod">
          <ac:chgData name="Plácido Fernández Cuevas" userId="2cc14e2bda399fbc" providerId="LiveId" clId="{94A5FE04-D1A5-45F9-A7C8-838BE9EB46E3}" dt="2022-02-26T18:32:19.282" v="7927" actId="478"/>
          <ac:picMkLst>
            <pc:docMk/>
            <pc:sldMk cId="1362358265" sldId="379"/>
            <ac:picMk id="10" creationId="{ABA7718B-9431-4694-94C4-272A06928824}"/>
          </ac:picMkLst>
        </pc:picChg>
        <pc:picChg chg="add del mod">
          <ac:chgData name="Plácido Fernández Cuevas" userId="2cc14e2bda399fbc" providerId="LiveId" clId="{94A5FE04-D1A5-45F9-A7C8-838BE9EB46E3}" dt="2022-02-26T18:32:20.048" v="7928" actId="478"/>
          <ac:picMkLst>
            <pc:docMk/>
            <pc:sldMk cId="1362358265" sldId="379"/>
            <ac:picMk id="11" creationId="{20F063FA-8813-4E01-9AD5-119D23B702E3}"/>
          </ac:picMkLst>
        </pc:picChg>
      </pc:sldChg>
      <pc:sldChg chg="addSp delSp modSp add del mod">
        <pc:chgData name="Plácido Fernández Cuevas" userId="2cc14e2bda399fbc" providerId="LiveId" clId="{94A5FE04-D1A5-45F9-A7C8-838BE9EB46E3}" dt="2022-02-26T18:36:51.944" v="8017" actId="2696"/>
        <pc:sldMkLst>
          <pc:docMk/>
          <pc:sldMk cId="3273522784" sldId="380"/>
        </pc:sldMkLst>
        <pc:spChg chg="mod">
          <ac:chgData name="Plácido Fernández Cuevas" userId="2cc14e2bda399fbc" providerId="LiveId" clId="{94A5FE04-D1A5-45F9-A7C8-838BE9EB46E3}" dt="2022-02-26T18:28:35.667" v="7829" actId="20577"/>
          <ac:spMkLst>
            <pc:docMk/>
            <pc:sldMk cId="3273522784" sldId="380"/>
            <ac:spMk id="4" creationId="{2D398E5F-D071-49D8-92EB-ED56807450EB}"/>
          </ac:spMkLst>
        </pc:spChg>
        <pc:picChg chg="del">
          <ac:chgData name="Plácido Fernández Cuevas" userId="2cc14e2bda399fbc" providerId="LiveId" clId="{94A5FE04-D1A5-45F9-A7C8-838BE9EB46E3}" dt="2022-02-22T19:01:49.745" v="6411" actId="478"/>
          <ac:picMkLst>
            <pc:docMk/>
            <pc:sldMk cId="3273522784" sldId="380"/>
            <ac:picMk id="6" creationId="{E2541197-A817-4898-92DA-608E80815060}"/>
          </ac:picMkLst>
        </pc:picChg>
        <pc:picChg chg="del">
          <ac:chgData name="Plácido Fernández Cuevas" userId="2cc14e2bda399fbc" providerId="LiveId" clId="{94A5FE04-D1A5-45F9-A7C8-838BE9EB46E3}" dt="2022-02-22T19:01:49.114" v="6410" actId="478"/>
          <ac:picMkLst>
            <pc:docMk/>
            <pc:sldMk cId="3273522784" sldId="380"/>
            <ac:picMk id="7" creationId="{C7AB23B1-AAFB-4C45-939E-7DB3B9E806D7}"/>
          </ac:picMkLst>
        </pc:picChg>
        <pc:picChg chg="del">
          <ac:chgData name="Plácido Fernández Cuevas" userId="2cc14e2bda399fbc" providerId="LiveId" clId="{94A5FE04-D1A5-45F9-A7C8-838BE9EB46E3}" dt="2022-02-22T19:01:48.040" v="6409" actId="478"/>
          <ac:picMkLst>
            <pc:docMk/>
            <pc:sldMk cId="3273522784" sldId="380"/>
            <ac:picMk id="8" creationId="{BD6FEE86-8997-4971-BBEA-886D65EE14EC}"/>
          </ac:picMkLst>
        </pc:picChg>
        <pc:picChg chg="add mod modCrop">
          <ac:chgData name="Plácido Fernández Cuevas" userId="2cc14e2bda399fbc" providerId="LiveId" clId="{94A5FE04-D1A5-45F9-A7C8-838BE9EB46E3}" dt="2022-02-22T19:02:19.548" v="6420" actId="1076"/>
          <ac:picMkLst>
            <pc:docMk/>
            <pc:sldMk cId="3273522784" sldId="380"/>
            <ac:picMk id="9" creationId="{CAF624EB-3FC6-48E6-B4AF-9D6A4A67576C}"/>
          </ac:picMkLst>
        </pc:picChg>
        <pc:picChg chg="add mod modCrop">
          <ac:chgData name="Plácido Fernández Cuevas" userId="2cc14e2bda399fbc" providerId="LiveId" clId="{94A5FE04-D1A5-45F9-A7C8-838BE9EB46E3}" dt="2022-02-22T19:02:09.477" v="6418" actId="1076"/>
          <ac:picMkLst>
            <pc:docMk/>
            <pc:sldMk cId="3273522784" sldId="380"/>
            <ac:picMk id="10" creationId="{9EF32668-DA3F-4ECB-B3DD-647786CDB136}"/>
          </ac:picMkLst>
        </pc:picChg>
        <pc:picChg chg="add mod">
          <ac:chgData name="Plácido Fernández Cuevas" userId="2cc14e2bda399fbc" providerId="LiveId" clId="{94A5FE04-D1A5-45F9-A7C8-838BE9EB46E3}" dt="2022-02-22T19:02:31.577" v="6422" actId="1076"/>
          <ac:picMkLst>
            <pc:docMk/>
            <pc:sldMk cId="3273522784" sldId="380"/>
            <ac:picMk id="11" creationId="{1E019CB6-9138-4AFF-8F45-C867C77B0F29}"/>
          </ac:picMkLst>
        </pc:picChg>
      </pc:sldChg>
      <pc:sldChg chg="addSp delSp modSp add del mod">
        <pc:chgData name="Plácido Fernández Cuevas" userId="2cc14e2bda399fbc" providerId="LiveId" clId="{94A5FE04-D1A5-45F9-A7C8-838BE9EB46E3}" dt="2022-02-26T18:45:35.194" v="8088" actId="47"/>
        <pc:sldMkLst>
          <pc:docMk/>
          <pc:sldMk cId="3528428022" sldId="381"/>
        </pc:sldMkLst>
        <pc:spChg chg="mod">
          <ac:chgData name="Plácido Fernández Cuevas" userId="2cc14e2bda399fbc" providerId="LiveId" clId="{94A5FE04-D1A5-45F9-A7C8-838BE9EB46E3}" dt="2022-02-26T18:28:44.036" v="7840" actId="20577"/>
          <ac:spMkLst>
            <pc:docMk/>
            <pc:sldMk cId="3528428022" sldId="381"/>
            <ac:spMk id="4" creationId="{2D398E5F-D071-49D8-92EB-ED56807450EB}"/>
          </ac:spMkLst>
        </pc:spChg>
        <pc:picChg chg="add mod">
          <ac:chgData name="Plácido Fernández Cuevas" userId="2cc14e2bda399fbc" providerId="LiveId" clId="{94A5FE04-D1A5-45F9-A7C8-838BE9EB46E3}" dt="2022-02-22T19:02:46.874" v="6425" actId="1076"/>
          <ac:picMkLst>
            <pc:docMk/>
            <pc:sldMk cId="3528428022" sldId="381"/>
            <ac:picMk id="6" creationId="{B430E483-D8A6-4881-A7FD-129A6440E785}"/>
          </ac:picMkLst>
        </pc:picChg>
        <pc:picChg chg="add mod modCrop">
          <ac:chgData name="Plácido Fernández Cuevas" userId="2cc14e2bda399fbc" providerId="LiveId" clId="{94A5FE04-D1A5-45F9-A7C8-838BE9EB46E3}" dt="2022-02-22T19:03:05.467" v="6431" actId="1076"/>
          <ac:picMkLst>
            <pc:docMk/>
            <pc:sldMk cId="3528428022" sldId="381"/>
            <ac:picMk id="7" creationId="{8DFD8C40-F14E-4881-8831-B55D2185C004}"/>
          </ac:picMkLst>
        </pc:picChg>
        <pc:picChg chg="add mod modCrop">
          <ac:chgData name="Plácido Fernández Cuevas" userId="2cc14e2bda399fbc" providerId="LiveId" clId="{94A5FE04-D1A5-45F9-A7C8-838BE9EB46E3}" dt="2022-02-22T19:03:24.006" v="6436" actId="1076"/>
          <ac:picMkLst>
            <pc:docMk/>
            <pc:sldMk cId="3528428022" sldId="381"/>
            <ac:picMk id="8" creationId="{7BB358BD-CC1F-4816-9549-1617D683AFA2}"/>
          </ac:picMkLst>
        </pc:picChg>
        <pc:picChg chg="del">
          <ac:chgData name="Plácido Fernández Cuevas" userId="2cc14e2bda399fbc" providerId="LiveId" clId="{94A5FE04-D1A5-45F9-A7C8-838BE9EB46E3}" dt="2022-02-22T19:02:53.627" v="6427" actId="478"/>
          <ac:picMkLst>
            <pc:docMk/>
            <pc:sldMk cId="3528428022" sldId="381"/>
            <ac:picMk id="9" creationId="{CAF624EB-3FC6-48E6-B4AF-9D6A4A67576C}"/>
          </ac:picMkLst>
        </pc:picChg>
        <pc:picChg chg="del">
          <ac:chgData name="Plácido Fernández Cuevas" userId="2cc14e2bda399fbc" providerId="LiveId" clId="{94A5FE04-D1A5-45F9-A7C8-838BE9EB46E3}" dt="2022-02-22T19:02:52.841" v="6426" actId="478"/>
          <ac:picMkLst>
            <pc:docMk/>
            <pc:sldMk cId="3528428022" sldId="381"/>
            <ac:picMk id="10" creationId="{9EF32668-DA3F-4ECB-B3DD-647786CDB136}"/>
          </ac:picMkLst>
        </pc:picChg>
      </pc:sldChg>
      <pc:sldChg chg="addSp delSp modSp add del mod">
        <pc:chgData name="Plácido Fernández Cuevas" userId="2cc14e2bda399fbc" providerId="LiveId" clId="{94A5FE04-D1A5-45F9-A7C8-838BE9EB46E3}" dt="2022-02-26T18:46:35.478" v="8109" actId="47"/>
        <pc:sldMkLst>
          <pc:docMk/>
          <pc:sldMk cId="358284636" sldId="382"/>
        </pc:sldMkLst>
        <pc:spChg chg="mod">
          <ac:chgData name="Plácido Fernández Cuevas" userId="2cc14e2bda399fbc" providerId="LiveId" clId="{94A5FE04-D1A5-45F9-A7C8-838BE9EB46E3}" dt="2022-02-26T18:28:53.312" v="7843" actId="20577"/>
          <ac:spMkLst>
            <pc:docMk/>
            <pc:sldMk cId="358284636" sldId="382"/>
            <ac:spMk id="4" creationId="{2D398E5F-D071-49D8-92EB-ED56807450EB}"/>
          </ac:spMkLst>
        </pc:spChg>
        <pc:picChg chg="del">
          <ac:chgData name="Plácido Fernández Cuevas" userId="2cc14e2bda399fbc" providerId="LiveId" clId="{94A5FE04-D1A5-45F9-A7C8-838BE9EB46E3}" dt="2022-02-22T19:03:59.195" v="6448" actId="478"/>
          <ac:picMkLst>
            <pc:docMk/>
            <pc:sldMk cId="358284636" sldId="382"/>
            <ac:picMk id="7" creationId="{8DFD8C40-F14E-4881-8831-B55D2185C004}"/>
          </ac:picMkLst>
        </pc:picChg>
        <pc:picChg chg="del">
          <ac:chgData name="Plácido Fernández Cuevas" userId="2cc14e2bda399fbc" providerId="LiveId" clId="{94A5FE04-D1A5-45F9-A7C8-838BE9EB46E3}" dt="2022-02-22T19:03:54.373" v="6446" actId="478"/>
          <ac:picMkLst>
            <pc:docMk/>
            <pc:sldMk cId="358284636" sldId="382"/>
            <ac:picMk id="8" creationId="{7BB358BD-CC1F-4816-9549-1617D683AFA2}"/>
          </ac:picMkLst>
        </pc:picChg>
        <pc:picChg chg="add mod">
          <ac:chgData name="Plácido Fernández Cuevas" userId="2cc14e2bda399fbc" providerId="LiveId" clId="{94A5FE04-D1A5-45F9-A7C8-838BE9EB46E3}" dt="2022-02-22T19:03:44.082" v="6443" actId="1076"/>
          <ac:picMkLst>
            <pc:docMk/>
            <pc:sldMk cId="358284636" sldId="382"/>
            <ac:picMk id="9" creationId="{2633452A-C1BF-40FC-A2B7-B00DFEB8AF64}"/>
          </ac:picMkLst>
        </pc:picChg>
        <pc:picChg chg="add mod modCrop">
          <ac:chgData name="Plácido Fernández Cuevas" userId="2cc14e2bda399fbc" providerId="LiveId" clId="{94A5FE04-D1A5-45F9-A7C8-838BE9EB46E3}" dt="2022-02-22T19:03:57.730" v="6447" actId="1076"/>
          <ac:picMkLst>
            <pc:docMk/>
            <pc:sldMk cId="358284636" sldId="382"/>
            <ac:picMk id="10" creationId="{1A54BA38-2048-4607-8880-915DB96BCCC3}"/>
          </ac:picMkLst>
        </pc:picChg>
        <pc:picChg chg="add mod modCrop">
          <ac:chgData name="Plácido Fernández Cuevas" userId="2cc14e2bda399fbc" providerId="LiveId" clId="{94A5FE04-D1A5-45F9-A7C8-838BE9EB46E3}" dt="2022-02-22T19:04:07.210" v="6451" actId="1076"/>
          <ac:picMkLst>
            <pc:docMk/>
            <pc:sldMk cId="358284636" sldId="382"/>
            <ac:picMk id="12" creationId="{2F2D2D2C-9C17-43E4-8BD6-85F7610410F2}"/>
          </ac:picMkLst>
        </pc:picChg>
      </pc:sldChg>
      <pc:sldChg chg="modSp add mod ord">
        <pc:chgData name="Plácido Fernández Cuevas" userId="2cc14e2bda399fbc" providerId="LiveId" clId="{94A5FE04-D1A5-45F9-A7C8-838BE9EB46E3}" dt="2022-02-22T19:04:34.968" v="6481" actId="20577"/>
        <pc:sldMkLst>
          <pc:docMk/>
          <pc:sldMk cId="2883177347" sldId="383"/>
        </pc:sldMkLst>
        <pc:spChg chg="mod">
          <ac:chgData name="Plácido Fernández Cuevas" userId="2cc14e2bda399fbc" providerId="LiveId" clId="{94A5FE04-D1A5-45F9-A7C8-838BE9EB46E3}" dt="2022-02-22T19:04:34.968" v="6481" actId="20577"/>
          <ac:spMkLst>
            <pc:docMk/>
            <pc:sldMk cId="2883177347" sldId="383"/>
            <ac:spMk id="2" creationId="{00000000-0000-0000-0000-000000000000}"/>
          </ac:spMkLst>
        </pc:spChg>
        <pc:spChg chg="mod">
          <ac:chgData name="Plácido Fernández Cuevas" userId="2cc14e2bda399fbc" providerId="LiveId" clId="{94A5FE04-D1A5-45F9-A7C8-838BE9EB46E3}" dt="2022-02-22T19:04:25.461" v="6466" actId="20577"/>
          <ac:spMkLst>
            <pc:docMk/>
            <pc:sldMk cId="2883177347" sldId="383"/>
            <ac:spMk id="3" creationId="{00000000-0000-0000-0000-000000000000}"/>
          </ac:spMkLst>
        </pc:spChg>
      </pc:sldChg>
      <pc:sldChg chg="modSp add mod ord">
        <pc:chgData name="Plácido Fernández Cuevas" userId="2cc14e2bda399fbc" providerId="LiveId" clId="{94A5FE04-D1A5-45F9-A7C8-838BE9EB46E3}" dt="2022-02-26T19:00:57.120" v="8307" actId="20577"/>
        <pc:sldMkLst>
          <pc:docMk/>
          <pc:sldMk cId="825410766" sldId="384"/>
        </pc:sldMkLst>
        <pc:spChg chg="mod">
          <ac:chgData name="Plácido Fernández Cuevas" userId="2cc14e2bda399fbc" providerId="LiveId" clId="{94A5FE04-D1A5-45F9-A7C8-838BE9EB46E3}" dt="2022-02-22T19:05:13.757" v="6599" actId="20577"/>
          <ac:spMkLst>
            <pc:docMk/>
            <pc:sldMk cId="825410766" sldId="384"/>
            <ac:spMk id="4" creationId="{2D398E5F-D071-49D8-92EB-ED56807450EB}"/>
          </ac:spMkLst>
        </pc:spChg>
        <pc:spChg chg="mod">
          <ac:chgData name="Plácido Fernández Cuevas" userId="2cc14e2bda399fbc" providerId="LiveId" clId="{94A5FE04-D1A5-45F9-A7C8-838BE9EB46E3}" dt="2022-02-26T19:00:57.120" v="8307" actId="20577"/>
          <ac:spMkLst>
            <pc:docMk/>
            <pc:sldMk cId="825410766" sldId="384"/>
            <ac:spMk id="5" creationId="{1D77EF5D-EC86-4813-8FDA-85056D29EEC3}"/>
          </ac:spMkLst>
        </pc:spChg>
      </pc:sldChg>
      <pc:sldChg chg="modSp add mod">
        <pc:chgData name="Plácido Fernández Cuevas" userId="2cc14e2bda399fbc" providerId="LiveId" clId="{94A5FE04-D1A5-45F9-A7C8-838BE9EB46E3}" dt="2022-02-22T19:08:24.924" v="7184" actId="20577"/>
        <pc:sldMkLst>
          <pc:docMk/>
          <pc:sldMk cId="518868714" sldId="385"/>
        </pc:sldMkLst>
        <pc:spChg chg="mod">
          <ac:chgData name="Plácido Fernández Cuevas" userId="2cc14e2bda399fbc" providerId="LiveId" clId="{94A5FE04-D1A5-45F9-A7C8-838BE9EB46E3}" dt="2022-02-22T19:08:24.924" v="7184" actId="20577"/>
          <ac:spMkLst>
            <pc:docMk/>
            <pc:sldMk cId="518868714" sldId="385"/>
            <ac:spMk id="2" creationId="{00000000-0000-0000-0000-000000000000}"/>
          </ac:spMkLst>
        </pc:spChg>
        <pc:spChg chg="mod">
          <ac:chgData name="Plácido Fernández Cuevas" userId="2cc14e2bda399fbc" providerId="LiveId" clId="{94A5FE04-D1A5-45F9-A7C8-838BE9EB46E3}" dt="2022-02-22T19:08:19.260" v="7161" actId="20577"/>
          <ac:spMkLst>
            <pc:docMk/>
            <pc:sldMk cId="518868714" sldId="385"/>
            <ac:spMk id="3" creationId="{00000000-0000-0000-0000-000000000000}"/>
          </ac:spMkLst>
        </pc:spChg>
      </pc:sldChg>
      <pc:sldChg chg="addSp delSp modSp add mod replId">
        <pc:chgData name="Plácido Fernández Cuevas" userId="2cc14e2bda399fbc" providerId="LiveId" clId="{94A5FE04-D1A5-45F9-A7C8-838BE9EB46E3}" dt="2022-02-22T19:12:15.401" v="7245" actId="1076"/>
        <pc:sldMkLst>
          <pc:docMk/>
          <pc:sldMk cId="3678822972" sldId="386"/>
        </pc:sldMkLst>
        <pc:spChg chg="add mod">
          <ac:chgData name="Plácido Fernández Cuevas" userId="2cc14e2bda399fbc" providerId="LiveId" clId="{94A5FE04-D1A5-45F9-A7C8-838BE9EB46E3}" dt="2022-02-22T19:12:15.401" v="7245" actId="1076"/>
          <ac:spMkLst>
            <pc:docMk/>
            <pc:sldMk cId="3678822972" sldId="386"/>
            <ac:spMk id="2" creationId="{CBB8887D-7E74-46CC-97B0-B609D878B013}"/>
          </ac:spMkLst>
        </pc:spChg>
        <pc:spChg chg="mod">
          <ac:chgData name="Plácido Fernández Cuevas" userId="2cc14e2bda399fbc" providerId="LiveId" clId="{94A5FE04-D1A5-45F9-A7C8-838BE9EB46E3}" dt="2022-02-22T19:08:43.701" v="7196" actId="20577"/>
          <ac:spMkLst>
            <pc:docMk/>
            <pc:sldMk cId="3678822972" sldId="386"/>
            <ac:spMk id="4" creationId="{2D398E5F-D071-49D8-92EB-ED56807450EB}"/>
          </ac:spMkLst>
        </pc:spChg>
        <pc:spChg chg="del mod">
          <ac:chgData name="Plácido Fernández Cuevas" userId="2cc14e2bda399fbc" providerId="LiveId" clId="{94A5FE04-D1A5-45F9-A7C8-838BE9EB46E3}" dt="2022-02-22T19:08:47.440" v="7198"/>
          <ac:spMkLst>
            <pc:docMk/>
            <pc:sldMk cId="3678822972" sldId="386"/>
            <ac:spMk id="5" creationId="{1D77EF5D-EC86-4813-8FDA-85056D29EEC3}"/>
          </ac:spMkLst>
        </pc:spChg>
      </pc:sldChg>
      <pc:sldChg chg="delSp modSp add mod ord chgLayout">
        <pc:chgData name="Plácido Fernández Cuevas" userId="2cc14e2bda399fbc" providerId="LiveId" clId="{94A5FE04-D1A5-45F9-A7C8-838BE9EB46E3}" dt="2022-02-22T19:13:00.560" v="7278" actId="478"/>
        <pc:sldMkLst>
          <pc:docMk/>
          <pc:sldMk cId="1611428951" sldId="387"/>
        </pc:sldMkLst>
        <pc:spChg chg="del mod ord">
          <ac:chgData name="Plácido Fernández Cuevas" userId="2cc14e2bda399fbc" providerId="LiveId" clId="{94A5FE04-D1A5-45F9-A7C8-838BE9EB46E3}" dt="2022-02-22T19:13:00.560" v="7278" actId="478"/>
          <ac:spMkLst>
            <pc:docMk/>
            <pc:sldMk cId="1611428951" sldId="387"/>
            <ac:spMk id="2" creationId="{00000000-0000-0000-0000-000000000000}"/>
          </ac:spMkLst>
        </pc:spChg>
        <pc:spChg chg="mod ord">
          <ac:chgData name="Plácido Fernández Cuevas" userId="2cc14e2bda399fbc" providerId="LiveId" clId="{94A5FE04-D1A5-45F9-A7C8-838BE9EB46E3}" dt="2022-02-22T19:12:56.732" v="7277" actId="20577"/>
          <ac:spMkLst>
            <pc:docMk/>
            <pc:sldMk cId="1611428951" sldId="387"/>
            <ac:spMk id="3" creationId="{00000000-0000-0000-0000-000000000000}"/>
          </ac:spMkLst>
        </pc:spChg>
      </pc:sldChg>
      <pc:sldChg chg="addSp modSp add mod">
        <pc:chgData name="Plácido Fernández Cuevas" userId="2cc14e2bda399fbc" providerId="LiveId" clId="{94A5FE04-D1A5-45F9-A7C8-838BE9EB46E3}" dt="2022-02-26T18:27:52.587" v="7801" actId="1076"/>
        <pc:sldMkLst>
          <pc:docMk/>
          <pc:sldMk cId="152598337" sldId="388"/>
        </pc:sldMkLst>
        <pc:spChg chg="mod">
          <ac:chgData name="Plácido Fernández Cuevas" userId="2cc14e2bda399fbc" providerId="LiveId" clId="{94A5FE04-D1A5-45F9-A7C8-838BE9EB46E3}" dt="2022-02-26T18:27:20.045" v="7798" actId="20577"/>
          <ac:spMkLst>
            <pc:docMk/>
            <pc:sldMk cId="152598337" sldId="388"/>
            <ac:spMk id="5" creationId="{1D77EF5D-EC86-4813-8FDA-85056D29EEC3}"/>
          </ac:spMkLst>
        </pc:spChg>
        <pc:graphicFrameChg chg="add mod">
          <ac:chgData name="Plácido Fernández Cuevas" userId="2cc14e2bda399fbc" providerId="LiveId" clId="{94A5FE04-D1A5-45F9-A7C8-838BE9EB46E3}" dt="2022-02-26T18:27:52.587" v="7801" actId="1076"/>
          <ac:graphicFrameMkLst>
            <pc:docMk/>
            <pc:sldMk cId="152598337" sldId="388"/>
            <ac:graphicFrameMk id="6" creationId="{B61F7A16-471C-40B1-81CA-ABA0CD6D1A4E}"/>
          </ac:graphicFrameMkLst>
        </pc:graphicFrameChg>
      </pc:sldChg>
      <pc:sldChg chg="addSp delSp modSp add mod">
        <pc:chgData name="Plácido Fernández Cuevas" userId="2cc14e2bda399fbc" providerId="LiveId" clId="{94A5FE04-D1A5-45F9-A7C8-838BE9EB46E3}" dt="2022-02-26T18:34:01.580" v="7978" actId="20577"/>
        <pc:sldMkLst>
          <pc:docMk/>
          <pc:sldMk cId="332406780" sldId="389"/>
        </pc:sldMkLst>
        <pc:spChg chg="del mod">
          <ac:chgData name="Plácido Fernández Cuevas" userId="2cc14e2bda399fbc" providerId="LiveId" clId="{94A5FE04-D1A5-45F9-A7C8-838BE9EB46E3}" dt="2022-02-26T18:32:54.311" v="7940" actId="478"/>
          <ac:spMkLst>
            <pc:docMk/>
            <pc:sldMk cId="332406780" sldId="389"/>
            <ac:spMk id="2" creationId="{ED7F4810-F452-4D61-B171-539925858062}"/>
          </ac:spMkLst>
        </pc:spChg>
        <pc:spChg chg="add mod">
          <ac:chgData name="Plácido Fernández Cuevas" userId="2cc14e2bda399fbc" providerId="LiveId" clId="{94A5FE04-D1A5-45F9-A7C8-838BE9EB46E3}" dt="2022-02-26T18:33:50.217" v="7961" actId="20577"/>
          <ac:spMkLst>
            <pc:docMk/>
            <pc:sldMk cId="332406780" sldId="389"/>
            <ac:spMk id="3" creationId="{2E192998-0C3D-4E2A-9DB3-A57B45085EF6}"/>
          </ac:spMkLst>
        </pc:spChg>
        <pc:spChg chg="del">
          <ac:chgData name="Plácido Fernández Cuevas" userId="2cc14e2bda399fbc" providerId="LiveId" clId="{94A5FE04-D1A5-45F9-A7C8-838BE9EB46E3}" dt="2022-02-26T18:32:56.804" v="7942" actId="478"/>
          <ac:spMkLst>
            <pc:docMk/>
            <pc:sldMk cId="332406780" sldId="389"/>
            <ac:spMk id="9" creationId="{79CA817C-A203-4FAC-A948-2AC7A1B0E4A1}"/>
          </ac:spMkLst>
        </pc:spChg>
        <pc:spChg chg="add mod">
          <ac:chgData name="Plácido Fernández Cuevas" userId="2cc14e2bda399fbc" providerId="LiveId" clId="{94A5FE04-D1A5-45F9-A7C8-838BE9EB46E3}" dt="2022-02-26T18:34:01.580" v="7978" actId="20577"/>
          <ac:spMkLst>
            <pc:docMk/>
            <pc:sldMk cId="332406780" sldId="389"/>
            <ac:spMk id="11" creationId="{C6D3DC77-166C-4F13-9179-DFF97A4C680F}"/>
          </ac:spMkLst>
        </pc:spChg>
        <pc:picChg chg="del">
          <ac:chgData name="Plácido Fernández Cuevas" userId="2cc14e2bda399fbc" providerId="LiveId" clId="{94A5FE04-D1A5-45F9-A7C8-838BE9EB46E3}" dt="2022-02-26T18:32:51.513" v="7937" actId="478"/>
          <ac:picMkLst>
            <pc:docMk/>
            <pc:sldMk cId="332406780" sldId="389"/>
            <ac:picMk id="6" creationId="{E2541197-A817-4898-92DA-608E80815060}"/>
          </ac:picMkLst>
        </pc:picChg>
        <pc:picChg chg="del">
          <ac:chgData name="Plácido Fernández Cuevas" userId="2cc14e2bda399fbc" providerId="LiveId" clId="{94A5FE04-D1A5-45F9-A7C8-838BE9EB46E3}" dt="2022-02-26T18:32:55.098" v="7941" actId="478"/>
          <ac:picMkLst>
            <pc:docMk/>
            <pc:sldMk cId="332406780" sldId="389"/>
            <ac:picMk id="7" creationId="{C7AB23B1-AAFB-4C45-939E-7DB3B9E806D7}"/>
          </ac:picMkLst>
        </pc:picChg>
        <pc:picChg chg="add mod">
          <ac:chgData name="Plácido Fernández Cuevas" userId="2cc14e2bda399fbc" providerId="LiveId" clId="{94A5FE04-D1A5-45F9-A7C8-838BE9EB46E3}" dt="2022-02-26T18:33:29.744" v="7952" actId="1076"/>
          <ac:picMkLst>
            <pc:docMk/>
            <pc:sldMk cId="332406780" sldId="389"/>
            <ac:picMk id="8" creationId="{FC5AF434-4144-47D0-B5A0-9168F9A67372}"/>
          </ac:picMkLst>
        </pc:picChg>
        <pc:picChg chg="add mod">
          <ac:chgData name="Plácido Fernández Cuevas" userId="2cc14e2bda399fbc" providerId="LiveId" clId="{94A5FE04-D1A5-45F9-A7C8-838BE9EB46E3}" dt="2022-02-26T18:33:28.004" v="7951" actId="1076"/>
          <ac:picMkLst>
            <pc:docMk/>
            <pc:sldMk cId="332406780" sldId="389"/>
            <ac:picMk id="10" creationId="{2E554D85-E6B0-46BE-B5E6-644C5813291D}"/>
          </ac:picMkLst>
        </pc:picChg>
      </pc:sldChg>
      <pc:sldChg chg="addSp modSp add mod">
        <pc:chgData name="Plácido Fernández Cuevas" userId="2cc14e2bda399fbc" providerId="LiveId" clId="{94A5FE04-D1A5-45F9-A7C8-838BE9EB46E3}" dt="2022-02-26T18:35:51.711" v="8007" actId="20577"/>
        <pc:sldMkLst>
          <pc:docMk/>
          <pc:sldMk cId="1268785255" sldId="390"/>
        </pc:sldMkLst>
        <pc:spChg chg="mod">
          <ac:chgData name="Plácido Fernández Cuevas" userId="2cc14e2bda399fbc" providerId="LiveId" clId="{94A5FE04-D1A5-45F9-A7C8-838BE9EB46E3}" dt="2022-02-26T18:35:34.154" v="8000" actId="20577"/>
          <ac:spMkLst>
            <pc:docMk/>
            <pc:sldMk cId="1268785255" sldId="390"/>
            <ac:spMk id="2" creationId="{ED7F4810-F452-4D61-B171-539925858062}"/>
          </ac:spMkLst>
        </pc:spChg>
        <pc:spChg chg="mod">
          <ac:chgData name="Plácido Fernández Cuevas" userId="2cc14e2bda399fbc" providerId="LiveId" clId="{94A5FE04-D1A5-45F9-A7C8-838BE9EB46E3}" dt="2022-02-26T18:35:12.613" v="7989" actId="20577"/>
          <ac:spMkLst>
            <pc:docMk/>
            <pc:sldMk cId="1268785255" sldId="390"/>
            <ac:spMk id="4" creationId="{2D398E5F-D071-49D8-92EB-ED56807450EB}"/>
          </ac:spMkLst>
        </pc:spChg>
        <pc:spChg chg="mod">
          <ac:chgData name="Plácido Fernández Cuevas" userId="2cc14e2bda399fbc" providerId="LiveId" clId="{94A5FE04-D1A5-45F9-A7C8-838BE9EB46E3}" dt="2022-02-26T18:35:51.711" v="8007" actId="20577"/>
          <ac:spMkLst>
            <pc:docMk/>
            <pc:sldMk cId="1268785255" sldId="390"/>
            <ac:spMk id="9" creationId="{79CA817C-A203-4FAC-A948-2AC7A1B0E4A1}"/>
          </ac:spMkLst>
        </pc:spChg>
        <pc:picChg chg="add mod">
          <ac:chgData name="Plácido Fernández Cuevas" userId="2cc14e2bda399fbc" providerId="LiveId" clId="{94A5FE04-D1A5-45F9-A7C8-838BE9EB46E3}" dt="2022-02-26T18:35:20.446" v="7992" actId="14100"/>
          <ac:picMkLst>
            <pc:docMk/>
            <pc:sldMk cId="1268785255" sldId="390"/>
            <ac:picMk id="8" creationId="{0C826D88-3690-433E-95BC-912C1792E9F6}"/>
          </ac:picMkLst>
        </pc:picChg>
        <pc:picChg chg="add mod">
          <ac:chgData name="Plácido Fernández Cuevas" userId="2cc14e2bda399fbc" providerId="LiveId" clId="{94A5FE04-D1A5-45F9-A7C8-838BE9EB46E3}" dt="2022-02-26T18:35:46.617" v="8003" actId="14100"/>
          <ac:picMkLst>
            <pc:docMk/>
            <pc:sldMk cId="1268785255" sldId="390"/>
            <ac:picMk id="10" creationId="{5BE0FA5E-D9D8-406F-8718-00D5A3227B47}"/>
          </ac:picMkLst>
        </pc:picChg>
      </pc:sldChg>
      <pc:sldChg chg="addSp delSp modSp add mod">
        <pc:chgData name="Plácido Fernández Cuevas" userId="2cc14e2bda399fbc" providerId="LiveId" clId="{94A5FE04-D1A5-45F9-A7C8-838BE9EB46E3}" dt="2022-02-26T18:37:05.570" v="8021" actId="20577"/>
        <pc:sldMkLst>
          <pc:docMk/>
          <pc:sldMk cId="3877123276" sldId="391"/>
        </pc:sldMkLst>
        <pc:spChg chg="mod">
          <ac:chgData name="Plácido Fernández Cuevas" userId="2cc14e2bda399fbc" providerId="LiveId" clId="{94A5FE04-D1A5-45F9-A7C8-838BE9EB46E3}" dt="2022-02-26T18:36:38.302" v="8016" actId="1076"/>
          <ac:spMkLst>
            <pc:docMk/>
            <pc:sldMk cId="3877123276" sldId="391"/>
            <ac:spMk id="3" creationId="{2E192998-0C3D-4E2A-9DB3-A57B45085EF6}"/>
          </ac:spMkLst>
        </pc:spChg>
        <pc:spChg chg="mod">
          <ac:chgData name="Plácido Fernández Cuevas" userId="2cc14e2bda399fbc" providerId="LiveId" clId="{94A5FE04-D1A5-45F9-A7C8-838BE9EB46E3}" dt="2022-02-26T18:37:05.570" v="8021" actId="20577"/>
          <ac:spMkLst>
            <pc:docMk/>
            <pc:sldMk cId="3877123276" sldId="391"/>
            <ac:spMk id="4" creationId="{2D398E5F-D071-49D8-92EB-ED56807450EB}"/>
          </ac:spMkLst>
        </pc:spChg>
        <pc:spChg chg="mod">
          <ac:chgData name="Plácido Fernández Cuevas" userId="2cc14e2bda399fbc" providerId="LiveId" clId="{94A5FE04-D1A5-45F9-A7C8-838BE9EB46E3}" dt="2022-02-26T18:36:33.369" v="8015" actId="1076"/>
          <ac:spMkLst>
            <pc:docMk/>
            <pc:sldMk cId="3877123276" sldId="391"/>
            <ac:spMk id="11" creationId="{C6D3DC77-166C-4F13-9179-DFF97A4C680F}"/>
          </ac:spMkLst>
        </pc:spChg>
        <pc:picChg chg="add mod">
          <ac:chgData name="Plácido Fernández Cuevas" userId="2cc14e2bda399fbc" providerId="LiveId" clId="{94A5FE04-D1A5-45F9-A7C8-838BE9EB46E3}" dt="2022-02-26T18:36:10.593" v="8010" actId="1076"/>
          <ac:picMkLst>
            <pc:docMk/>
            <pc:sldMk cId="3877123276" sldId="391"/>
            <ac:picMk id="7" creationId="{3AC15466-D89B-44DA-84E4-001C42B6EAC4}"/>
          </ac:picMkLst>
        </pc:picChg>
        <pc:picChg chg="del">
          <ac:chgData name="Plácido Fernández Cuevas" userId="2cc14e2bda399fbc" providerId="LiveId" clId="{94A5FE04-D1A5-45F9-A7C8-838BE9EB46E3}" dt="2022-02-26T18:36:03.513" v="8008" actId="478"/>
          <ac:picMkLst>
            <pc:docMk/>
            <pc:sldMk cId="3877123276" sldId="391"/>
            <ac:picMk id="8" creationId="{FC5AF434-4144-47D0-B5A0-9168F9A67372}"/>
          </ac:picMkLst>
        </pc:picChg>
        <pc:picChg chg="add mod">
          <ac:chgData name="Plácido Fernández Cuevas" userId="2cc14e2bda399fbc" providerId="LiveId" clId="{94A5FE04-D1A5-45F9-A7C8-838BE9EB46E3}" dt="2022-02-26T18:36:30.147" v="8014" actId="14100"/>
          <ac:picMkLst>
            <pc:docMk/>
            <pc:sldMk cId="3877123276" sldId="391"/>
            <ac:picMk id="9" creationId="{E0BDA512-9219-4DE1-BDA0-8BA4DB760049}"/>
          </ac:picMkLst>
        </pc:picChg>
        <pc:picChg chg="del">
          <ac:chgData name="Plácido Fernández Cuevas" userId="2cc14e2bda399fbc" providerId="LiveId" clId="{94A5FE04-D1A5-45F9-A7C8-838BE9EB46E3}" dt="2022-02-26T18:36:11.982" v="8011" actId="478"/>
          <ac:picMkLst>
            <pc:docMk/>
            <pc:sldMk cId="3877123276" sldId="391"/>
            <ac:picMk id="10" creationId="{2E554D85-E6B0-46BE-B5E6-644C5813291D}"/>
          </ac:picMkLst>
        </pc:picChg>
        <pc:picChg chg="add mod">
          <ac:chgData name="Plácido Fernández Cuevas" userId="2cc14e2bda399fbc" providerId="LiveId" clId="{94A5FE04-D1A5-45F9-A7C8-838BE9EB46E3}" dt="2022-02-26T18:36:59.597" v="8019"/>
          <ac:picMkLst>
            <pc:docMk/>
            <pc:sldMk cId="3877123276" sldId="391"/>
            <ac:picMk id="12" creationId="{08B0FDDE-F42E-4237-A24E-C41E4E4E6EA8}"/>
          </ac:picMkLst>
        </pc:picChg>
      </pc:sldChg>
      <pc:sldChg chg="modSp add del mod">
        <pc:chgData name="Plácido Fernández Cuevas" userId="2cc14e2bda399fbc" providerId="LiveId" clId="{94A5FE04-D1A5-45F9-A7C8-838BE9EB46E3}" dt="2022-02-26T18:37:26.580" v="8039" actId="47"/>
        <pc:sldMkLst>
          <pc:docMk/>
          <pc:sldMk cId="1291997755" sldId="392"/>
        </pc:sldMkLst>
        <pc:spChg chg="mod">
          <ac:chgData name="Plácido Fernández Cuevas" userId="2cc14e2bda399fbc" providerId="LiveId" clId="{94A5FE04-D1A5-45F9-A7C8-838BE9EB46E3}" dt="2022-02-26T18:37:24.625" v="8038" actId="20577"/>
          <ac:spMkLst>
            <pc:docMk/>
            <pc:sldMk cId="1291997755" sldId="392"/>
            <ac:spMk id="4" creationId="{2D398E5F-D071-49D8-92EB-ED56807450EB}"/>
          </ac:spMkLst>
        </pc:spChg>
      </pc:sldChg>
      <pc:sldChg chg="addSp modSp add mod">
        <pc:chgData name="Plácido Fernández Cuevas" userId="2cc14e2bda399fbc" providerId="LiveId" clId="{94A5FE04-D1A5-45F9-A7C8-838BE9EB46E3}" dt="2022-02-26T18:44:01.283" v="8066" actId="20577"/>
        <pc:sldMkLst>
          <pc:docMk/>
          <pc:sldMk cId="2864381569" sldId="392"/>
        </pc:sldMkLst>
        <pc:spChg chg="mod">
          <ac:chgData name="Plácido Fernández Cuevas" userId="2cc14e2bda399fbc" providerId="LiveId" clId="{94A5FE04-D1A5-45F9-A7C8-838BE9EB46E3}" dt="2022-02-26T18:43:56.270" v="8061" actId="20577"/>
          <ac:spMkLst>
            <pc:docMk/>
            <pc:sldMk cId="2864381569" sldId="392"/>
            <ac:spMk id="2" creationId="{ED7F4810-F452-4D61-B171-539925858062}"/>
          </ac:spMkLst>
        </pc:spChg>
        <pc:spChg chg="mod">
          <ac:chgData name="Plácido Fernández Cuevas" userId="2cc14e2bda399fbc" providerId="LiveId" clId="{94A5FE04-D1A5-45F9-A7C8-838BE9EB46E3}" dt="2022-02-26T18:37:42.859" v="8045" actId="20577"/>
          <ac:spMkLst>
            <pc:docMk/>
            <pc:sldMk cId="2864381569" sldId="392"/>
            <ac:spMk id="4" creationId="{2D398E5F-D071-49D8-92EB-ED56807450EB}"/>
          </ac:spMkLst>
        </pc:spChg>
        <pc:spChg chg="mod">
          <ac:chgData name="Plácido Fernández Cuevas" userId="2cc14e2bda399fbc" providerId="LiveId" clId="{94A5FE04-D1A5-45F9-A7C8-838BE9EB46E3}" dt="2022-02-26T18:44:01.283" v="8066" actId="20577"/>
          <ac:spMkLst>
            <pc:docMk/>
            <pc:sldMk cId="2864381569" sldId="392"/>
            <ac:spMk id="9" creationId="{79CA817C-A203-4FAC-A948-2AC7A1B0E4A1}"/>
          </ac:spMkLst>
        </pc:spChg>
        <pc:picChg chg="add mod">
          <ac:chgData name="Plácido Fernández Cuevas" userId="2cc14e2bda399fbc" providerId="LiveId" clId="{94A5FE04-D1A5-45F9-A7C8-838BE9EB46E3}" dt="2022-02-26T18:43:26.433" v="8048" actId="14100"/>
          <ac:picMkLst>
            <pc:docMk/>
            <pc:sldMk cId="2864381569" sldId="392"/>
            <ac:picMk id="8" creationId="{2301527D-3C71-4D33-A9B2-95515E0366FE}"/>
          </ac:picMkLst>
        </pc:picChg>
        <pc:picChg chg="add mod">
          <ac:chgData name="Plácido Fernández Cuevas" userId="2cc14e2bda399fbc" providerId="LiveId" clId="{94A5FE04-D1A5-45F9-A7C8-838BE9EB46E3}" dt="2022-02-26T18:43:41.756" v="8051" actId="14100"/>
          <ac:picMkLst>
            <pc:docMk/>
            <pc:sldMk cId="2864381569" sldId="392"/>
            <ac:picMk id="10" creationId="{0CC921F2-3010-43B3-A7EB-7F886F5FD8B5}"/>
          </ac:picMkLst>
        </pc:picChg>
      </pc:sldChg>
      <pc:sldChg chg="addSp delSp modSp add mod">
        <pc:chgData name="Plácido Fernández Cuevas" userId="2cc14e2bda399fbc" providerId="LiveId" clId="{94A5FE04-D1A5-45F9-A7C8-838BE9EB46E3}" dt="2022-02-26T18:45:30.712" v="8087" actId="20577"/>
        <pc:sldMkLst>
          <pc:docMk/>
          <pc:sldMk cId="2951089560" sldId="393"/>
        </pc:sldMkLst>
        <pc:spChg chg="mod">
          <ac:chgData name="Plácido Fernández Cuevas" userId="2cc14e2bda399fbc" providerId="LiveId" clId="{94A5FE04-D1A5-45F9-A7C8-838BE9EB46E3}" dt="2022-02-26T18:45:30.712" v="8087" actId="20577"/>
          <ac:spMkLst>
            <pc:docMk/>
            <pc:sldMk cId="2951089560" sldId="393"/>
            <ac:spMk id="4" creationId="{2D398E5F-D071-49D8-92EB-ED56807450EB}"/>
          </ac:spMkLst>
        </pc:spChg>
        <pc:spChg chg="mod">
          <ac:chgData name="Plácido Fernández Cuevas" userId="2cc14e2bda399fbc" providerId="LiveId" clId="{94A5FE04-D1A5-45F9-A7C8-838BE9EB46E3}" dt="2022-02-26T18:45:21.674" v="8085" actId="1076"/>
          <ac:spMkLst>
            <pc:docMk/>
            <pc:sldMk cId="2951089560" sldId="393"/>
            <ac:spMk id="11" creationId="{C6D3DC77-166C-4F13-9179-DFF97A4C680F}"/>
          </ac:spMkLst>
        </pc:spChg>
        <pc:picChg chg="add mod modCrop">
          <ac:chgData name="Plácido Fernández Cuevas" userId="2cc14e2bda399fbc" providerId="LiveId" clId="{94A5FE04-D1A5-45F9-A7C8-838BE9EB46E3}" dt="2022-02-26T18:45:11.392" v="8082" actId="1076"/>
          <ac:picMkLst>
            <pc:docMk/>
            <pc:sldMk cId="2951089560" sldId="393"/>
            <ac:picMk id="7" creationId="{3CE63D97-C640-473A-A769-17C8BB4AD818}"/>
          </ac:picMkLst>
        </pc:picChg>
        <pc:picChg chg="del">
          <ac:chgData name="Plácido Fernández Cuevas" userId="2cc14e2bda399fbc" providerId="LiveId" clId="{94A5FE04-D1A5-45F9-A7C8-838BE9EB46E3}" dt="2022-02-26T18:44:36.584" v="8074" actId="478"/>
          <ac:picMkLst>
            <pc:docMk/>
            <pc:sldMk cId="2951089560" sldId="393"/>
            <ac:picMk id="8" creationId="{FC5AF434-4144-47D0-B5A0-9168F9A67372}"/>
          </ac:picMkLst>
        </pc:picChg>
        <pc:picChg chg="add mod">
          <ac:chgData name="Plácido Fernández Cuevas" userId="2cc14e2bda399fbc" providerId="LiveId" clId="{94A5FE04-D1A5-45F9-A7C8-838BE9EB46E3}" dt="2022-02-26T18:45:19.209" v="8084" actId="1076"/>
          <ac:picMkLst>
            <pc:docMk/>
            <pc:sldMk cId="2951089560" sldId="393"/>
            <ac:picMk id="9" creationId="{F8FF133E-712E-4827-9C1A-2521AA792477}"/>
          </ac:picMkLst>
        </pc:picChg>
        <pc:picChg chg="del">
          <ac:chgData name="Plácido Fernández Cuevas" userId="2cc14e2bda399fbc" providerId="LiveId" clId="{94A5FE04-D1A5-45F9-A7C8-838BE9EB46E3}" dt="2022-02-26T18:44:37.754" v="8075" actId="478"/>
          <ac:picMkLst>
            <pc:docMk/>
            <pc:sldMk cId="2951089560" sldId="393"/>
            <ac:picMk id="10" creationId="{2E554D85-E6B0-46BE-B5E6-644C5813291D}"/>
          </ac:picMkLst>
        </pc:picChg>
      </pc:sldChg>
      <pc:sldChg chg="modSp add del mod">
        <pc:chgData name="Plácido Fernández Cuevas" userId="2cc14e2bda399fbc" providerId="LiveId" clId="{94A5FE04-D1A5-45F9-A7C8-838BE9EB46E3}" dt="2022-02-26T18:37:28.016" v="8040" actId="47"/>
        <pc:sldMkLst>
          <pc:docMk/>
          <pc:sldMk cId="4182706599" sldId="393"/>
        </pc:sldMkLst>
        <pc:spChg chg="mod">
          <ac:chgData name="Plácido Fernández Cuevas" userId="2cc14e2bda399fbc" providerId="LiveId" clId="{94A5FE04-D1A5-45F9-A7C8-838BE9EB46E3}" dt="2022-02-26T18:37:22.807" v="8034" actId="20577"/>
          <ac:spMkLst>
            <pc:docMk/>
            <pc:sldMk cId="4182706599" sldId="393"/>
            <ac:spMk id="4" creationId="{2D398E5F-D071-49D8-92EB-ED56807450EB}"/>
          </ac:spMkLst>
        </pc:spChg>
      </pc:sldChg>
      <pc:sldChg chg="addSp modSp add mod">
        <pc:chgData name="Plácido Fernández Cuevas" userId="2cc14e2bda399fbc" providerId="LiveId" clId="{94A5FE04-D1A5-45F9-A7C8-838BE9EB46E3}" dt="2022-02-26T18:46:30.978" v="8108" actId="14100"/>
        <pc:sldMkLst>
          <pc:docMk/>
          <pc:sldMk cId="4156963701" sldId="394"/>
        </pc:sldMkLst>
        <pc:spChg chg="mod">
          <ac:chgData name="Plácido Fernández Cuevas" userId="2cc14e2bda399fbc" providerId="LiveId" clId="{94A5FE04-D1A5-45F9-A7C8-838BE9EB46E3}" dt="2022-02-26T18:46:13.339" v="8100" actId="20577"/>
          <ac:spMkLst>
            <pc:docMk/>
            <pc:sldMk cId="4156963701" sldId="394"/>
            <ac:spMk id="2" creationId="{ED7F4810-F452-4D61-B171-539925858062}"/>
          </ac:spMkLst>
        </pc:spChg>
        <pc:spChg chg="mod">
          <ac:chgData name="Plácido Fernández Cuevas" userId="2cc14e2bda399fbc" providerId="LiveId" clId="{94A5FE04-D1A5-45F9-A7C8-838BE9EB46E3}" dt="2022-02-26T18:45:51.674" v="8091" actId="20577"/>
          <ac:spMkLst>
            <pc:docMk/>
            <pc:sldMk cId="4156963701" sldId="394"/>
            <ac:spMk id="4" creationId="{2D398E5F-D071-49D8-92EB-ED56807450EB}"/>
          </ac:spMkLst>
        </pc:spChg>
        <pc:spChg chg="mod">
          <ac:chgData name="Plácido Fernández Cuevas" userId="2cc14e2bda399fbc" providerId="LiveId" clId="{94A5FE04-D1A5-45F9-A7C8-838BE9EB46E3}" dt="2022-02-26T18:46:18.471" v="8105" actId="20577"/>
          <ac:spMkLst>
            <pc:docMk/>
            <pc:sldMk cId="4156963701" sldId="394"/>
            <ac:spMk id="9" creationId="{79CA817C-A203-4FAC-A948-2AC7A1B0E4A1}"/>
          </ac:spMkLst>
        </pc:spChg>
        <pc:picChg chg="add mod">
          <ac:chgData name="Plácido Fernández Cuevas" userId="2cc14e2bda399fbc" providerId="LiveId" clId="{94A5FE04-D1A5-45F9-A7C8-838BE9EB46E3}" dt="2022-02-26T18:46:04.240" v="8096" actId="14100"/>
          <ac:picMkLst>
            <pc:docMk/>
            <pc:sldMk cId="4156963701" sldId="394"/>
            <ac:picMk id="11" creationId="{20652BD1-18E3-47EE-AB91-7411B112C9AB}"/>
          </ac:picMkLst>
        </pc:picChg>
        <pc:picChg chg="add mod">
          <ac:chgData name="Plácido Fernández Cuevas" userId="2cc14e2bda399fbc" providerId="LiveId" clId="{94A5FE04-D1A5-45F9-A7C8-838BE9EB46E3}" dt="2022-02-26T18:46:30.978" v="8108" actId="14100"/>
          <ac:picMkLst>
            <pc:docMk/>
            <pc:sldMk cId="4156963701" sldId="394"/>
            <ac:picMk id="12" creationId="{0740FECA-B247-4822-978C-DEE21AA98353}"/>
          </ac:picMkLst>
        </pc:picChg>
      </pc:sldChg>
      <pc:sldChg chg="addSp delSp modSp add mod">
        <pc:chgData name="Plácido Fernández Cuevas" userId="2cc14e2bda399fbc" providerId="LiveId" clId="{94A5FE04-D1A5-45F9-A7C8-838BE9EB46E3}" dt="2022-02-26T18:47:42.610" v="8129" actId="1076"/>
        <pc:sldMkLst>
          <pc:docMk/>
          <pc:sldMk cId="3467791161" sldId="395"/>
        </pc:sldMkLst>
        <pc:spChg chg="mod">
          <ac:chgData name="Plácido Fernández Cuevas" userId="2cc14e2bda399fbc" providerId="LiveId" clId="{94A5FE04-D1A5-45F9-A7C8-838BE9EB46E3}" dt="2022-02-26T18:47:42.610" v="8129" actId="1076"/>
          <ac:spMkLst>
            <pc:docMk/>
            <pc:sldMk cId="3467791161" sldId="395"/>
            <ac:spMk id="3" creationId="{2E192998-0C3D-4E2A-9DB3-A57B45085EF6}"/>
          </ac:spMkLst>
        </pc:spChg>
        <pc:spChg chg="mod">
          <ac:chgData name="Plácido Fernández Cuevas" userId="2cc14e2bda399fbc" providerId="LiveId" clId="{94A5FE04-D1A5-45F9-A7C8-838BE9EB46E3}" dt="2022-02-26T18:45:54.918" v="8093" actId="20577"/>
          <ac:spMkLst>
            <pc:docMk/>
            <pc:sldMk cId="3467791161" sldId="395"/>
            <ac:spMk id="4" creationId="{2D398E5F-D071-49D8-92EB-ED56807450EB}"/>
          </ac:spMkLst>
        </pc:spChg>
        <pc:spChg chg="mod">
          <ac:chgData name="Plácido Fernández Cuevas" userId="2cc14e2bda399fbc" providerId="LiveId" clId="{94A5FE04-D1A5-45F9-A7C8-838BE9EB46E3}" dt="2022-02-26T18:47:42.610" v="8129" actId="1076"/>
          <ac:spMkLst>
            <pc:docMk/>
            <pc:sldMk cId="3467791161" sldId="395"/>
            <ac:spMk id="11" creationId="{C6D3DC77-166C-4F13-9179-DFF97A4C680F}"/>
          </ac:spMkLst>
        </pc:spChg>
        <pc:picChg chg="del">
          <ac:chgData name="Plácido Fernández Cuevas" userId="2cc14e2bda399fbc" providerId="LiveId" clId="{94A5FE04-D1A5-45F9-A7C8-838BE9EB46E3}" dt="2022-02-26T18:46:55.268" v="8115" actId="478"/>
          <ac:picMkLst>
            <pc:docMk/>
            <pc:sldMk cId="3467791161" sldId="395"/>
            <ac:picMk id="7" creationId="{3CE63D97-C640-473A-A769-17C8BB4AD818}"/>
          </ac:picMkLst>
        </pc:picChg>
        <pc:picChg chg="add mod">
          <ac:chgData name="Plácido Fernández Cuevas" userId="2cc14e2bda399fbc" providerId="LiveId" clId="{94A5FE04-D1A5-45F9-A7C8-838BE9EB46E3}" dt="2022-02-26T18:47:33.810" v="8128" actId="1076"/>
          <ac:picMkLst>
            <pc:docMk/>
            <pc:sldMk cId="3467791161" sldId="395"/>
            <ac:picMk id="8" creationId="{A7EB3042-C7EA-4BC3-A849-FAC724BE4177}"/>
          </ac:picMkLst>
        </pc:picChg>
        <pc:picChg chg="del">
          <ac:chgData name="Plácido Fernández Cuevas" userId="2cc14e2bda399fbc" providerId="LiveId" clId="{94A5FE04-D1A5-45F9-A7C8-838BE9EB46E3}" dt="2022-02-26T18:46:54.041" v="8114" actId="478"/>
          <ac:picMkLst>
            <pc:docMk/>
            <pc:sldMk cId="3467791161" sldId="395"/>
            <ac:picMk id="9" creationId="{F8FF133E-712E-4827-9C1A-2521AA792477}"/>
          </ac:picMkLst>
        </pc:picChg>
        <pc:picChg chg="add mod">
          <ac:chgData name="Plácido Fernández Cuevas" userId="2cc14e2bda399fbc" providerId="LiveId" clId="{94A5FE04-D1A5-45F9-A7C8-838BE9EB46E3}" dt="2022-02-26T18:47:27.785" v="8127" actId="1076"/>
          <ac:picMkLst>
            <pc:docMk/>
            <pc:sldMk cId="3467791161" sldId="395"/>
            <ac:picMk id="10" creationId="{78C33619-61DC-47C3-9E58-A43D3BF0B7FD}"/>
          </ac:picMkLst>
        </pc:picChg>
      </pc:sldChg>
      <pc:sldChg chg="addSp modSp add mod ord">
        <pc:chgData name="Plácido Fernández Cuevas" userId="2cc14e2bda399fbc" providerId="LiveId" clId="{94A5FE04-D1A5-45F9-A7C8-838BE9EB46E3}" dt="2022-02-26T19:41:19.726" v="8495" actId="1076"/>
        <pc:sldMkLst>
          <pc:docMk/>
          <pc:sldMk cId="2918674510" sldId="396"/>
        </pc:sldMkLst>
        <pc:spChg chg="mod">
          <ac:chgData name="Plácido Fernández Cuevas" userId="2cc14e2bda399fbc" providerId="LiveId" clId="{94A5FE04-D1A5-45F9-A7C8-838BE9EB46E3}" dt="2022-02-26T19:40:57.637" v="8493" actId="1076"/>
          <ac:spMkLst>
            <pc:docMk/>
            <pc:sldMk cId="2918674510" sldId="396"/>
            <ac:spMk id="3" creationId="{00000000-0000-0000-0000-000000000000}"/>
          </ac:spMkLst>
        </pc:spChg>
        <pc:spChg chg="mod">
          <ac:chgData name="Plácido Fernández Cuevas" userId="2cc14e2bda399fbc" providerId="LiveId" clId="{94A5FE04-D1A5-45F9-A7C8-838BE9EB46E3}" dt="2022-02-26T19:40:53.333" v="8492" actId="20577"/>
          <ac:spMkLst>
            <pc:docMk/>
            <pc:sldMk cId="2918674510" sldId="396"/>
            <ac:spMk id="7" creationId="{00000000-0000-0000-0000-000000000000}"/>
          </ac:spMkLst>
        </pc:spChg>
        <pc:picChg chg="add mod">
          <ac:chgData name="Plácido Fernández Cuevas" userId="2cc14e2bda399fbc" providerId="LiveId" clId="{94A5FE04-D1A5-45F9-A7C8-838BE9EB46E3}" dt="2022-02-26T19:41:19.726" v="8495" actId="1076"/>
          <ac:picMkLst>
            <pc:docMk/>
            <pc:sldMk cId="2918674510" sldId="396"/>
            <ac:picMk id="8" creationId="{8C3803E2-C474-40C8-B8DC-E12D71F8BEDA}"/>
          </ac:picMkLst>
        </pc:picChg>
        <pc:picChg chg="add mod">
          <ac:chgData name="Plácido Fernández Cuevas" userId="2cc14e2bda399fbc" providerId="LiveId" clId="{94A5FE04-D1A5-45F9-A7C8-838BE9EB46E3}" dt="2022-02-26T19:41:19.726" v="8495" actId="1076"/>
          <ac:picMkLst>
            <pc:docMk/>
            <pc:sldMk cId="2918674510" sldId="396"/>
            <ac:picMk id="9" creationId="{425E5321-609A-443E-A0AF-33AD77E4B28F}"/>
          </ac:picMkLst>
        </pc:picChg>
      </pc:sldChg>
      <pc:sldChg chg="addSp delSp modSp add mod ord">
        <pc:chgData name="Plácido Fernández Cuevas" userId="2cc14e2bda399fbc" providerId="LiveId" clId="{94A5FE04-D1A5-45F9-A7C8-838BE9EB46E3}" dt="2022-02-26T19:43:52.901" v="8764" actId="1076"/>
        <pc:sldMkLst>
          <pc:docMk/>
          <pc:sldMk cId="2590057321" sldId="397"/>
        </pc:sldMkLst>
        <pc:spChg chg="mod">
          <ac:chgData name="Plácido Fernández Cuevas" userId="2cc14e2bda399fbc" providerId="LiveId" clId="{94A5FE04-D1A5-45F9-A7C8-838BE9EB46E3}" dt="2022-02-26T19:43:41.347" v="8762" actId="20577"/>
          <ac:spMkLst>
            <pc:docMk/>
            <pc:sldMk cId="2590057321" sldId="397"/>
            <ac:spMk id="5" creationId="{1D77EF5D-EC86-4813-8FDA-85056D29EEC3}"/>
          </ac:spMkLst>
        </pc:spChg>
        <pc:graphicFrameChg chg="del">
          <ac:chgData name="Plácido Fernández Cuevas" userId="2cc14e2bda399fbc" providerId="LiveId" clId="{94A5FE04-D1A5-45F9-A7C8-838BE9EB46E3}" dt="2022-02-26T19:42:41.660" v="8597" actId="478"/>
          <ac:graphicFrameMkLst>
            <pc:docMk/>
            <pc:sldMk cId="2590057321" sldId="397"/>
            <ac:graphicFrameMk id="6" creationId="{B61F7A16-471C-40B1-81CA-ABA0CD6D1A4E}"/>
          </ac:graphicFrameMkLst>
        </pc:graphicFrameChg>
        <pc:graphicFrameChg chg="add mod">
          <ac:chgData name="Plácido Fernández Cuevas" userId="2cc14e2bda399fbc" providerId="LiveId" clId="{94A5FE04-D1A5-45F9-A7C8-838BE9EB46E3}" dt="2022-02-26T19:43:52.901" v="8764" actId="1076"/>
          <ac:graphicFrameMkLst>
            <pc:docMk/>
            <pc:sldMk cId="2590057321" sldId="397"/>
            <ac:graphicFrameMk id="7" creationId="{A5C0D9A8-79A0-4540-AADA-E0E4CEF65DF2}"/>
          </ac:graphicFrameMkLst>
        </pc:graphicFrameChg>
      </pc:sldChg>
    </pc:docChg>
  </pc:docChgLst>
  <pc:docChgLst>
    <pc:chgData name="Plácido Fernández Cuevas" userId="2cc14e2bda399fbc" providerId="LiveId" clId="{21F6AC44-5843-4ED9-894C-67D3D5CB0E00}"/>
    <pc:docChg chg="undo custSel addSld delSld modSld">
      <pc:chgData name="Plácido Fernández Cuevas" userId="2cc14e2bda399fbc" providerId="LiveId" clId="{21F6AC44-5843-4ED9-894C-67D3D5CB0E00}" dt="2022-02-26T20:03:31.358" v="199" actId="20577"/>
      <pc:docMkLst>
        <pc:docMk/>
      </pc:docMkLst>
      <pc:sldChg chg="modSp add del mod">
        <pc:chgData name="Plácido Fernández Cuevas" userId="2cc14e2bda399fbc" providerId="LiveId" clId="{21F6AC44-5843-4ED9-894C-67D3D5CB0E00}" dt="2022-02-26T20:03:11.477" v="156" actId="20577"/>
        <pc:sldMkLst>
          <pc:docMk/>
          <pc:sldMk cId="1417533828" sldId="346"/>
        </pc:sldMkLst>
        <pc:spChg chg="mod">
          <ac:chgData name="Plácido Fernández Cuevas" userId="2cc14e2bda399fbc" providerId="LiveId" clId="{21F6AC44-5843-4ED9-894C-67D3D5CB0E00}" dt="2022-02-26T20:03:11.477" v="156" actId="20577"/>
          <ac:spMkLst>
            <pc:docMk/>
            <pc:sldMk cId="1417533828" sldId="346"/>
            <ac:spMk id="2" creationId="{00000000-0000-0000-0000-000000000000}"/>
          </ac:spMkLst>
        </pc:spChg>
      </pc:sldChg>
      <pc:sldChg chg="modSp add del mod">
        <pc:chgData name="Plácido Fernández Cuevas" userId="2cc14e2bda399fbc" providerId="LiveId" clId="{21F6AC44-5843-4ED9-894C-67D3D5CB0E00}" dt="2022-02-26T20:03:04.365" v="141" actId="20577"/>
        <pc:sldMkLst>
          <pc:docMk/>
          <pc:sldMk cId="206723361" sldId="347"/>
        </pc:sldMkLst>
        <pc:spChg chg="mod">
          <ac:chgData name="Plácido Fernández Cuevas" userId="2cc14e2bda399fbc" providerId="LiveId" clId="{21F6AC44-5843-4ED9-894C-67D3D5CB0E00}" dt="2022-02-26T20:03:04.365" v="141" actId="20577"/>
          <ac:spMkLst>
            <pc:docMk/>
            <pc:sldMk cId="206723361" sldId="347"/>
            <ac:spMk id="2" creationId="{00000000-0000-0000-0000-000000000000}"/>
          </ac:spMkLst>
        </pc:spChg>
        <pc:spChg chg="mod">
          <ac:chgData name="Plácido Fernández Cuevas" userId="2cc14e2bda399fbc" providerId="LiveId" clId="{21F6AC44-5843-4ED9-894C-67D3D5CB0E00}" dt="2022-02-26T20:02:57.990" v="121" actId="20577"/>
          <ac:spMkLst>
            <pc:docMk/>
            <pc:sldMk cId="206723361" sldId="347"/>
            <ac:spMk id="3" creationId="{00000000-0000-0000-0000-000000000000}"/>
          </ac:spMkLst>
        </pc:spChg>
      </pc:sldChg>
      <pc:sldChg chg="add del">
        <pc:chgData name="Plácido Fernández Cuevas" userId="2cc14e2bda399fbc" providerId="LiveId" clId="{21F6AC44-5843-4ED9-894C-67D3D5CB0E00}" dt="2022-02-26T20:02:02.779" v="2" actId="47"/>
        <pc:sldMkLst>
          <pc:docMk/>
          <pc:sldMk cId="2382056080" sldId="348"/>
        </pc:sldMkLst>
      </pc:sldChg>
      <pc:sldChg chg="add del">
        <pc:chgData name="Plácido Fernández Cuevas" userId="2cc14e2bda399fbc" providerId="LiveId" clId="{21F6AC44-5843-4ED9-894C-67D3D5CB0E00}" dt="2022-02-26T20:02:02.779" v="2" actId="47"/>
        <pc:sldMkLst>
          <pc:docMk/>
          <pc:sldMk cId="2323864183" sldId="360"/>
        </pc:sldMkLst>
      </pc:sldChg>
      <pc:sldChg chg="add del">
        <pc:chgData name="Plácido Fernández Cuevas" userId="2cc14e2bda399fbc" providerId="LiveId" clId="{21F6AC44-5843-4ED9-894C-67D3D5CB0E00}" dt="2022-02-26T20:02:02.779" v="2" actId="47"/>
        <pc:sldMkLst>
          <pc:docMk/>
          <pc:sldMk cId="2749473056" sldId="361"/>
        </pc:sldMkLst>
      </pc:sldChg>
      <pc:sldChg chg="add del">
        <pc:chgData name="Plácido Fernández Cuevas" userId="2cc14e2bda399fbc" providerId="LiveId" clId="{21F6AC44-5843-4ED9-894C-67D3D5CB0E00}" dt="2022-02-26T20:02:02.779" v="2" actId="47"/>
        <pc:sldMkLst>
          <pc:docMk/>
          <pc:sldMk cId="4022302087" sldId="362"/>
        </pc:sldMkLst>
      </pc:sldChg>
      <pc:sldChg chg="add del">
        <pc:chgData name="Plácido Fernández Cuevas" userId="2cc14e2bda399fbc" providerId="LiveId" clId="{21F6AC44-5843-4ED9-894C-67D3D5CB0E00}" dt="2022-02-26T20:02:02.779" v="2" actId="47"/>
        <pc:sldMkLst>
          <pc:docMk/>
          <pc:sldMk cId="2498816872" sldId="363"/>
        </pc:sldMkLst>
      </pc:sldChg>
      <pc:sldChg chg="add del">
        <pc:chgData name="Plácido Fernández Cuevas" userId="2cc14e2bda399fbc" providerId="LiveId" clId="{21F6AC44-5843-4ED9-894C-67D3D5CB0E00}" dt="2022-02-26T20:02:02.779" v="2" actId="47"/>
        <pc:sldMkLst>
          <pc:docMk/>
          <pc:sldMk cId="3154127596" sldId="364"/>
        </pc:sldMkLst>
      </pc:sldChg>
      <pc:sldChg chg="add del">
        <pc:chgData name="Plácido Fernández Cuevas" userId="2cc14e2bda399fbc" providerId="LiveId" clId="{21F6AC44-5843-4ED9-894C-67D3D5CB0E00}" dt="2022-02-26T20:02:02.779" v="2" actId="47"/>
        <pc:sldMkLst>
          <pc:docMk/>
          <pc:sldMk cId="2999935992" sldId="365"/>
        </pc:sldMkLst>
      </pc:sldChg>
      <pc:sldChg chg="add del">
        <pc:chgData name="Plácido Fernández Cuevas" userId="2cc14e2bda399fbc" providerId="LiveId" clId="{21F6AC44-5843-4ED9-894C-67D3D5CB0E00}" dt="2022-02-26T20:02:02.779" v="2" actId="47"/>
        <pc:sldMkLst>
          <pc:docMk/>
          <pc:sldMk cId="2719729194" sldId="366"/>
        </pc:sldMkLst>
      </pc:sldChg>
      <pc:sldChg chg="add del">
        <pc:chgData name="Plácido Fernández Cuevas" userId="2cc14e2bda399fbc" providerId="LiveId" clId="{21F6AC44-5843-4ED9-894C-67D3D5CB0E00}" dt="2022-02-26T20:02:02.779" v="2" actId="47"/>
        <pc:sldMkLst>
          <pc:docMk/>
          <pc:sldMk cId="220396635" sldId="367"/>
        </pc:sldMkLst>
      </pc:sldChg>
      <pc:sldChg chg="add del">
        <pc:chgData name="Plácido Fernández Cuevas" userId="2cc14e2bda399fbc" providerId="LiveId" clId="{21F6AC44-5843-4ED9-894C-67D3D5CB0E00}" dt="2022-02-26T20:02:02.779" v="2" actId="47"/>
        <pc:sldMkLst>
          <pc:docMk/>
          <pc:sldMk cId="694028638" sldId="368"/>
        </pc:sldMkLst>
      </pc:sldChg>
      <pc:sldChg chg="add del">
        <pc:chgData name="Plácido Fernández Cuevas" userId="2cc14e2bda399fbc" providerId="LiveId" clId="{21F6AC44-5843-4ED9-894C-67D3D5CB0E00}" dt="2022-02-26T20:02:02.779" v="2" actId="47"/>
        <pc:sldMkLst>
          <pc:docMk/>
          <pc:sldMk cId="4265694603" sldId="369"/>
        </pc:sldMkLst>
      </pc:sldChg>
      <pc:sldChg chg="add del">
        <pc:chgData name="Plácido Fernández Cuevas" userId="2cc14e2bda399fbc" providerId="LiveId" clId="{21F6AC44-5843-4ED9-894C-67D3D5CB0E00}" dt="2022-02-26T20:02:02.779" v="2" actId="47"/>
        <pc:sldMkLst>
          <pc:docMk/>
          <pc:sldMk cId="107781104" sldId="370"/>
        </pc:sldMkLst>
      </pc:sldChg>
      <pc:sldChg chg="add del">
        <pc:chgData name="Plácido Fernández Cuevas" userId="2cc14e2bda399fbc" providerId="LiveId" clId="{21F6AC44-5843-4ED9-894C-67D3D5CB0E00}" dt="2022-02-26T20:02:02.779" v="2" actId="47"/>
        <pc:sldMkLst>
          <pc:docMk/>
          <pc:sldMk cId="2800807803" sldId="371"/>
        </pc:sldMkLst>
      </pc:sldChg>
      <pc:sldChg chg="add del">
        <pc:chgData name="Plácido Fernández Cuevas" userId="2cc14e2bda399fbc" providerId="LiveId" clId="{21F6AC44-5843-4ED9-894C-67D3D5CB0E00}" dt="2022-02-26T20:02:02.779" v="2" actId="47"/>
        <pc:sldMkLst>
          <pc:docMk/>
          <pc:sldMk cId="3626818" sldId="372"/>
        </pc:sldMkLst>
      </pc:sldChg>
      <pc:sldChg chg="add del">
        <pc:chgData name="Plácido Fernández Cuevas" userId="2cc14e2bda399fbc" providerId="LiveId" clId="{21F6AC44-5843-4ED9-894C-67D3D5CB0E00}" dt="2022-02-26T20:02:02.779" v="2" actId="47"/>
        <pc:sldMkLst>
          <pc:docMk/>
          <pc:sldMk cId="2103434549" sldId="373"/>
        </pc:sldMkLst>
      </pc:sldChg>
      <pc:sldChg chg="add del">
        <pc:chgData name="Plácido Fernández Cuevas" userId="2cc14e2bda399fbc" providerId="LiveId" clId="{21F6AC44-5843-4ED9-894C-67D3D5CB0E00}" dt="2022-02-26T20:02:02.779" v="2" actId="47"/>
        <pc:sldMkLst>
          <pc:docMk/>
          <pc:sldMk cId="803182052" sldId="374"/>
        </pc:sldMkLst>
      </pc:sldChg>
      <pc:sldChg chg="add del">
        <pc:chgData name="Plácido Fernández Cuevas" userId="2cc14e2bda399fbc" providerId="LiveId" clId="{21F6AC44-5843-4ED9-894C-67D3D5CB0E00}" dt="2022-02-26T20:02:02.779" v="2" actId="47"/>
        <pc:sldMkLst>
          <pc:docMk/>
          <pc:sldMk cId="1452949600" sldId="375"/>
        </pc:sldMkLst>
      </pc:sldChg>
      <pc:sldChg chg="add del">
        <pc:chgData name="Plácido Fernández Cuevas" userId="2cc14e2bda399fbc" providerId="LiveId" clId="{21F6AC44-5843-4ED9-894C-67D3D5CB0E00}" dt="2022-02-26T20:02:02.779" v="2" actId="47"/>
        <pc:sldMkLst>
          <pc:docMk/>
          <pc:sldMk cId="3042232972" sldId="376"/>
        </pc:sldMkLst>
      </pc:sldChg>
      <pc:sldChg chg="add del">
        <pc:chgData name="Plácido Fernández Cuevas" userId="2cc14e2bda399fbc" providerId="LiveId" clId="{21F6AC44-5843-4ED9-894C-67D3D5CB0E00}" dt="2022-02-26T20:02:02.779" v="2" actId="47"/>
        <pc:sldMkLst>
          <pc:docMk/>
          <pc:sldMk cId="831159405" sldId="377"/>
        </pc:sldMkLst>
      </pc:sldChg>
      <pc:sldChg chg="add del">
        <pc:chgData name="Plácido Fernández Cuevas" userId="2cc14e2bda399fbc" providerId="LiveId" clId="{21F6AC44-5843-4ED9-894C-67D3D5CB0E00}" dt="2022-02-26T20:02:02.779" v="2" actId="47"/>
        <pc:sldMkLst>
          <pc:docMk/>
          <pc:sldMk cId="1964465459" sldId="378"/>
        </pc:sldMkLst>
      </pc:sldChg>
      <pc:sldChg chg="add del">
        <pc:chgData name="Plácido Fernández Cuevas" userId="2cc14e2bda399fbc" providerId="LiveId" clId="{21F6AC44-5843-4ED9-894C-67D3D5CB0E00}" dt="2022-02-26T20:02:02.779" v="2" actId="47"/>
        <pc:sldMkLst>
          <pc:docMk/>
          <pc:sldMk cId="1362358265" sldId="379"/>
        </pc:sldMkLst>
      </pc:sldChg>
      <pc:sldChg chg="add del">
        <pc:chgData name="Plácido Fernández Cuevas" userId="2cc14e2bda399fbc" providerId="LiveId" clId="{21F6AC44-5843-4ED9-894C-67D3D5CB0E00}" dt="2022-02-26T20:02:02.779" v="2" actId="47"/>
        <pc:sldMkLst>
          <pc:docMk/>
          <pc:sldMk cId="2883177347" sldId="383"/>
        </pc:sldMkLst>
      </pc:sldChg>
      <pc:sldChg chg="add del">
        <pc:chgData name="Plácido Fernández Cuevas" userId="2cc14e2bda399fbc" providerId="LiveId" clId="{21F6AC44-5843-4ED9-894C-67D3D5CB0E00}" dt="2022-02-26T20:02:02.779" v="2" actId="47"/>
        <pc:sldMkLst>
          <pc:docMk/>
          <pc:sldMk cId="825410766" sldId="384"/>
        </pc:sldMkLst>
      </pc:sldChg>
      <pc:sldChg chg="add del">
        <pc:chgData name="Plácido Fernández Cuevas" userId="2cc14e2bda399fbc" providerId="LiveId" clId="{21F6AC44-5843-4ED9-894C-67D3D5CB0E00}" dt="2022-02-26T20:02:02.779" v="2" actId="47"/>
        <pc:sldMkLst>
          <pc:docMk/>
          <pc:sldMk cId="518868714" sldId="385"/>
        </pc:sldMkLst>
      </pc:sldChg>
      <pc:sldChg chg="add del">
        <pc:chgData name="Plácido Fernández Cuevas" userId="2cc14e2bda399fbc" providerId="LiveId" clId="{21F6AC44-5843-4ED9-894C-67D3D5CB0E00}" dt="2022-02-26T20:02:02.779" v="2" actId="47"/>
        <pc:sldMkLst>
          <pc:docMk/>
          <pc:sldMk cId="3678822972" sldId="386"/>
        </pc:sldMkLst>
      </pc:sldChg>
      <pc:sldChg chg="add del">
        <pc:chgData name="Plácido Fernández Cuevas" userId="2cc14e2bda399fbc" providerId="LiveId" clId="{21F6AC44-5843-4ED9-894C-67D3D5CB0E00}" dt="2022-02-26T20:02:02.779" v="2" actId="47"/>
        <pc:sldMkLst>
          <pc:docMk/>
          <pc:sldMk cId="152598337" sldId="388"/>
        </pc:sldMkLst>
      </pc:sldChg>
      <pc:sldChg chg="add del">
        <pc:chgData name="Plácido Fernández Cuevas" userId="2cc14e2bda399fbc" providerId="LiveId" clId="{21F6AC44-5843-4ED9-894C-67D3D5CB0E00}" dt="2022-02-26T20:02:02.779" v="2" actId="47"/>
        <pc:sldMkLst>
          <pc:docMk/>
          <pc:sldMk cId="332406780" sldId="389"/>
        </pc:sldMkLst>
      </pc:sldChg>
      <pc:sldChg chg="add del">
        <pc:chgData name="Plácido Fernández Cuevas" userId="2cc14e2bda399fbc" providerId="LiveId" clId="{21F6AC44-5843-4ED9-894C-67D3D5CB0E00}" dt="2022-02-26T20:02:02.779" v="2" actId="47"/>
        <pc:sldMkLst>
          <pc:docMk/>
          <pc:sldMk cId="1268785255" sldId="390"/>
        </pc:sldMkLst>
      </pc:sldChg>
      <pc:sldChg chg="add del">
        <pc:chgData name="Plácido Fernández Cuevas" userId="2cc14e2bda399fbc" providerId="LiveId" clId="{21F6AC44-5843-4ED9-894C-67D3D5CB0E00}" dt="2022-02-26T20:02:02.779" v="2" actId="47"/>
        <pc:sldMkLst>
          <pc:docMk/>
          <pc:sldMk cId="3877123276" sldId="391"/>
        </pc:sldMkLst>
      </pc:sldChg>
      <pc:sldChg chg="add del">
        <pc:chgData name="Plácido Fernández Cuevas" userId="2cc14e2bda399fbc" providerId="LiveId" clId="{21F6AC44-5843-4ED9-894C-67D3D5CB0E00}" dt="2022-02-26T20:02:02.779" v="2" actId="47"/>
        <pc:sldMkLst>
          <pc:docMk/>
          <pc:sldMk cId="2864381569" sldId="392"/>
        </pc:sldMkLst>
      </pc:sldChg>
      <pc:sldChg chg="add del">
        <pc:chgData name="Plácido Fernández Cuevas" userId="2cc14e2bda399fbc" providerId="LiveId" clId="{21F6AC44-5843-4ED9-894C-67D3D5CB0E00}" dt="2022-02-26T20:02:02.779" v="2" actId="47"/>
        <pc:sldMkLst>
          <pc:docMk/>
          <pc:sldMk cId="2951089560" sldId="393"/>
        </pc:sldMkLst>
      </pc:sldChg>
      <pc:sldChg chg="add del">
        <pc:chgData name="Plácido Fernández Cuevas" userId="2cc14e2bda399fbc" providerId="LiveId" clId="{21F6AC44-5843-4ED9-894C-67D3D5CB0E00}" dt="2022-02-26T20:02:02.779" v="2" actId="47"/>
        <pc:sldMkLst>
          <pc:docMk/>
          <pc:sldMk cId="4156963701" sldId="394"/>
        </pc:sldMkLst>
      </pc:sldChg>
      <pc:sldChg chg="add del">
        <pc:chgData name="Plácido Fernández Cuevas" userId="2cc14e2bda399fbc" providerId="LiveId" clId="{21F6AC44-5843-4ED9-894C-67D3D5CB0E00}" dt="2022-02-26T20:02:02.779" v="2" actId="47"/>
        <pc:sldMkLst>
          <pc:docMk/>
          <pc:sldMk cId="3467791161" sldId="395"/>
        </pc:sldMkLst>
      </pc:sldChg>
      <pc:sldChg chg="modSp add mod">
        <pc:chgData name="Plácido Fernández Cuevas" userId="2cc14e2bda399fbc" providerId="LiveId" clId="{21F6AC44-5843-4ED9-894C-67D3D5CB0E00}" dt="2022-02-26T20:03:31.358" v="199" actId="20577"/>
        <pc:sldMkLst>
          <pc:docMk/>
          <pc:sldMk cId="1952624045" sldId="397"/>
        </pc:sldMkLst>
        <pc:spChg chg="mod">
          <ac:chgData name="Plácido Fernández Cuevas" userId="2cc14e2bda399fbc" providerId="LiveId" clId="{21F6AC44-5843-4ED9-894C-67D3D5CB0E00}" dt="2022-02-26T20:03:31.358" v="199" actId="20577"/>
          <ac:spMkLst>
            <pc:docMk/>
            <pc:sldMk cId="1952624045" sldId="397"/>
            <ac:spMk id="2" creationId="{00000000-0000-0000-0000-000000000000}"/>
          </ac:spMkLst>
        </pc:spChg>
        <pc:spChg chg="mod">
          <ac:chgData name="Plácido Fernández Cuevas" userId="2cc14e2bda399fbc" providerId="LiveId" clId="{21F6AC44-5843-4ED9-894C-67D3D5CB0E00}" dt="2022-02-26T20:03:23.721" v="172" actId="20577"/>
          <ac:spMkLst>
            <pc:docMk/>
            <pc:sldMk cId="1952624045" sldId="397"/>
            <ac:spMk id="3" creationId="{00000000-0000-0000-0000-000000000000}"/>
          </ac:spMkLst>
        </pc:spChg>
      </pc:sldChg>
      <pc:sldChg chg="add del">
        <pc:chgData name="Plácido Fernández Cuevas" userId="2cc14e2bda399fbc" providerId="LiveId" clId="{21F6AC44-5843-4ED9-894C-67D3D5CB0E00}" dt="2022-02-26T20:02:02.779" v="2" actId="47"/>
        <pc:sldMkLst>
          <pc:docMk/>
          <pc:sldMk cId="2590057321" sldId="397"/>
        </pc:sldMkLst>
      </pc:sldChg>
    </pc:docChg>
  </pc:docChgLst>
  <pc:docChgLst>
    <pc:chgData name="Plácido Fernández Cuevas" userId="2cc14e2bda399fbc" providerId="LiveId" clId="{EA3847E6-4003-4EA3-B894-120483101AA8}"/>
    <pc:docChg chg="custSel modSld">
      <pc:chgData name="Plácido Fernández Cuevas" userId="2cc14e2bda399fbc" providerId="LiveId" clId="{EA3847E6-4003-4EA3-B894-120483101AA8}" dt="2022-02-22T16:21:17.726" v="187" actId="20577"/>
      <pc:docMkLst>
        <pc:docMk/>
      </pc:docMkLst>
      <pc:sldChg chg="modSp mod">
        <pc:chgData name="Plácido Fernández Cuevas" userId="2cc14e2bda399fbc" providerId="LiveId" clId="{EA3847E6-4003-4EA3-B894-120483101AA8}" dt="2022-02-22T16:16:35.517" v="1" actId="404"/>
        <pc:sldMkLst>
          <pc:docMk/>
          <pc:sldMk cId="122244905" sldId="344"/>
        </pc:sldMkLst>
        <pc:spChg chg="mod">
          <ac:chgData name="Plácido Fernández Cuevas" userId="2cc14e2bda399fbc" providerId="LiveId" clId="{EA3847E6-4003-4EA3-B894-120483101AA8}" dt="2022-02-22T16:16:30.828" v="0" actId="1076"/>
          <ac:spMkLst>
            <pc:docMk/>
            <pc:sldMk cId="122244905" sldId="344"/>
            <ac:spMk id="3" creationId="{00000000-0000-0000-0000-000000000000}"/>
          </ac:spMkLst>
        </pc:spChg>
        <pc:spChg chg="mod">
          <ac:chgData name="Plácido Fernández Cuevas" userId="2cc14e2bda399fbc" providerId="LiveId" clId="{EA3847E6-4003-4EA3-B894-120483101AA8}" dt="2022-02-22T16:16:35.517" v="1" actId="404"/>
          <ac:spMkLst>
            <pc:docMk/>
            <pc:sldMk cId="122244905" sldId="344"/>
            <ac:spMk id="7" creationId="{00000000-0000-0000-0000-000000000000}"/>
          </ac:spMkLst>
        </pc:spChg>
      </pc:sldChg>
      <pc:sldChg chg="modSp mod">
        <pc:chgData name="Plácido Fernández Cuevas" userId="2cc14e2bda399fbc" providerId="LiveId" clId="{EA3847E6-4003-4EA3-B894-120483101AA8}" dt="2022-02-22T16:17:42.095" v="133" actId="20577"/>
        <pc:sldMkLst>
          <pc:docMk/>
          <pc:sldMk cId="1417533828" sldId="346"/>
        </pc:sldMkLst>
        <pc:spChg chg="mod">
          <ac:chgData name="Plácido Fernández Cuevas" userId="2cc14e2bda399fbc" providerId="LiveId" clId="{EA3847E6-4003-4EA3-B894-120483101AA8}" dt="2022-02-22T16:17:42.095" v="133" actId="20577"/>
          <ac:spMkLst>
            <pc:docMk/>
            <pc:sldMk cId="1417533828" sldId="346"/>
            <ac:spMk id="2" creationId="{00000000-0000-0000-0000-000000000000}"/>
          </ac:spMkLst>
        </pc:spChg>
      </pc:sldChg>
      <pc:sldChg chg="modSp mod">
        <pc:chgData name="Plácido Fernández Cuevas" userId="2cc14e2bda399fbc" providerId="LiveId" clId="{EA3847E6-4003-4EA3-B894-120483101AA8}" dt="2022-02-22T16:21:00.834" v="169" actId="20577"/>
        <pc:sldMkLst>
          <pc:docMk/>
          <pc:sldMk cId="206723361" sldId="347"/>
        </pc:sldMkLst>
        <pc:spChg chg="mod">
          <ac:chgData name="Plácido Fernández Cuevas" userId="2cc14e2bda399fbc" providerId="LiveId" clId="{EA3847E6-4003-4EA3-B894-120483101AA8}" dt="2022-02-22T16:21:00.834" v="169" actId="20577"/>
          <ac:spMkLst>
            <pc:docMk/>
            <pc:sldMk cId="206723361" sldId="347"/>
            <ac:spMk id="2" creationId="{00000000-0000-0000-0000-000000000000}"/>
          </ac:spMkLst>
        </pc:spChg>
        <pc:spChg chg="mod">
          <ac:chgData name="Plácido Fernández Cuevas" userId="2cc14e2bda399fbc" providerId="LiveId" clId="{EA3847E6-4003-4EA3-B894-120483101AA8}" dt="2022-02-22T16:20:55.291" v="145" actId="20577"/>
          <ac:spMkLst>
            <pc:docMk/>
            <pc:sldMk cId="206723361" sldId="347"/>
            <ac:spMk id="3" creationId="{00000000-0000-0000-0000-000000000000}"/>
          </ac:spMkLst>
        </pc:spChg>
      </pc:sldChg>
      <pc:sldChg chg="delSp modSp mod">
        <pc:chgData name="Plácido Fernández Cuevas" userId="2cc14e2bda399fbc" providerId="LiveId" clId="{EA3847E6-4003-4EA3-B894-120483101AA8}" dt="2022-02-22T16:21:17.726" v="187" actId="20577"/>
        <pc:sldMkLst>
          <pc:docMk/>
          <pc:sldMk cId="2382056080" sldId="348"/>
        </pc:sldMkLst>
        <pc:spChg chg="mod">
          <ac:chgData name="Plácido Fernández Cuevas" userId="2cc14e2bda399fbc" providerId="LiveId" clId="{EA3847E6-4003-4EA3-B894-120483101AA8}" dt="2022-02-22T16:21:07.311" v="181" actId="20577"/>
          <ac:spMkLst>
            <pc:docMk/>
            <pc:sldMk cId="2382056080" sldId="348"/>
            <ac:spMk id="4" creationId="{2D398E5F-D071-49D8-92EB-ED56807450EB}"/>
          </ac:spMkLst>
        </pc:spChg>
        <pc:spChg chg="mod">
          <ac:chgData name="Plácido Fernández Cuevas" userId="2cc14e2bda399fbc" providerId="LiveId" clId="{EA3847E6-4003-4EA3-B894-120483101AA8}" dt="2022-02-22T16:21:17.726" v="187" actId="20577"/>
          <ac:spMkLst>
            <pc:docMk/>
            <pc:sldMk cId="2382056080" sldId="348"/>
            <ac:spMk id="5" creationId="{1D77EF5D-EC86-4813-8FDA-85056D29EEC3}"/>
          </ac:spMkLst>
        </pc:spChg>
        <pc:spChg chg="del mod">
          <ac:chgData name="Plácido Fernández Cuevas" userId="2cc14e2bda399fbc" providerId="LiveId" clId="{EA3847E6-4003-4EA3-B894-120483101AA8}" dt="2022-02-22T16:21:13.441" v="184" actId="478"/>
          <ac:spMkLst>
            <pc:docMk/>
            <pc:sldMk cId="2382056080" sldId="348"/>
            <ac:spMk id="11" creationId="{74904397-ABEE-495B-BABD-7E0F90A740F6}"/>
          </ac:spMkLst>
        </pc:spChg>
        <pc:picChg chg="del">
          <ac:chgData name="Plácido Fernández Cuevas" userId="2cc14e2bda399fbc" providerId="LiveId" clId="{EA3847E6-4003-4EA3-B894-120483101AA8}" dt="2022-02-22T16:21:10.526" v="182" actId="478"/>
          <ac:picMkLst>
            <pc:docMk/>
            <pc:sldMk cId="2382056080" sldId="348"/>
            <ac:picMk id="13" creationId="{6D528FE6-8817-4B28-A61F-8B0E1C0B4BE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745A3-33CF-4A1C-BA74-9A8C18B7190A}" type="datetimeFigureOut">
              <a:rPr lang="es-ES" smtClean="0"/>
              <a:t>26/02/2022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6DE8B-014D-4BE1-8FC3-EC65475538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7054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BA8E0-6A78-4C0F-A7DC-1822AEF534A2}" type="datetimeFigureOut">
              <a:rPr lang="es-ES" smtClean="0"/>
              <a:t>26/02/2022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B2E33E-DA75-4FC2-994B-8F46DB2A1B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9931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2E33E-DA75-4FC2-994B-8F46DB2A1BE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8739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2E33E-DA75-4FC2-994B-8F46DB2A1BEE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7339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2E33E-DA75-4FC2-994B-8F46DB2A1BE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9569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2E33E-DA75-4FC2-994B-8F46DB2A1BEE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2845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2E33E-DA75-4FC2-994B-8F46DB2A1BEE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3562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2E33E-DA75-4FC2-994B-8F46DB2A1BE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0385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2E33E-DA75-4FC2-994B-8F46DB2A1BEE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6113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Asignatura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694464"/>
            <a:ext cx="9144000" cy="56333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Nombre profesor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0C98D31-6CE3-4378-BDEE-A7E003CBBD95}" type="datetime1">
              <a:rPr lang="en-US" smtClean="0"/>
              <a:pPr/>
              <a:t>2/26/2022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5A3467-C5AD-43C3-A18C-1DC52AB27133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499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04C2-DCA0-439F-A523-5D948530A0A5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6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997527"/>
            <a:ext cx="2628900" cy="517943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97525"/>
            <a:ext cx="7734300" cy="517943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806D-2168-44D3-9A92-CF0DAADFD573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99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81036"/>
            <a:ext cx="9651076" cy="1009651"/>
          </a:xfrm>
        </p:spPr>
        <p:txBody>
          <a:bodyPr/>
          <a:lstStyle>
            <a:lvl1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25625"/>
            <a:ext cx="11291207" cy="4351338"/>
          </a:xfrm>
        </p:spPr>
        <p:txBody>
          <a:bodyPr/>
          <a:lstStyle>
            <a:lvl1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BF41-14D7-4DD3-A910-DAE7AEDFD25F}" type="datetime1">
              <a:rPr lang="en-US" smtClean="0"/>
              <a:t>2/26/2022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56272" y="6356350"/>
            <a:ext cx="2743200" cy="365125"/>
          </a:xfrm>
        </p:spPr>
        <p:txBody>
          <a:bodyPr/>
          <a:lstStyle/>
          <a:p>
            <a:fld id="{E05A3467-C5AD-43C3-A18C-1DC52AB27133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804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AE53-DEA5-4478-8F94-7C3366E0D9BA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64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1DDB-7941-4317-85B4-A4F387B02293}" type="datetime1">
              <a:rPr lang="en-US" smtClean="0"/>
              <a:t>2/26/2022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467-C5AD-43C3-A18C-1DC52AB27133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066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4276"/>
            <a:ext cx="10515600" cy="72641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692A-13C2-4D55-80C8-0562FE2952DD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30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B5EA-F705-4A16-80C2-07267B5830D0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61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6BFE-8CDA-492A-8C17-FA96449A8E49}" type="datetime1">
              <a:rPr lang="en-US" smtClean="0"/>
              <a:t>2/26/2022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467-C5AD-43C3-A18C-1DC52AB27133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424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A5F1-8B6D-4DA7-8058-4647852092EA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9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0EB86-E6AC-472A-911A-2984477DA069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5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669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90564"/>
            <a:ext cx="9378142" cy="9001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8536" y="63551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E32C3B75-8928-4BBB-AC53-3F852B6DA873}" type="datetime1">
              <a:rPr lang="en-US" smtClean="0"/>
              <a:pPr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60272" y="6356350"/>
            <a:ext cx="5720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094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86" y="119072"/>
            <a:ext cx="2668329" cy="49210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038525" y="109527"/>
            <a:ext cx="2015616" cy="84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1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n-lt"/>
          <a:ea typeface="Verdana" panose="020B0604030504040204" pitchFamily="34" charset="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027" y="1620325"/>
            <a:ext cx="4795451" cy="335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55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1"/>
          <p:cNvSpPr txBox="1">
            <a:spLocks/>
          </p:cNvSpPr>
          <p:nvPr/>
        </p:nvSpPr>
        <p:spPr>
          <a:xfrm>
            <a:off x="2178908" y="4196275"/>
            <a:ext cx="7911266" cy="6878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5400" dirty="0"/>
              <a:t>Técnicas Avanzadas de Análisis y Reconocimiento de Imágenes Biomédicas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914607"/>
            <a:ext cx="9144000" cy="563336"/>
          </a:xfrm>
        </p:spPr>
        <p:txBody>
          <a:bodyPr/>
          <a:lstStyle/>
          <a:p>
            <a:r>
              <a:rPr lang="es-ES" dirty="0"/>
              <a:t>PEDRO REAL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467-C5AD-43C3-A18C-1DC52AB27133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24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1"/>
          <p:cNvSpPr txBox="1">
            <a:spLocks/>
          </p:cNvSpPr>
          <p:nvPr/>
        </p:nvSpPr>
        <p:spPr>
          <a:xfrm>
            <a:off x="2178908" y="4196275"/>
            <a:ext cx="7911266" cy="6878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5400" dirty="0"/>
              <a:t>Estudio de la viabilidad del algoritmo </a:t>
            </a:r>
            <a:r>
              <a:rPr lang="es-ES" sz="5400" dirty="0" err="1"/>
              <a:t>WaterShed</a:t>
            </a:r>
            <a:r>
              <a:rPr lang="es-ES" sz="5400" dirty="0"/>
              <a:t> para análisis de imágenes médicas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563336"/>
          </a:xfrm>
        </p:spPr>
        <p:txBody>
          <a:bodyPr/>
          <a:lstStyle/>
          <a:p>
            <a:r>
              <a:rPr lang="es-ES" dirty="0"/>
              <a:t>PLÁCIDO FERNÁNDEZ CUEVAS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3467-C5AD-43C3-A18C-1DC52AB27133}" type="slidenum">
              <a:rPr lang="es-ES" smtClean="0"/>
              <a:pPr/>
              <a:t>3</a:t>
            </a:fld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C3803E2-C474-40C8-B8DC-E12D71F8BE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" t="3695" r="884"/>
          <a:stretch/>
        </p:blipFill>
        <p:spPr bwMode="auto">
          <a:xfrm>
            <a:off x="6720673" y="4064349"/>
            <a:ext cx="2196465" cy="16471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25E5321-609A-443E-A0AF-33AD77E4B2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578" y="4056094"/>
            <a:ext cx="3174365" cy="1656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867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708454"/>
            <a:ext cx="9710257" cy="982234"/>
          </a:xfrm>
        </p:spPr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s-ES" dirty="0"/>
              <a:t>MELANIE</a:t>
            </a:r>
          </a:p>
          <a:p>
            <a:pPr marL="514350" indent="-514350">
              <a:buAutoNum type="arabicPeriod"/>
            </a:pPr>
            <a:r>
              <a:rPr lang="es-ES" dirty="0"/>
              <a:t>SOFTWARE PROPIO</a:t>
            </a:r>
          </a:p>
          <a:p>
            <a:pPr marL="514350" indent="-514350">
              <a:buAutoNum type="arabicPeriod"/>
            </a:pPr>
            <a:r>
              <a:rPr lang="es-ES" dirty="0"/>
              <a:t>COMPARACIONES</a:t>
            </a:r>
          </a:p>
        </p:txBody>
      </p:sp>
    </p:spTree>
    <p:extLst>
      <p:ext uri="{BB962C8B-B14F-4D97-AF65-F5344CB8AC3E}">
        <p14:creationId xmlns:p14="http://schemas.microsoft.com/office/powerpoint/2010/main" val="141753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MELANIE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SOFTWARE PROFESIONAL</a:t>
            </a:r>
          </a:p>
        </p:txBody>
      </p:sp>
    </p:spTree>
    <p:extLst>
      <p:ext uri="{BB962C8B-B14F-4D97-AF65-F5344CB8AC3E}">
        <p14:creationId xmlns:p14="http://schemas.microsoft.com/office/powerpoint/2010/main" val="20672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SOFTWARE PROPIO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HECHO EN PYTHON</a:t>
            </a:r>
          </a:p>
        </p:txBody>
      </p:sp>
    </p:spTree>
    <p:extLst>
      <p:ext uri="{BB962C8B-B14F-4D97-AF65-F5344CB8AC3E}">
        <p14:creationId xmlns:p14="http://schemas.microsoft.com/office/powerpoint/2010/main" val="195262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COMPARACIONES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/>
              <a:t>SIMILAR A LA COMPARACIÓN HECHA EN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6652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ES" dirty="0"/>
              <a:t>¡GRACIAS POR SU ATENCIÓN!</a:t>
            </a:r>
          </a:p>
        </p:txBody>
      </p:sp>
    </p:spTree>
    <p:extLst>
      <p:ext uri="{BB962C8B-B14F-4D97-AF65-F5344CB8AC3E}">
        <p14:creationId xmlns:p14="http://schemas.microsoft.com/office/powerpoint/2010/main" val="16114289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-PresentaciónMIBSD" id="{314FA2EF-C19B-4210-983F-206781003C8C}" vid="{D3147B13-8383-493A-BE78-420EF479EED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Plantilla-PresentaciónMIBSD</Template>
  <TotalTime>414</TotalTime>
  <Words>63</Words>
  <Application>Microsoft Office PowerPoint</Application>
  <PresentationFormat>Panorámica</PresentationFormat>
  <Paragraphs>24</Paragraphs>
  <Slides>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de Office</vt:lpstr>
      <vt:lpstr>Presentación de PowerPoint</vt:lpstr>
      <vt:lpstr>Técnicas Avanzadas de Análisis y Reconocimiento de Imágenes Biomédicas</vt:lpstr>
      <vt:lpstr>Estudio de la viabilidad del algoritmo WaterShed para análisis de imágenes médicas</vt:lpstr>
      <vt:lpstr>ÍNDICE</vt:lpstr>
      <vt:lpstr>MELANIE</vt:lpstr>
      <vt:lpstr>SOFTWARE PROPIO</vt:lpstr>
      <vt:lpstr>COMPARACIONES</vt:lpstr>
      <vt:lpstr>¡GRACIAS POR SU ATENCIÓN!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Plácido Fernández Cuevas</dc:creator>
  <cp:lastModifiedBy>Plácido Fernández Cuevas</cp:lastModifiedBy>
  <cp:revision>19</cp:revision>
  <dcterms:created xsi:type="dcterms:W3CDTF">2022-01-23T11:43:30Z</dcterms:created>
  <dcterms:modified xsi:type="dcterms:W3CDTF">2022-02-26T20:58:51Z</dcterms:modified>
</cp:coreProperties>
</file>