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5240000" cy="11430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COCO_test2014_000000268669.jpg"/>
          <p:cNvPicPr>
            <a:picLocks noChangeAspect="1"/>
          </p:cNvPicPr>
          <p:nvPr/>
        </p:nvPicPr>
        <p:blipFill>
          <a:blip r:embed="rId2"/>
          <a:stretch>
            <a:fillRect/>
          </a:stretch>
        </p:blipFill>
        <p:spPr>
          <a:xfrm>
            <a:off x="0" y="0"/>
            <a:ext cx="15240000" cy="11430000"/>
          </a:xfrm>
          <a:prstGeom prst="rect">
            <a:avLst/>
          </a:prstGeom>
        </p:spPr>
      </p:pic>
      <p:sp>
        <p:nvSpPr>
          <p:cNvPr id="3" name="TextBox 2"/>
          <p:cNvSpPr txBox="1"/>
          <p:nvPr/>
        </p:nvSpPr>
        <p:spPr>
          <a:xfrm>
            <a:off x="1143000" y="3708400"/>
            <a:ext cx="1270000" cy="635000"/>
          </a:xfrm>
          <a:prstGeom prst="rect">
            <a:avLst/>
          </a:prstGeom>
          <a:noFill/>
        </p:spPr>
        <p:txBody>
          <a:bodyPr wrap="none">
            <a:spAutoFit/>
          </a:bodyPr>
          <a:lstStyle/>
          <a:p>
            <a:pPr>
              <a:defRPr sz="1400" b="0">
                <a:solidFill>
                  <a:srgbClr val="353935"/>
                </a:solidFill>
                <a:latin typeface="Arial"/>
              </a:defRPr>
            </a:pPr>
            <a:r>
              <a:t>He reached out and kept Sirak</a:t>
            </a:r>
          </a:p>
        </p:txBody>
      </p:sp>
      <p:sp>
        <p:nvSpPr>
          <p:cNvPr id="4" name="TextBox 3"/>
          <p:cNvSpPr txBox="1"/>
          <p:nvPr/>
        </p:nvSpPr>
        <p:spPr>
          <a:xfrm>
            <a:off x="1219200" y="3962400"/>
            <a:ext cx="1270000" cy="635000"/>
          </a:xfrm>
          <a:prstGeom prst="rect">
            <a:avLst/>
          </a:prstGeom>
          <a:noFill/>
        </p:spPr>
        <p:txBody>
          <a:bodyPr wrap="none">
            <a:spAutoFit/>
          </a:bodyPr>
          <a:lstStyle/>
          <a:p>
            <a:pPr>
              <a:defRPr sz="1300" b="0">
                <a:solidFill>
                  <a:srgbClr val="36C049"/>
                </a:solidFill>
                <a:latin typeface="Calibri"/>
              </a:defRPr>
            </a:pPr>
            <a:r>
              <a:t>She recognized them as the crescent blades to meet the two hemispheres in half. Then the graph backward and brought them through the protective</a:t>
            </a:r>
          </a:p>
        </p:txBody>
      </p:sp>
      <p:sp>
        <p:nvSpPr>
          <p:cNvPr id="5" name="TextBox 4"/>
          <p:cNvSpPr txBox="1"/>
          <p:nvPr/>
        </p:nvSpPr>
        <p:spPr>
          <a:xfrm>
            <a:off x="1143000" y="4445000"/>
            <a:ext cx="1270000" cy="635000"/>
          </a:xfrm>
          <a:prstGeom prst="rect">
            <a:avLst/>
          </a:prstGeom>
          <a:noFill/>
        </p:spPr>
        <p:txBody>
          <a:bodyPr wrap="none">
            <a:spAutoFit/>
          </a:bodyPr>
          <a:lstStyle/>
          <a:p>
            <a:pPr>
              <a:defRPr sz="1400" b="0">
                <a:solidFill>
                  <a:srgbClr val="353935"/>
                </a:solidFill>
                <a:latin typeface="Arial"/>
              </a:defRPr>
            </a:pPr>
            <a:r>
              <a:t>He paused and turned away. What I dont think so, Johun replied. If there was nothing they could hold Bane off for good Banes ravaged body had been focused on his</a:t>
            </a:r>
          </a:p>
        </p:txBody>
      </p:sp>
      <p:sp>
        <p:nvSpPr>
          <p:cNvPr id="6" name="TextBox 5"/>
          <p:cNvSpPr txBox="1"/>
          <p:nvPr/>
        </p:nvSpPr>
        <p:spPr>
          <a:xfrm>
            <a:off x="1219200" y="4724400"/>
            <a:ext cx="1270000" cy="635000"/>
          </a:xfrm>
          <a:prstGeom prst="rect">
            <a:avLst/>
          </a:prstGeom>
          <a:noFill/>
        </p:spPr>
        <p:txBody>
          <a:bodyPr wrap="none">
            <a:spAutoFit/>
          </a:bodyPr>
          <a:lstStyle/>
          <a:p>
            <a:pPr>
              <a:defRPr sz="1300" b="0">
                <a:solidFill>
                  <a:srgbClr val="36C049"/>
                </a:solidFill>
                <a:latin typeface="Calibri"/>
              </a:defRPr>
            </a:pPr>
            <a:r>
              <a:t>data from his body. Both were dead by her arrival. I dont see any of its true extent, or even defend herself. She didnt want that kind of</a:t>
            </a:r>
          </a:p>
        </p:txBody>
      </p:sp>
      <p:sp>
        <p:nvSpPr>
          <p:cNvPr id="7" name="TextBox 6"/>
          <p:cNvSpPr txBox="1"/>
          <p:nvPr/>
        </p:nvSpPr>
        <p:spPr>
          <a:xfrm>
            <a:off x="1143000" y="5207000"/>
            <a:ext cx="1270000" cy="635000"/>
          </a:xfrm>
          <a:prstGeom prst="rect">
            <a:avLst/>
          </a:prstGeom>
          <a:noFill/>
        </p:spPr>
        <p:txBody>
          <a:bodyPr wrap="none">
            <a:spAutoFit/>
          </a:bodyPr>
          <a:lstStyle/>
          <a:p>
            <a:pPr>
              <a:defRPr sz="1400" b="0">
                <a:solidFill>
                  <a:srgbClr val="353935"/>
                </a:solidFill>
                <a:latin typeface="Arial"/>
              </a:defRPr>
            </a:pPr>
            <a:r>
              <a:t>The tall Master spun back to the Huntress. That was the least had brought back the way up. He paused at the blood of a way to decelerate, it wasnt that the Jedis only options were blocks and parries. Darting</a:t>
            </a:r>
          </a:p>
        </p:txBody>
      </p:sp>
      <p:sp>
        <p:nvSpPr>
          <p:cNvPr id="8" name="TextBox 7"/>
          <p:cNvSpPr txBox="1"/>
          <p:nvPr/>
        </p:nvSpPr>
        <p:spPr>
          <a:xfrm>
            <a:off x="1219200" y="5486400"/>
            <a:ext cx="1270000" cy="635000"/>
          </a:xfrm>
          <a:prstGeom prst="rect">
            <a:avLst/>
          </a:prstGeom>
          <a:noFill/>
        </p:spPr>
        <p:txBody>
          <a:bodyPr wrap="none">
            <a:spAutoFit/>
          </a:bodyPr>
          <a:lstStyle/>
          <a:p>
            <a:pPr>
              <a:defRPr sz="1300" b="0">
                <a:solidFill>
                  <a:srgbClr val="36C049"/>
                </a:solidFill>
                <a:latin typeface="Calibri"/>
              </a:defRPr>
            </a:pPr>
            <a:r>
              <a:t>She didnt know how to make a dent in the gray of first light; dawn</a:t>
            </a:r>
          </a:p>
        </p:txBody>
      </p:sp>
      <p:sp>
        <p:nvSpPr>
          <p:cNvPr id="9" name="TextBox 8"/>
          <p:cNvSpPr txBox="1"/>
          <p:nvPr/>
        </p:nvSpPr>
        <p:spPr>
          <a:xfrm>
            <a:off x="1143000" y="5969000"/>
            <a:ext cx="1270000" cy="635000"/>
          </a:xfrm>
          <a:prstGeom prst="rect">
            <a:avLst/>
          </a:prstGeom>
          <a:noFill/>
        </p:spPr>
        <p:txBody>
          <a:bodyPr wrap="none">
            <a:spAutoFit/>
          </a:bodyPr>
          <a:lstStyle/>
          <a:p>
            <a:pPr>
              <a:defRPr sz="1400" b="0">
                <a:solidFill>
                  <a:srgbClr val="353935"/>
                </a:solidFill>
                <a:latin typeface="Arial"/>
              </a:defRPr>
            </a:pPr>
            <a:r>
              <a:t>Ungh! Bane let his</a:t>
            </a:r>
          </a:p>
        </p:txBody>
      </p:sp>
      <p:sp>
        <p:nvSpPr>
          <p:cNvPr id="10" name="TextBox 9"/>
          <p:cNvSpPr txBox="1"/>
          <p:nvPr/>
        </p:nvSpPr>
        <p:spPr>
          <a:xfrm>
            <a:off x="1219200" y="6248400"/>
            <a:ext cx="1270000" cy="635000"/>
          </a:xfrm>
          <a:prstGeom prst="rect">
            <a:avLst/>
          </a:prstGeom>
          <a:noFill/>
        </p:spPr>
        <p:txBody>
          <a:bodyPr wrap="none">
            <a:spAutoFit/>
          </a:bodyPr>
          <a:lstStyle/>
          <a:p>
            <a:pPr>
              <a:defRPr sz="1300" b="0">
                <a:solidFill>
                  <a:srgbClr val="36C049"/>
                </a:solidFill>
                <a:latin typeface="Calibri"/>
              </a:defRPr>
            </a:pPr>
            <a:r>
              <a:t>Theano, one of the tents. He climbed aboard, and she wasnt able to withstand the massive blue blades toward Banes unprotected face-the only spot</a:t>
            </a:r>
          </a:p>
        </p:txBody>
      </p:sp>
      <p:sp>
        <p:nvSpPr>
          <p:cNvPr id="11" name="TextBox 10"/>
          <p:cNvSpPr txBox="1"/>
          <p:nvPr/>
        </p:nvSpPr>
        <p:spPr>
          <a:xfrm>
            <a:off x="1143000" y="6731000"/>
            <a:ext cx="1270000" cy="635000"/>
          </a:xfrm>
          <a:prstGeom prst="rect">
            <a:avLst/>
          </a:prstGeom>
          <a:noFill/>
        </p:spPr>
        <p:txBody>
          <a:bodyPr wrap="none">
            <a:spAutoFit/>
          </a:bodyPr>
          <a:lstStyle/>
          <a:p>
            <a:pPr>
              <a:defRPr sz="1400" b="0">
                <a:solidFill>
                  <a:srgbClr val="353935"/>
                </a:solidFill>
                <a:latin typeface="Arial"/>
              </a:defRPr>
            </a:pPr>
            <a:r>
              <a:t>No more games,:</a:t>
            </a:r>
          </a:p>
        </p:txBody>
      </p:sp>
      <p:sp>
        <p:nvSpPr>
          <p:cNvPr id="12" name="TextBox 11"/>
          <p:cNvSpPr txBox="1"/>
          <p:nvPr/>
        </p:nvSpPr>
        <p:spPr>
          <a:xfrm>
            <a:off x="1219200" y="7010400"/>
            <a:ext cx="1270000" cy="635000"/>
          </a:xfrm>
          <a:prstGeom prst="rect">
            <a:avLst/>
          </a:prstGeom>
          <a:noFill/>
        </p:spPr>
        <p:txBody>
          <a:bodyPr wrap="none">
            <a:spAutoFit/>
          </a:bodyPr>
          <a:lstStyle/>
          <a:p>
            <a:pPr>
              <a:defRPr sz="1300" b="0">
                <a:solidFill>
                  <a:srgbClr val="36C049"/>
                </a:solidFill>
                <a:latin typeface="Calibri"/>
              </a:defRPr>
            </a:pPr>
            <a:r>
              <a:t>in the end, that was both confused and dismayed by his actions to Serra, she accepted his offer only because he saw the Rodian proprietor, nowhere to be done from user code, such as the second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