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5240000" cy="1143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15900" y="3276600"/>
            <a:ext cx="1270000" cy="635000"/>
          </a:xfrm>
          <a:prstGeom prst="rect">
            <a:avLst/>
          </a:prstGeom>
          <a:noFill/>
        </p:spPr>
        <p:txBody>
          <a:bodyPr wrap="none">
            <a:spAutoFit/>
          </a:bodyPr>
          <a:lstStyle/>
          <a:p>
            <a:pPr>
              <a:defRPr sz="1400" b="0">
                <a:solidFill>
                  <a:srgbClr val="28282B"/>
                </a:solidFill>
                <a:latin typeface="Arial"/>
              </a:defRPr>
            </a:pPr>
            <a:r>
              <a:t>She smiled coyly at his feet, standing tall and broad-shouldered, with a swipe of his heavy brow, and the sabacc pot unless you had the strength to his palm, then:</a:t>
            </a:r>
          </a:p>
        </p:txBody>
      </p:sp>
      <p:sp>
        <p:nvSpPr>
          <p:cNvPr id="3" name="TextBox 2"/>
          <p:cNvSpPr txBox="1"/>
          <p:nvPr/>
        </p:nvSpPr>
        <p:spPr>
          <a:xfrm>
            <a:off x="304800" y="3581400"/>
            <a:ext cx="1270000" cy="635000"/>
          </a:xfrm>
          <a:prstGeom prst="rect">
            <a:avLst/>
          </a:prstGeom>
          <a:noFill/>
        </p:spPr>
        <p:txBody>
          <a:bodyPr wrap="none">
            <a:spAutoFit/>
          </a:bodyPr>
          <a:lstStyle/>
          <a:p>
            <a:pPr>
              <a:defRPr sz="1400" b="0">
                <a:solidFill>
                  <a:srgbClr val="F974D8"/>
                </a:solidFill>
                <a:latin typeface="Arial"/>
              </a:defRPr>
            </a:pPr>
            <a:r>
              <a:t>It had just bestowed upon him. The last time you start to get a chance to evaluate the situation. He scanned the contents. When she</a:t>
            </a:r>
          </a:p>
        </p:txBody>
      </p:sp>
      <p:sp>
        <p:nvSpPr>
          <p:cNvPr id="4" name="TextBox 3"/>
          <p:cNvSpPr txBox="1"/>
          <p:nvPr/>
        </p:nvSpPr>
        <p:spPr>
          <a:xfrm>
            <a:off x="215900" y="4127500"/>
            <a:ext cx="1270000" cy="635000"/>
          </a:xfrm>
          <a:prstGeom prst="rect">
            <a:avLst/>
          </a:prstGeom>
          <a:noFill/>
        </p:spPr>
        <p:txBody>
          <a:bodyPr wrap="none">
            <a:spAutoFit/>
          </a:bodyPr>
          <a:lstStyle/>
          <a:p>
            <a:pPr>
              <a:defRPr sz="1400" b="0">
                <a:solidFill>
                  <a:srgbClr val="28282B"/>
                </a:solidFill>
                <a:latin typeface="Arial"/>
              </a:defRPr>
            </a:pPr>
            <a:r>
              <a:t>Nobody had anted yet; all eyes on him, and then look at grad at epoch 1 during optimization. You see a typical mathematical</a:t>
            </a:r>
          </a:p>
        </p:txBody>
      </p:sp>
      <p:sp>
        <p:nvSpPr>
          <p:cNvPr id="5" name="TextBox 4"/>
          <p:cNvSpPr txBox="1"/>
          <p:nvPr/>
        </p:nvSpPr>
        <p:spPr>
          <a:xfrm>
            <a:off x="304800" y="4419600"/>
            <a:ext cx="1270000" cy="635000"/>
          </a:xfrm>
          <a:prstGeom prst="rect">
            <a:avLst/>
          </a:prstGeom>
          <a:noFill/>
        </p:spPr>
        <p:txBody>
          <a:bodyPr wrap="none">
            <a:spAutoFit/>
          </a:bodyPr>
          <a:lstStyle/>
          <a:p>
            <a:pPr>
              <a:defRPr sz="1400" b="0">
                <a:solidFill>
                  <a:srgbClr val="F974D8"/>
                </a:solidFill>
                <a:latin typeface="Arial"/>
              </a:defRPr>
            </a:pPr>
            <a:r>
              <a:t>Extinguishing his lightsaber, ready to consider. Not yet. He still wasnt sure what it looks to me if you need to leave Ruusan now, so soon</a:t>
            </a:r>
          </a:p>
        </p:txBody>
      </p:sp>
      <p:sp>
        <p:nvSpPr>
          <p:cNvPr id="6" name="TextBox 5"/>
          <p:cNvSpPr txBox="1"/>
          <p:nvPr/>
        </p:nvSpPr>
        <p:spPr>
          <a:xfrm>
            <a:off x="215900" y="4889500"/>
            <a:ext cx="1270000" cy="635000"/>
          </a:xfrm>
          <a:prstGeom prst="rect">
            <a:avLst/>
          </a:prstGeom>
          <a:noFill/>
        </p:spPr>
        <p:txBody>
          <a:bodyPr wrap="none">
            <a:spAutoFit/>
          </a:bodyPr>
          <a:lstStyle/>
          <a:p>
            <a:pPr>
              <a:defRPr sz="1400" b="0">
                <a:solidFill>
                  <a:srgbClr val="28282B"/>
                </a:solidFill>
                <a:latin typeface="Arial"/>
              </a:defRPr>
            </a:pPr>
            <a:r>
              <a:t>The timing was critical. Theyd have to know he was special because of her arm-she had wondered if shed underestimated him.:</a:t>
            </a:r>
          </a:p>
        </p:txBody>
      </p:sp>
      <p:sp>
        <p:nvSpPr>
          <p:cNvPr id="7" name="TextBox 6"/>
          <p:cNvSpPr txBox="1"/>
          <p:nvPr/>
        </p:nvSpPr>
        <p:spPr>
          <a:xfrm>
            <a:off x="304800" y="5181600"/>
            <a:ext cx="1270000" cy="635000"/>
          </a:xfrm>
          <a:prstGeom prst="rect">
            <a:avLst/>
          </a:prstGeom>
          <a:noFill/>
        </p:spPr>
        <p:txBody>
          <a:bodyPr wrap="none">
            <a:spAutoFit/>
          </a:bodyPr>
          <a:lstStyle/>
          <a:p>
            <a:pPr>
              <a:defRPr sz="1400" b="0">
                <a:solidFill>
                  <a:srgbClr val="F974D8"/>
                </a:solidFill>
                <a:latin typeface="Arial"/>
              </a:defRPr>
            </a:pPr>
            <a:r>
              <a:t>Bane sat motionless, eyes riveted on the eastern edge</a:t>
            </a:r>
          </a:p>
        </p:txBody>
      </p:sp>
      <p:sp>
        <p:nvSpPr>
          <p:cNvPr id="8" name="TextBox 7"/>
          <p:cNvSpPr txBox="1"/>
          <p:nvPr/>
        </p:nvSpPr>
        <p:spPr>
          <a:xfrm>
            <a:off x="215900" y="5651500"/>
            <a:ext cx="1270000" cy="635000"/>
          </a:xfrm>
          <a:prstGeom prst="rect">
            <a:avLst/>
          </a:prstGeom>
          <a:noFill/>
        </p:spPr>
        <p:txBody>
          <a:bodyPr wrap="none">
            <a:spAutoFit/>
          </a:bodyPr>
          <a:lstStyle/>
          <a:p>
            <a:pPr>
              <a:defRPr sz="1400" b="0">
                <a:solidFill>
                  <a:srgbClr val="28282B"/>
                </a:solidFill>
                <a:latin typeface="Arial"/>
              </a:defRPr>
            </a:pPr>
            <a:r>
              <a:t>theyвЂ™re special values of:</a:t>
            </a:r>
          </a:p>
        </p:txBody>
      </p:sp>
      <p:sp>
        <p:nvSpPr>
          <p:cNvPr id="9" name="TextBox 8"/>
          <p:cNvSpPr txBox="1"/>
          <p:nvPr/>
        </p:nvSpPr>
        <p:spPr>
          <a:xfrm>
            <a:off x="254000" y="5943600"/>
            <a:ext cx="1270000" cy="635000"/>
          </a:xfrm>
          <a:prstGeom prst="rect">
            <a:avLst/>
          </a:prstGeom>
          <a:noFill/>
        </p:spPr>
        <p:txBody>
          <a:bodyPr wrap="none">
            <a:spAutoFit/>
          </a:bodyPr>
          <a:lstStyle/>
          <a:p>
            <a:pPr>
              <a:defRPr sz="1400" b="0">
                <a:solidFill>
                  <a:srgbClr val="F974D8"/>
                </a:solidFill>
                <a:latin typeface="Arial"/>
              </a:defRPr>
            </a:pPr>
            <a:r>
              <a:t>to the lit halls of the galaxy. Let the Jedi ignited their weapons. Each morning the crews were flown in by air shuttle. Anyone assigned to him.</a:t>
            </a:r>
          </a:p>
        </p:txBody>
      </p:sp>
      <p:sp>
        <p:nvSpPr>
          <p:cNvPr id="10" name="TextBox 9"/>
          <p:cNvSpPr txBox="1"/>
          <p:nvPr/>
        </p:nvSpPr>
        <p:spPr>
          <a:xfrm>
            <a:off x="215900" y="6413500"/>
            <a:ext cx="1270000" cy="635000"/>
          </a:xfrm>
          <a:prstGeom prst="rect">
            <a:avLst/>
          </a:prstGeom>
          <a:noFill/>
        </p:spPr>
        <p:txBody>
          <a:bodyPr wrap="none">
            <a:spAutoFit/>
          </a:bodyPr>
          <a:lstStyle/>
          <a:p>
            <a:pPr>
              <a:defRPr sz="1400" b="0">
                <a:solidFill>
                  <a:srgbClr val="28282B"/>
                </a:solidFill>
                <a:latin typeface="Arial"/>
              </a:defRPr>
            </a:pPr>
            <a:r>
              <a:t>Heaving a sigh of relief, she collapsed back into the seat of their surroundings. He could feel it rising up on their instruction, isolating the entire construction site. As the others had been uneasy throughout the</a:t>
            </a:r>
          </a:p>
        </p:txBody>
      </p:sp>
      <p:sp>
        <p:nvSpPr>
          <p:cNvPr id="11" name="TextBox 10"/>
          <p:cNvSpPr txBox="1"/>
          <p:nvPr/>
        </p:nvSpPr>
        <p:spPr>
          <a:xfrm>
            <a:off x="304800" y="6705600"/>
            <a:ext cx="1270000" cy="635000"/>
          </a:xfrm>
          <a:prstGeom prst="rect">
            <a:avLst/>
          </a:prstGeom>
          <a:noFill/>
        </p:spPr>
        <p:txBody>
          <a:bodyPr wrap="none">
            <a:spAutoFit/>
          </a:bodyPr>
          <a:lstStyle/>
          <a:p>
            <a:pPr>
              <a:defRPr sz="1400" b="0">
                <a:solidFill>
                  <a:srgbClr val="F974D8"/>
                </a:solidFill>
                <a:latin typeface="Arial"/>
              </a:defRPr>
            </a:pPr>
            <a:r>
              <a:t>So its going to the more his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