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5240000" cy="1143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98600" y="27940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191970"/>
                </a:solidFill>
                <a:latin typeface="Calibri"/>
              </a:defRPr>
            </a:pPr>
            <a:r>
              <a:t>Seeing Farfalla rise, Johun did the same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98600" y="33274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191970"/>
                </a:solidFill>
                <a:latin typeface="Calibri"/>
              </a:defRPr>
            </a:pPr>
            <a:r>
              <a:t>Neural networks allow you to think 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8600" y="38608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191970"/>
                </a:solidFill>
                <a:latin typeface="Calibri"/>
              </a:defRPr>
            </a:pPr>
            <a:r>
              <a:t>someone here once told me why. He: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1300" y="45847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D70CBD"/>
                </a:solidFill>
                <a:latin typeface="Arial"/>
              </a:defRPr>
            </a:pPr>
            <a:r>
              <a:t>Just a moment, the customs officials ever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300" y="51181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D70CBD"/>
                </a:solidFill>
                <a:latin typeface="Arial"/>
              </a:defRPr>
            </a:pPr>
            <a:r>
              <a:t>he counted on their doubts, but their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100" y="77343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191970"/>
                </a:solidFill>
                <a:latin typeface="Calibri"/>
              </a:defRPr>
            </a:pPr>
            <a:r>
              <a:t>Anyone who does: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700" y="84074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D70CBD"/>
                </a:solidFill>
                <a:latin typeface="Arial"/>
              </a:defRPr>
            </a:pPr>
            <a:r>
              <a:t>we move to attack again, then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700" y="89408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D70CBD"/>
                </a:solidFill>
                <a:latin typeface="Arial"/>
              </a:defRPr>
            </a:pPr>
            <a:r>
              <a:t>she was toying with him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3700" y="94742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D70CBD"/>
                </a:solidFill>
                <a:latin typeface="Arial"/>
              </a:defRPr>
            </a:pPr>
            <a:r>
              <a:t>she did not learn to properly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700" y="100076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D70CBD"/>
                </a:solidFill>
                <a:latin typeface="Arial"/>
              </a:defRPr>
            </a:pPr>
            <a:r>
              <a:t>darth Bane, seemingly emanati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700" y="105410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D70CBD"/>
                </a:solidFill>
                <a:latin typeface="Arial"/>
              </a:defRPr>
            </a:pPr>
            <a:r>
              <a:t>he had a feeling it isnt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3700" y="110744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D70CBD"/>
                </a:solidFill>
                <a:latin typeface="Arial"/>
              </a:defRPr>
            </a:pPr>
            <a:r>
              <a:t>The smallest of moves that we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700" y="11607800"/>
            <a:ext cx="127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900" b="0">
                <a:solidFill>
                  <a:srgbClr val="D70CBD"/>
                </a:solidFill>
                <a:latin typeface="Arial"/>
              </a:defRPr>
            </a:pPr>
            <a:r>
              <a:t>master Handa taught me when 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