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e7a8895e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e7a8895e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70510fc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370510fc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f238365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f238365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e7a8895e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e7a8895e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e7a8895e9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e7a8895e9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e7a8895e9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e7a8895e9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e7a8895e9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e7a8895e9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e7a8895e9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e7a8895e9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e7a8895e9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e7a8895e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e7a8895e9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e7a8895e9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e7a8895e9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e7a8895e9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e7a8895e9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e7a8895e9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Punch-Line</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300"/>
              <a:t>A Comical Twist on a Traditional Genre</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Technologies</a:t>
            </a:r>
            <a:endParaRPr/>
          </a:p>
        </p:txBody>
      </p:sp>
      <p:sp>
        <p:nvSpPr>
          <p:cNvPr id="123" name="Google Shape;123;p22"/>
          <p:cNvSpPr txBox="1"/>
          <p:nvPr>
            <p:ph idx="1" type="body"/>
          </p:nvPr>
        </p:nvSpPr>
        <p:spPr>
          <a:xfrm>
            <a:off x="460950" y="202512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using Unreal Engine 5 and their networking system to develop Punchline.</a:t>
            </a:r>
            <a:endParaRPr/>
          </a:p>
          <a:p>
            <a:pPr indent="-342900" lvl="0" marL="457200" rtl="0" algn="l">
              <a:spcBef>
                <a:spcPts val="1200"/>
              </a:spcBef>
              <a:spcAft>
                <a:spcPts val="0"/>
              </a:spcAft>
              <a:buSzPts val="1800"/>
              <a:buChar char="●"/>
            </a:pPr>
            <a:r>
              <a:rPr lang="en"/>
              <a:t>Uses a mix of Blueprints and C++ to </a:t>
            </a:r>
            <a:r>
              <a:rPr lang="en"/>
              <a:t>develop functionality</a:t>
            </a:r>
            <a:endParaRPr/>
          </a:p>
          <a:p>
            <a:pPr indent="-342900" lvl="0" marL="457200" rtl="0" algn="l">
              <a:spcBef>
                <a:spcPts val="0"/>
              </a:spcBef>
              <a:spcAft>
                <a:spcPts val="0"/>
              </a:spcAft>
              <a:buSzPts val="1800"/>
              <a:buChar char="●"/>
            </a:pPr>
            <a:r>
              <a:rPr lang="en"/>
              <a:t>Blender will be used for custom assets</a:t>
            </a:r>
            <a:endParaRPr/>
          </a:p>
          <a:p>
            <a:pPr indent="-342900" lvl="0" marL="457200" rtl="0" algn="l">
              <a:spcBef>
                <a:spcPts val="0"/>
              </a:spcBef>
              <a:spcAft>
                <a:spcPts val="0"/>
              </a:spcAft>
              <a:buSzPts val="1800"/>
              <a:buChar char="●"/>
            </a:pPr>
            <a:r>
              <a:rPr lang="en"/>
              <a:t>Use of Unreal Engine for rigging</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29" name="Google Shape;129;p23"/>
          <p:cNvSpPr txBox="1"/>
          <p:nvPr>
            <p:ph idx="1" type="body"/>
          </p:nvPr>
        </p:nvSpPr>
        <p:spPr>
          <a:xfrm>
            <a:off x="460950" y="202512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still currently working </a:t>
            </a:r>
            <a:r>
              <a:rPr lang="en"/>
              <a:t>massively</a:t>
            </a:r>
            <a:r>
              <a:rPr lang="en"/>
              <a:t> on Punchline. Currently work is being done for modeling, game design, and the netcode. We are currently </a:t>
            </a:r>
            <a:r>
              <a:rPr lang="en"/>
              <a:t>finished</a:t>
            </a:r>
            <a:r>
              <a:rPr lang="en"/>
              <a:t> with the roster list and all the designed moves.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Milestones</a:t>
            </a:r>
            <a:endParaRPr/>
          </a:p>
        </p:txBody>
      </p:sp>
      <p:sp>
        <p:nvSpPr>
          <p:cNvPr id="135" name="Google Shape;135;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Completed Character List - 1/17/25</a:t>
            </a:r>
            <a:endParaRPr/>
          </a:p>
          <a:p>
            <a:pPr indent="-342900" lvl="0" marL="457200" rtl="0" algn="l">
              <a:spcBef>
                <a:spcPts val="0"/>
              </a:spcBef>
              <a:spcAft>
                <a:spcPts val="0"/>
              </a:spcAft>
              <a:buSzPts val="1800"/>
              <a:buChar char="●"/>
            </a:pPr>
            <a:r>
              <a:rPr lang="en"/>
              <a:t>Roster Modeled - 2/28/25</a:t>
            </a:r>
            <a:endParaRPr/>
          </a:p>
          <a:p>
            <a:pPr indent="-342900" lvl="0" marL="457200" rtl="0" algn="l">
              <a:spcBef>
                <a:spcPts val="0"/>
              </a:spcBef>
              <a:spcAft>
                <a:spcPts val="0"/>
              </a:spcAft>
              <a:buSzPts val="1800"/>
              <a:buChar char="●"/>
            </a:pPr>
            <a:r>
              <a:rPr lang="en"/>
              <a:t>All Characters in Game - 3/14/25</a:t>
            </a:r>
            <a:endParaRPr/>
          </a:p>
          <a:p>
            <a:pPr indent="-342900" lvl="0" marL="457200" rtl="0" algn="l">
              <a:spcBef>
                <a:spcPts val="0"/>
              </a:spcBef>
              <a:spcAft>
                <a:spcPts val="0"/>
              </a:spcAft>
              <a:buSzPts val="1800"/>
              <a:buChar char="●"/>
            </a:pPr>
            <a:r>
              <a:rPr lang="en"/>
              <a:t>Bug Testing Finished - 4/1/25</a:t>
            </a:r>
            <a:endParaRPr/>
          </a:p>
          <a:p>
            <a:pPr indent="-342900" lvl="0" marL="457200" rtl="0" algn="l">
              <a:spcBef>
                <a:spcPts val="0"/>
              </a:spcBef>
              <a:spcAft>
                <a:spcPts val="0"/>
              </a:spcAft>
              <a:buSzPts val="1800"/>
              <a:buChar char="●"/>
            </a:pPr>
            <a:r>
              <a:rPr lang="en"/>
              <a:t>Demo Finished - 4/1/25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141" name="Google Shape;141;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Creation of overall idea</a:t>
            </a:r>
            <a:endParaRPr/>
          </a:p>
          <a:p>
            <a:pPr indent="-342900" lvl="0" marL="457200" rtl="0" algn="l">
              <a:spcBef>
                <a:spcPts val="0"/>
              </a:spcBef>
              <a:spcAft>
                <a:spcPts val="0"/>
              </a:spcAft>
              <a:buSzPts val="1800"/>
              <a:buChar char="●"/>
            </a:pPr>
            <a:r>
              <a:rPr lang="en"/>
              <a:t>Determining audience (party game versus competitive)</a:t>
            </a:r>
            <a:endParaRPr/>
          </a:p>
          <a:p>
            <a:pPr indent="-342900" lvl="0" marL="457200" rtl="0" algn="l">
              <a:spcBef>
                <a:spcPts val="0"/>
              </a:spcBef>
              <a:spcAft>
                <a:spcPts val="0"/>
              </a:spcAft>
              <a:buSzPts val="1800"/>
              <a:buChar char="●"/>
            </a:pPr>
            <a:r>
              <a:rPr lang="en"/>
              <a:t>Learning Unreal Engine</a:t>
            </a:r>
            <a:endParaRPr/>
          </a:p>
          <a:p>
            <a:pPr indent="-342900" lvl="0" marL="457200" rtl="0" algn="l">
              <a:spcBef>
                <a:spcPts val="0"/>
              </a:spcBef>
              <a:spcAft>
                <a:spcPts val="0"/>
              </a:spcAft>
              <a:buSzPts val="1800"/>
              <a:buChar char="●"/>
            </a:pPr>
            <a:r>
              <a:rPr lang="en"/>
              <a:t>Learning Modeling with Blender</a:t>
            </a:r>
            <a:endParaRPr/>
          </a:p>
          <a:p>
            <a:pPr indent="-342900" lvl="0" marL="457200" rtl="0" algn="l">
              <a:spcBef>
                <a:spcPts val="0"/>
              </a:spcBef>
              <a:spcAft>
                <a:spcPts val="0"/>
              </a:spcAft>
              <a:buSzPts val="1800"/>
              <a:buChar char="●"/>
            </a:pPr>
            <a:r>
              <a:rPr lang="en"/>
              <a:t>Learning Basic Animation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Purposes         Goal Statements</a:t>
            </a:r>
            <a:endParaRPr/>
          </a:p>
        </p:txBody>
      </p:sp>
      <p:sp>
        <p:nvSpPr>
          <p:cNvPr id="74" name="Google Shape;74;p14"/>
          <p:cNvSpPr txBox="1"/>
          <p:nvPr>
            <p:ph idx="1" type="body"/>
          </p:nvPr>
        </p:nvSpPr>
        <p:spPr>
          <a:xfrm>
            <a:off x="471900" y="1919075"/>
            <a:ext cx="36768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Create a “traditional” fighting game that allows veterans and newbies to play together and find satisfaction in mechanical and technical improvement.</a:t>
            </a:r>
            <a:endParaRPr sz="1400"/>
          </a:p>
          <a:p>
            <a:pPr indent="0" lvl="0" marL="0" rtl="0" algn="l">
              <a:spcBef>
                <a:spcPts val="1200"/>
              </a:spcBef>
              <a:spcAft>
                <a:spcPts val="1200"/>
              </a:spcAft>
              <a:buNone/>
            </a:pPr>
            <a:r>
              <a:rPr lang="en" sz="1400"/>
              <a:t>Allow Student Developers to learn, develop, and express skills that they have developed over the course of their student career</a:t>
            </a:r>
            <a:endParaRPr sz="1400"/>
          </a:p>
        </p:txBody>
      </p:sp>
      <p:sp>
        <p:nvSpPr>
          <p:cNvPr id="75" name="Google Shape;75;p14"/>
          <p:cNvSpPr txBox="1"/>
          <p:nvPr>
            <p:ph idx="1" type="body"/>
          </p:nvPr>
        </p:nvSpPr>
        <p:spPr>
          <a:xfrm>
            <a:off x="4572000" y="1919075"/>
            <a:ext cx="36768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Successfully establish a server that can host a player-versus-player match</a:t>
            </a:r>
            <a:endParaRPr sz="1400"/>
          </a:p>
          <a:p>
            <a:pPr indent="0" lvl="0" marL="0" rtl="0" algn="l">
              <a:spcBef>
                <a:spcPts val="1200"/>
              </a:spcBef>
              <a:spcAft>
                <a:spcPts val="0"/>
              </a:spcAft>
              <a:buNone/>
            </a:pPr>
            <a:r>
              <a:rPr lang="en" sz="1400"/>
              <a:t>Implement smooth netcode</a:t>
            </a:r>
            <a:endParaRPr sz="1400"/>
          </a:p>
          <a:p>
            <a:pPr indent="0" lvl="0" marL="0" rtl="0" algn="l">
              <a:spcBef>
                <a:spcPts val="1200"/>
              </a:spcBef>
              <a:spcAft>
                <a:spcPts val="0"/>
              </a:spcAft>
              <a:buNone/>
            </a:pPr>
            <a:r>
              <a:rPr lang="en" sz="1400"/>
              <a:t>Create an appealing UI</a:t>
            </a:r>
            <a:endParaRPr sz="1400"/>
          </a:p>
          <a:p>
            <a:pPr indent="0" lvl="0" marL="0" rtl="0" algn="l">
              <a:spcBef>
                <a:spcPts val="1200"/>
              </a:spcBef>
              <a:spcAft>
                <a:spcPts val="1200"/>
              </a:spcAft>
              <a:buNone/>
            </a:pPr>
            <a:r>
              <a:rPr lang="en" sz="1400"/>
              <a:t>Complete the design of an original and interesting take on the classic fighting game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Staff - Student Devs and Teacher Advisor</a:t>
            </a:r>
            <a:endParaRPr/>
          </a:p>
        </p:txBody>
      </p:sp>
      <p:sp>
        <p:nvSpPr>
          <p:cNvPr id="81" name="Google Shape;81;p15"/>
          <p:cNvSpPr txBox="1"/>
          <p:nvPr>
            <p:ph idx="1" type="body"/>
          </p:nvPr>
        </p:nvSpPr>
        <p:spPr>
          <a:xfrm>
            <a:off x="471900" y="1919075"/>
            <a:ext cx="4100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t>Student Developers</a:t>
            </a:r>
            <a:br>
              <a:rPr lang="en" sz="2000"/>
            </a:br>
            <a:br>
              <a:rPr lang="en" sz="1400"/>
            </a:br>
            <a:r>
              <a:rPr lang="en"/>
              <a:t>Zach Brown</a:t>
            </a:r>
            <a:br>
              <a:rPr lang="en"/>
            </a:br>
            <a:r>
              <a:rPr lang="en" sz="1400"/>
              <a:t>- Email: brownz4@mail.uc.edu</a:t>
            </a:r>
            <a:endParaRPr sz="800"/>
          </a:p>
          <a:p>
            <a:pPr indent="0" lvl="0" marL="0" rtl="0" algn="l">
              <a:spcBef>
                <a:spcPts val="1200"/>
              </a:spcBef>
              <a:spcAft>
                <a:spcPts val="0"/>
              </a:spcAft>
              <a:buNone/>
            </a:pPr>
            <a:r>
              <a:rPr lang="en"/>
              <a:t>Anthony Shepard</a:t>
            </a:r>
            <a:br>
              <a:rPr lang="en" sz="1447"/>
            </a:br>
            <a:r>
              <a:rPr lang="en" sz="1447"/>
              <a:t>- Email: sheparaj@mail.uc.edu</a:t>
            </a:r>
            <a:endParaRPr sz="1447"/>
          </a:p>
          <a:p>
            <a:pPr indent="0" lvl="0" marL="0" rtl="0" algn="l">
              <a:spcBef>
                <a:spcPts val="1200"/>
              </a:spcBef>
              <a:spcAft>
                <a:spcPts val="1200"/>
              </a:spcAft>
              <a:buNone/>
            </a:pPr>
            <a:r>
              <a:rPr lang="en"/>
              <a:t>Caleb Copley</a:t>
            </a:r>
            <a:br>
              <a:rPr lang="en"/>
            </a:br>
            <a:r>
              <a:rPr lang="en"/>
              <a:t>- </a:t>
            </a:r>
            <a:r>
              <a:rPr lang="en" sz="1400"/>
              <a:t>Email: copleycq@mail.uc.edu</a:t>
            </a:r>
            <a:endParaRPr sz="1400"/>
          </a:p>
        </p:txBody>
      </p:sp>
      <p:sp>
        <p:nvSpPr>
          <p:cNvPr id="82" name="Google Shape;82;p15"/>
          <p:cNvSpPr txBox="1"/>
          <p:nvPr>
            <p:ph idx="1" type="body"/>
          </p:nvPr>
        </p:nvSpPr>
        <p:spPr>
          <a:xfrm>
            <a:off x="4572000" y="1919075"/>
            <a:ext cx="4100100" cy="2710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en" sz="2000"/>
              <a:t>Teacher Advisor</a:t>
            </a:r>
            <a:br>
              <a:rPr lang="en" sz="2000"/>
            </a:br>
            <a:br>
              <a:rPr lang="en" sz="2000"/>
            </a:br>
            <a:r>
              <a:rPr lang="en"/>
              <a:t>Giovanni Abuaitah</a:t>
            </a:r>
            <a:br>
              <a:rPr lang="en"/>
            </a:br>
            <a:r>
              <a:rPr lang="en" sz="1400"/>
              <a:t>- Email: abuaitgi@ucmail.uc.edu</a:t>
            </a:r>
            <a:br>
              <a:rPr lang="en" sz="1400"/>
            </a:br>
            <a:r>
              <a:rPr lang="en" sz="1400"/>
              <a:t>- Networks and Network Security Professor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Intellectual Merits</a:t>
            </a:r>
            <a:endParaRPr/>
          </a:p>
        </p:txBody>
      </p:sp>
      <p:sp>
        <p:nvSpPr>
          <p:cNvPr id="88" name="Google Shape;88;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Currently we are in the golden age of indie video games. Indie games are making incredibly profit and in some cases out competing AAA studios. This project will gives us experience </a:t>
            </a:r>
            <a:r>
              <a:rPr lang="en" sz="1700"/>
              <a:t>with game development, cloud computing, modeling, and music composition. Latency is an incredible concern with fighting games and trying to minimize latency will be a great challenge.</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226075" y="357800"/>
            <a:ext cx="2703000" cy="152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959"/>
              <a:t>Broader Impacts</a:t>
            </a:r>
            <a:endParaRPr sz="3959"/>
          </a:p>
        </p:txBody>
      </p:sp>
      <p:sp>
        <p:nvSpPr>
          <p:cNvPr id="94" name="Google Shape;94;p17"/>
          <p:cNvSpPr txBox="1"/>
          <p:nvPr>
            <p:ph idx="1" type="body"/>
          </p:nvPr>
        </p:nvSpPr>
        <p:spPr>
          <a:xfrm>
            <a:off x="3534875" y="357800"/>
            <a:ext cx="5259000" cy="44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chemeClr val="dk2"/>
              </a:solidFill>
            </a:endParaRPr>
          </a:p>
          <a:p>
            <a:pPr indent="-317500" lvl="0" marL="457200" rtl="0" algn="l">
              <a:spcBef>
                <a:spcPts val="0"/>
              </a:spcBef>
              <a:spcAft>
                <a:spcPts val="0"/>
              </a:spcAft>
              <a:buClr>
                <a:schemeClr val="dk2"/>
              </a:buClr>
              <a:buSzPts val="1400"/>
              <a:buAutoNum type="arabicPeriod"/>
            </a:pPr>
            <a:r>
              <a:rPr lang="en" sz="1400">
                <a:solidFill>
                  <a:schemeClr val="dk2"/>
                </a:solidFill>
              </a:rPr>
              <a:t>The game will benefit anyone who plays it with a fun competitive experience.</a:t>
            </a:r>
            <a:endParaRPr sz="1400">
              <a:solidFill>
                <a:schemeClr val="dk2"/>
              </a:solidFill>
            </a:endParaRPr>
          </a:p>
          <a:p>
            <a:pPr indent="0" lvl="0" marL="457200" rtl="0" algn="l">
              <a:spcBef>
                <a:spcPts val="0"/>
              </a:spcBef>
              <a:spcAft>
                <a:spcPts val="0"/>
              </a:spcAft>
              <a:buNone/>
            </a:pPr>
            <a:r>
              <a:t/>
            </a:r>
            <a:endParaRPr sz="1400">
              <a:solidFill>
                <a:schemeClr val="dk2"/>
              </a:solidFill>
            </a:endParaRPr>
          </a:p>
          <a:p>
            <a:pPr indent="-317500" lvl="0" marL="457200" rtl="0" algn="l">
              <a:spcBef>
                <a:spcPts val="0"/>
              </a:spcBef>
              <a:spcAft>
                <a:spcPts val="0"/>
              </a:spcAft>
              <a:buClr>
                <a:schemeClr val="dk2"/>
              </a:buClr>
              <a:buSzPts val="1400"/>
              <a:buAutoNum type="arabicPeriod"/>
            </a:pPr>
            <a:r>
              <a:rPr lang="en" sz="1400">
                <a:solidFill>
                  <a:schemeClr val="dk2"/>
                </a:solidFill>
              </a:rPr>
              <a:t>Introduce more people to fighting games.</a:t>
            </a:r>
            <a:endParaRPr sz="1400">
              <a:solidFill>
                <a:schemeClr val="dk2"/>
              </a:solidFill>
            </a:endParaRPr>
          </a:p>
          <a:p>
            <a:pPr indent="0" lvl="0" marL="0" rtl="0" algn="l">
              <a:spcBef>
                <a:spcPts val="0"/>
              </a:spcBef>
              <a:spcAft>
                <a:spcPts val="0"/>
              </a:spcAft>
              <a:buNone/>
            </a:pPr>
            <a:r>
              <a:t/>
            </a:r>
            <a:endParaRPr sz="1400">
              <a:solidFill>
                <a:schemeClr val="dk2"/>
              </a:solidFill>
            </a:endParaRPr>
          </a:p>
          <a:p>
            <a:pPr indent="-317500" lvl="0" marL="457200" rtl="0" algn="l">
              <a:spcBef>
                <a:spcPts val="0"/>
              </a:spcBef>
              <a:spcAft>
                <a:spcPts val="0"/>
              </a:spcAft>
              <a:buClr>
                <a:schemeClr val="dk2"/>
              </a:buClr>
              <a:buSzPts val="1400"/>
              <a:buAutoNum type="arabicPeriod"/>
            </a:pPr>
            <a:r>
              <a:rPr lang="en" sz="1400">
                <a:solidFill>
                  <a:schemeClr val="dk2"/>
                </a:solidFill>
              </a:rPr>
              <a:t>Help people have fun with </a:t>
            </a:r>
            <a:r>
              <a:rPr lang="en" sz="1400">
                <a:solidFill>
                  <a:schemeClr val="dk2"/>
                </a:solidFill>
              </a:rPr>
              <a:t>their friends.</a:t>
            </a:r>
            <a:endParaRPr sz="1400">
              <a:solidFill>
                <a:schemeClr val="dk2"/>
              </a:solidFill>
            </a:endParaRPr>
          </a:p>
          <a:p>
            <a:pPr indent="0" lvl="0" marL="0" rtl="0" algn="l">
              <a:spcBef>
                <a:spcPts val="0"/>
              </a:spcBef>
              <a:spcAft>
                <a:spcPts val="0"/>
              </a:spcAft>
              <a:buNone/>
            </a:pPr>
            <a:r>
              <a:t/>
            </a:r>
            <a:endParaRPr sz="1400">
              <a:solidFill>
                <a:schemeClr val="dk2"/>
              </a:solidFill>
            </a:endParaRPr>
          </a:p>
          <a:p>
            <a:pPr indent="-317500" lvl="0" marL="457200" rtl="0" algn="l">
              <a:spcBef>
                <a:spcPts val="0"/>
              </a:spcBef>
              <a:spcAft>
                <a:spcPts val="0"/>
              </a:spcAft>
              <a:buClr>
                <a:schemeClr val="dk2"/>
              </a:buClr>
              <a:buSzPts val="1400"/>
              <a:buAutoNum type="arabicPeriod"/>
            </a:pPr>
            <a:r>
              <a:rPr lang="en" sz="1400">
                <a:solidFill>
                  <a:schemeClr val="dk2"/>
                </a:solidFill>
              </a:rPr>
              <a:t>Allow people to compete in a safe and skill based environment.</a:t>
            </a:r>
            <a:endParaRPr sz="1400">
              <a:solidFill>
                <a:schemeClr val="dk2"/>
              </a:solidFill>
            </a:endParaRPr>
          </a:p>
          <a:p>
            <a:pPr indent="0" lvl="0" marL="457200" rtl="0" algn="l">
              <a:spcBef>
                <a:spcPts val="0"/>
              </a:spcBef>
              <a:spcAft>
                <a:spcPts val="0"/>
              </a:spcAft>
              <a:buNone/>
            </a:pPr>
            <a:r>
              <a:t/>
            </a:r>
            <a:endParaRPr sz="14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Design Diagrams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D0</a:t>
            </a:r>
            <a:endParaRPr/>
          </a:p>
        </p:txBody>
      </p:sp>
      <p:pic>
        <p:nvPicPr>
          <p:cNvPr id="105" name="Google Shape;105;p19"/>
          <p:cNvPicPr preferRelativeResize="0"/>
          <p:nvPr/>
        </p:nvPicPr>
        <p:blipFill>
          <a:blip r:embed="rId3">
            <a:alphaModFix/>
          </a:blip>
          <a:stretch>
            <a:fillRect/>
          </a:stretch>
        </p:blipFill>
        <p:spPr>
          <a:xfrm>
            <a:off x="158700" y="1605950"/>
            <a:ext cx="8826599" cy="22916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D1</a:t>
            </a:r>
            <a:endParaRPr/>
          </a:p>
        </p:txBody>
      </p:sp>
      <p:pic>
        <p:nvPicPr>
          <p:cNvPr id="111" name="Google Shape;111;p20"/>
          <p:cNvPicPr preferRelativeResize="0"/>
          <p:nvPr/>
        </p:nvPicPr>
        <p:blipFill>
          <a:blip r:embed="rId3">
            <a:alphaModFix/>
          </a:blip>
          <a:stretch>
            <a:fillRect/>
          </a:stretch>
        </p:blipFill>
        <p:spPr>
          <a:xfrm>
            <a:off x="185738" y="1804988"/>
            <a:ext cx="8772525" cy="153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D2</a:t>
            </a:r>
            <a:endParaRPr/>
          </a:p>
        </p:txBody>
      </p:sp>
      <p:pic>
        <p:nvPicPr>
          <p:cNvPr id="117" name="Google Shape;117;p21"/>
          <p:cNvPicPr preferRelativeResize="0"/>
          <p:nvPr/>
        </p:nvPicPr>
        <p:blipFill>
          <a:blip r:embed="rId3">
            <a:alphaModFix/>
          </a:blip>
          <a:stretch>
            <a:fillRect/>
          </a:stretch>
        </p:blipFill>
        <p:spPr>
          <a:xfrm>
            <a:off x="152400" y="1704225"/>
            <a:ext cx="8839204" cy="17350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