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6"/>
  </p:notesMasterIdLst>
  <p:handoutMasterIdLst>
    <p:handoutMasterId r:id="rId7"/>
  </p:handoutMasterIdLst>
  <p:sldIdLst>
    <p:sldId id="3743" r:id="rId5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EAEAEA"/>
    <a:srgbClr val="0078D7"/>
    <a:srgbClr val="2560E0"/>
    <a:srgbClr val="CB2E6D"/>
    <a:srgbClr val="854CC7"/>
    <a:srgbClr val="D83B01"/>
    <a:srgbClr val="00B294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7" autoAdjust="0"/>
  </p:normalViewPr>
  <p:slideViewPr>
    <p:cSldViewPr snapToGrid="0">
      <p:cViewPr varScale="1">
        <p:scale>
          <a:sx n="94" d="100"/>
          <a:sy n="9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FD7BF0-AAED-4D03-A78A-91098C11A257}"/>
    <pc:docChg chg="delSld modSld modSection">
      <pc:chgData name="" userId="" providerId="" clId="Web-{3BFD7BF0-AAED-4D03-A78A-91098C11A257}" dt="2018-10-24T18:43:56.212" v="68" actId="20577"/>
      <pc:docMkLst>
        <pc:docMk/>
      </pc:docMkLst>
      <pc:sldChg chg="del">
        <pc:chgData name="" userId="" providerId="" clId="Web-{3BFD7BF0-AAED-4D03-A78A-91098C11A257}" dt="2018-10-24T18:38:42.032" v="0"/>
        <pc:sldMkLst>
          <pc:docMk/>
          <pc:sldMk cId="2269913021" sldId="3744"/>
        </pc:sldMkLst>
      </pc:sldChg>
      <pc:sldChg chg="addSp delSp modSp">
        <pc:chgData name="" userId="" providerId="" clId="Web-{3BFD7BF0-AAED-4D03-A78A-91098C11A257}" dt="2018-10-24T18:43:56.212" v="68" actId="20577"/>
        <pc:sldMkLst>
          <pc:docMk/>
          <pc:sldMk cId="1196612097" sldId="3752"/>
        </pc:sldMkLst>
        <pc:spChg chg="mod">
          <ac:chgData name="" userId="" providerId="" clId="Web-{3BFD7BF0-AAED-4D03-A78A-91098C11A257}" dt="2018-10-24T18:40:25.896" v="13" actId="20577"/>
          <ac:spMkLst>
            <pc:docMk/>
            <pc:sldMk cId="1196612097" sldId="3752"/>
            <ac:spMk id="9" creationId="{BC95CD00-72D7-401E-AA4E-E09F426C72DD}"/>
          </ac:spMkLst>
        </pc:spChg>
        <pc:spChg chg="mod">
          <ac:chgData name="" userId="" providerId="" clId="Web-{3BFD7BF0-AAED-4D03-A78A-91098C11A257}" dt="2018-10-24T18:43:56.212" v="68" actId="20577"/>
          <ac:spMkLst>
            <pc:docMk/>
            <pc:sldMk cId="1196612097" sldId="3752"/>
            <ac:spMk id="10" creationId="{225BFB01-35A4-4A86-B913-ABC9B4604040}"/>
          </ac:spMkLst>
        </pc:spChg>
        <pc:spChg chg="add del">
          <ac:chgData name="" userId="" providerId="" clId="Web-{3BFD7BF0-AAED-4D03-A78A-91098C11A257}" dt="2018-10-24T18:43:49.071" v="64"/>
          <ac:spMkLst>
            <pc:docMk/>
            <pc:sldMk cId="1196612097" sldId="3752"/>
            <ac:spMk id="16" creationId="{7033B838-861D-465E-A8CD-E5E20FDD5D65}"/>
          </ac:spMkLst>
        </pc:spChg>
        <pc:spChg chg="add del">
          <ac:chgData name="" userId="" providerId="" clId="Web-{3BFD7BF0-AAED-4D03-A78A-91098C11A257}" dt="2018-10-24T18:43:45.680" v="63"/>
          <ac:spMkLst>
            <pc:docMk/>
            <pc:sldMk cId="1196612097" sldId="3752"/>
            <ac:spMk id="17" creationId="{1CE16299-AF3F-494A-A517-CA1BBA39DDAB}"/>
          </ac:spMkLst>
        </pc:spChg>
      </pc:sldChg>
    </pc:docChg>
  </pc:docChgLst>
  <pc:docChgLst>
    <pc:chgData clId="Web-{3F4711E0-F548-461C-9E93-4E51E3C85ECA}"/>
    <pc:docChg chg="modSld">
      <pc:chgData name="" userId="" providerId="" clId="Web-{3F4711E0-F548-461C-9E93-4E51E3C85ECA}" dt="2018-11-19T22:47:21.847" v="5" actId="20577"/>
      <pc:docMkLst>
        <pc:docMk/>
      </pc:docMkLst>
      <pc:sldChg chg="modSp">
        <pc:chgData name="" userId="" providerId="" clId="Web-{3F4711E0-F548-461C-9E93-4E51E3C85ECA}" dt="2018-11-19T22:47:21.847" v="5" actId="20577"/>
        <pc:sldMkLst>
          <pc:docMk/>
          <pc:sldMk cId="1196612097" sldId="3752"/>
        </pc:sldMkLst>
        <pc:spChg chg="mod">
          <ac:chgData name="" userId="" providerId="" clId="Web-{3F4711E0-F548-461C-9E93-4E51E3C85ECA}" dt="2018-11-19T22:47:21.847" v="5" actId="20577"/>
          <ac:spMkLst>
            <pc:docMk/>
            <pc:sldMk cId="1196612097" sldId="3752"/>
            <ac:spMk id="10" creationId="{225BFB01-35A4-4A86-B913-ABC9B46040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5482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897" r:id="rId23"/>
    <p:sldLayoutId id="2147483903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 Workshop Scenario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A4175-D68B-4B71-BEA0-37A8C1B0B390}"/>
              </a:ext>
            </a:extLst>
          </p:cNvPr>
          <p:cNvSpPr/>
          <p:nvPr/>
        </p:nvSpPr>
        <p:spPr bwMode="auto">
          <a:xfrm>
            <a:off x="762000" y="1442720"/>
            <a:ext cx="2265680" cy="478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Image result for azure web app icon">
            <a:extLst>
              <a:ext uri="{FF2B5EF4-FFF2-40B4-BE49-F238E27FC236}">
                <a16:creationId xmlns:a16="http://schemas.microsoft.com/office/drawing/2014/main" id="{2EDD0CEA-9919-4553-B924-9F7D3A54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49" y="2383329"/>
            <a:ext cx="561939" cy="5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app service icon">
            <a:extLst>
              <a:ext uri="{FF2B5EF4-FFF2-40B4-BE49-F238E27FC236}">
                <a16:creationId xmlns:a16="http://schemas.microsoft.com/office/drawing/2014/main" id="{57388F58-7FB5-4A0B-8E64-498D7200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38" y="3779336"/>
            <a:ext cx="991374" cy="5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application insights icon">
            <a:extLst>
              <a:ext uri="{FF2B5EF4-FFF2-40B4-BE49-F238E27FC236}">
                <a16:creationId xmlns:a16="http://schemas.microsoft.com/office/drawing/2014/main" id="{974B7135-0231-4159-84F1-FA8A2FE2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63" y="5153858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resource group icon">
            <a:extLst>
              <a:ext uri="{FF2B5EF4-FFF2-40B4-BE49-F238E27FC236}">
                <a16:creationId xmlns:a16="http://schemas.microsoft.com/office/drawing/2014/main" id="{73FD151B-FC59-4552-8B1F-0795A848F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09" y="1088482"/>
            <a:ext cx="604079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125FF-127A-4111-A049-871D49776332}"/>
              </a:ext>
            </a:extLst>
          </p:cNvPr>
          <p:cNvSpPr txBox="1"/>
          <p:nvPr/>
        </p:nvSpPr>
        <p:spPr>
          <a:xfrm>
            <a:off x="1158223" y="1543804"/>
            <a:ext cx="1467389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Group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appgab19-dev-rg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17E60-96D1-4E13-93E8-725117DEAADD}"/>
              </a:ext>
            </a:extLst>
          </p:cNvPr>
          <p:cNvSpPr txBox="1"/>
          <p:nvPr/>
        </p:nvSpPr>
        <p:spPr>
          <a:xfrm>
            <a:off x="1255720" y="2863826"/>
            <a:ext cx="1278235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C50E7-7243-427A-A2A6-AF292DDBB8DF}"/>
              </a:ext>
            </a:extLst>
          </p:cNvPr>
          <p:cNvSpPr txBox="1"/>
          <p:nvPr/>
        </p:nvSpPr>
        <p:spPr>
          <a:xfrm>
            <a:off x="1052941" y="4221404"/>
            <a:ext cx="1683794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 Plan (S1)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appgab19-dev-sf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A45C8-7BCD-4A8B-A9D3-A9F197F0F3F2}"/>
              </a:ext>
            </a:extLst>
          </p:cNvPr>
          <p:cNvSpPr txBox="1"/>
          <p:nvPr/>
        </p:nvSpPr>
        <p:spPr>
          <a:xfrm>
            <a:off x="1093301" y="5659186"/>
            <a:ext cx="1597232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Insights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appgab19-dev-ai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A63D6-0748-4CD6-857C-C3E3E174D415}"/>
              </a:ext>
            </a:extLst>
          </p:cNvPr>
          <p:cNvSpPr txBox="1"/>
          <p:nvPr/>
        </p:nvSpPr>
        <p:spPr>
          <a:xfrm>
            <a:off x="545324" y="945899"/>
            <a:ext cx="89351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N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72F842-A497-4AF4-BE59-8C9C1EED9FD9}"/>
              </a:ext>
            </a:extLst>
          </p:cNvPr>
          <p:cNvSpPr/>
          <p:nvPr/>
        </p:nvSpPr>
        <p:spPr bwMode="auto">
          <a:xfrm>
            <a:off x="6944677" y="1442720"/>
            <a:ext cx="2265680" cy="478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" descr="Image result for azure web app icon">
            <a:extLst>
              <a:ext uri="{FF2B5EF4-FFF2-40B4-BE49-F238E27FC236}">
                <a16:creationId xmlns:a16="http://schemas.microsoft.com/office/drawing/2014/main" id="{8619D0C4-5C60-4348-9F56-3E7D53C6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126" y="2383329"/>
            <a:ext cx="561939" cy="5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azure app service icon">
            <a:extLst>
              <a:ext uri="{FF2B5EF4-FFF2-40B4-BE49-F238E27FC236}">
                <a16:creationId xmlns:a16="http://schemas.microsoft.com/office/drawing/2014/main" id="{1AD576CE-3A8A-44A9-AC3C-95102650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15" y="3779336"/>
            <a:ext cx="991374" cy="5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azure application insights icon">
            <a:extLst>
              <a:ext uri="{FF2B5EF4-FFF2-40B4-BE49-F238E27FC236}">
                <a16:creationId xmlns:a16="http://schemas.microsoft.com/office/drawing/2014/main" id="{33EBC3D7-82BA-4B50-8369-67E9A4CF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40" y="5153858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Image result for azure resource group icon">
            <a:extLst>
              <a:ext uri="{FF2B5EF4-FFF2-40B4-BE49-F238E27FC236}">
                <a16:creationId xmlns:a16="http://schemas.microsoft.com/office/drawing/2014/main" id="{7485FA52-9A2F-4932-9D97-484912BF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86" y="1088482"/>
            <a:ext cx="604079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DDB537-0046-4BB6-A1AE-FC55E0827291}"/>
              </a:ext>
            </a:extLst>
          </p:cNvPr>
          <p:cNvSpPr txBox="1"/>
          <p:nvPr/>
        </p:nvSpPr>
        <p:spPr>
          <a:xfrm>
            <a:off x="7338496" y="1543804"/>
            <a:ext cx="1472199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Group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appgab19-test-rg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C1BBD-48F3-4911-A06A-69F0FE4357AC}"/>
              </a:ext>
            </a:extLst>
          </p:cNvPr>
          <p:cNvSpPr txBox="1"/>
          <p:nvPr/>
        </p:nvSpPr>
        <p:spPr>
          <a:xfrm>
            <a:off x="7435993" y="2863826"/>
            <a:ext cx="1283045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7AA776-1F61-4C7F-9407-5FC9CFD79330}"/>
              </a:ext>
            </a:extLst>
          </p:cNvPr>
          <p:cNvSpPr txBox="1"/>
          <p:nvPr/>
        </p:nvSpPr>
        <p:spPr>
          <a:xfrm>
            <a:off x="7235618" y="4221404"/>
            <a:ext cx="1683794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 Plan (S1)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appgab19-test-sf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6AF94-05AB-48E6-90DA-5C74895DEDEE}"/>
              </a:ext>
            </a:extLst>
          </p:cNvPr>
          <p:cNvSpPr txBox="1"/>
          <p:nvPr/>
        </p:nvSpPr>
        <p:spPr>
          <a:xfrm>
            <a:off x="7275978" y="5659186"/>
            <a:ext cx="1597232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Insights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appgab19-test-ai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6E97D-CD1A-4DC6-9B73-739B0448475F}"/>
              </a:ext>
            </a:extLst>
          </p:cNvPr>
          <p:cNvSpPr txBox="1"/>
          <p:nvPr/>
        </p:nvSpPr>
        <p:spPr>
          <a:xfrm>
            <a:off x="6728001" y="945899"/>
            <a:ext cx="8938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N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C3FF68-158A-4CD2-9029-CE20E050361D}"/>
              </a:ext>
            </a:extLst>
          </p:cNvPr>
          <p:cNvSpPr/>
          <p:nvPr/>
        </p:nvSpPr>
        <p:spPr bwMode="auto">
          <a:xfrm>
            <a:off x="9381027" y="1442720"/>
            <a:ext cx="2265680" cy="478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>
              <a:solidFill>
                <a:srgbClr val="50505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2" descr="Image result for azure web app icon">
            <a:extLst>
              <a:ext uri="{FF2B5EF4-FFF2-40B4-BE49-F238E27FC236}">
                <a16:creationId xmlns:a16="http://schemas.microsoft.com/office/drawing/2014/main" id="{B6A07D1F-8532-4822-B83E-C0344FCC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76" y="2383329"/>
            <a:ext cx="561939" cy="5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azure app service icon">
            <a:extLst>
              <a:ext uri="{FF2B5EF4-FFF2-40B4-BE49-F238E27FC236}">
                <a16:creationId xmlns:a16="http://schemas.microsoft.com/office/drawing/2014/main" id="{6875A334-BFF0-4E65-A81F-725C1533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865" y="3779336"/>
            <a:ext cx="991374" cy="5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azure application insights icon">
            <a:extLst>
              <a:ext uri="{FF2B5EF4-FFF2-40B4-BE49-F238E27FC236}">
                <a16:creationId xmlns:a16="http://schemas.microsoft.com/office/drawing/2014/main" id="{F5199377-910B-425D-95D2-8CBAF9C6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90" y="5153858"/>
            <a:ext cx="59372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Image result for azure resource group icon">
            <a:extLst>
              <a:ext uri="{FF2B5EF4-FFF2-40B4-BE49-F238E27FC236}">
                <a16:creationId xmlns:a16="http://schemas.microsoft.com/office/drawing/2014/main" id="{B8BEC4FD-674E-413B-A8A3-2230D7CB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336" y="1088482"/>
            <a:ext cx="604079" cy="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C1F514-2737-4907-9730-F1BB3F907E18}"/>
              </a:ext>
            </a:extLst>
          </p:cNvPr>
          <p:cNvSpPr txBox="1"/>
          <p:nvPr/>
        </p:nvSpPr>
        <p:spPr>
          <a:xfrm>
            <a:off x="9739581" y="1543804"/>
            <a:ext cx="1542730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 Group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appgab19-prod-rg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7B289B-C667-4C5F-8D61-2F1B70E0F540}"/>
              </a:ext>
            </a:extLst>
          </p:cNvPr>
          <p:cNvSpPr txBox="1"/>
          <p:nvPr/>
        </p:nvSpPr>
        <p:spPr>
          <a:xfrm>
            <a:off x="9837077" y="2863826"/>
            <a:ext cx="1353576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appgab19-prod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83DA1D-0901-4D3A-B9B9-AD6F81844232}"/>
              </a:ext>
            </a:extLst>
          </p:cNvPr>
          <p:cNvSpPr txBox="1"/>
          <p:nvPr/>
        </p:nvSpPr>
        <p:spPr>
          <a:xfrm>
            <a:off x="9671968" y="4221404"/>
            <a:ext cx="1683795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 Plan (S2)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appgab19-prod-sf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0EA966-BEA7-4BDF-A3D8-C3990A72935B}"/>
              </a:ext>
            </a:extLst>
          </p:cNvPr>
          <p:cNvSpPr txBox="1"/>
          <p:nvPr/>
        </p:nvSpPr>
        <p:spPr>
          <a:xfrm>
            <a:off x="9712328" y="5659186"/>
            <a:ext cx="1597232" cy="6771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Insights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appgab19-prod-ai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366AF3-54F6-493F-9EE2-3EFEB6CB0E22}"/>
              </a:ext>
            </a:extLst>
          </p:cNvPr>
          <p:cNvSpPr txBox="1"/>
          <p:nvPr/>
        </p:nvSpPr>
        <p:spPr>
          <a:xfrm>
            <a:off x="9181832" y="945899"/>
            <a:ext cx="10080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N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5F1260-833A-4E99-892A-2DFB629C3B4E}"/>
              </a:ext>
            </a:extLst>
          </p:cNvPr>
          <p:cNvSpPr/>
          <p:nvPr/>
        </p:nvSpPr>
        <p:spPr bwMode="auto">
          <a:xfrm>
            <a:off x="3193892" y="3280986"/>
            <a:ext cx="863600" cy="57695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3049A2-A5C7-4F6A-9FA5-AA16F82217C2}"/>
              </a:ext>
            </a:extLst>
          </p:cNvPr>
          <p:cNvSpPr/>
          <p:nvPr/>
        </p:nvSpPr>
        <p:spPr bwMode="auto">
          <a:xfrm>
            <a:off x="5951141" y="3280986"/>
            <a:ext cx="863600" cy="576956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NZ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F6D6E-1FF1-4405-8549-A51D72D7A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428" y="2762272"/>
            <a:ext cx="1644317" cy="17976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42C4D07-DF73-493C-9C91-44CAF08E6813}"/>
              </a:ext>
            </a:extLst>
          </p:cNvPr>
          <p:cNvSpPr txBox="1"/>
          <p:nvPr/>
        </p:nvSpPr>
        <p:spPr>
          <a:xfrm>
            <a:off x="3851929" y="1826619"/>
            <a:ext cx="2315313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Parameterized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NZ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ARM template</a:t>
            </a:r>
          </a:p>
        </p:txBody>
      </p:sp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A15399-885A-441B-A114-CB6E80EBF6A5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5c98cf3-0896-4040-874f-f436925621df"/>
    <ds:schemaRef ds:uri="af610f50-4aee-43ff-9d65-64420adb70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Azure PPT Template - 2018</vt:lpstr>
      <vt:lpstr>ARM Template Workshop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Daniel Scott-Raynsford</cp:lastModifiedBy>
  <cp:revision>71</cp:revision>
  <dcterms:modified xsi:type="dcterms:W3CDTF">2019-04-22T00:07:52Z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