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1"/>
  </p:notesMasterIdLst>
  <p:handoutMasterIdLst>
    <p:handoutMasterId r:id="rId22"/>
  </p:handoutMasterIdLst>
  <p:sldIdLst>
    <p:sldId id="3743" r:id="rId5"/>
    <p:sldId id="3737" r:id="rId6"/>
    <p:sldId id="3770" r:id="rId7"/>
    <p:sldId id="3769" r:id="rId8"/>
    <p:sldId id="3779" r:id="rId9"/>
    <p:sldId id="3772" r:id="rId10"/>
    <p:sldId id="3774" r:id="rId11"/>
    <p:sldId id="3775" r:id="rId12"/>
    <p:sldId id="3778" r:id="rId13"/>
    <p:sldId id="3776" r:id="rId14"/>
    <p:sldId id="3777" r:id="rId15"/>
    <p:sldId id="3781" r:id="rId16"/>
    <p:sldId id="3782" r:id="rId17"/>
    <p:sldId id="3783" r:id="rId18"/>
    <p:sldId id="3780" r:id="rId19"/>
    <p:sldId id="428" r:id="rId20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3743"/>
          </p14:sldIdLst>
        </p14:section>
        <p14:section name="Intro" id="{2CC52222-EEFB-42B6-90E5-8E2490915D26}">
          <p14:sldIdLst>
            <p14:sldId id="3737"/>
          </p14:sldIdLst>
        </p14:section>
        <p14:section name="Journey" id="{EB37B270-44D6-430F-AACF-45A18BFA9945}">
          <p14:sldIdLst>
            <p14:sldId id="3770"/>
          </p14:sldIdLst>
        </p14:section>
        <p14:section name="What are they" id="{793690B8-2C79-4A0B-A969-06B379D68292}">
          <p14:sldIdLst>
            <p14:sldId id="3769"/>
          </p14:sldIdLst>
        </p14:section>
        <p14:section name="Features" id="{82E62941-6762-4D42-8E67-AAD7B618A35C}">
          <p14:sldIdLst>
            <p14:sldId id="3779"/>
          </p14:sldIdLst>
        </p14:section>
        <p14:section name="Recommended Tools" id="{43CDC9E2-D3C9-4BF6-B357-01BA9F1A2BE0}">
          <p14:sldIdLst>
            <p14:sldId id="3772"/>
          </p14:sldIdLst>
        </p14:section>
        <p14:section name="Section 1" id="{A1FC4BA4-049D-4E42-86FE-5AAAE81464DE}">
          <p14:sldIdLst>
            <p14:sldId id="3774"/>
            <p14:sldId id="3775"/>
            <p14:sldId id="3778"/>
          </p14:sldIdLst>
        </p14:section>
        <p14:section name="Section 2" id="{C25BD904-3A86-449F-A535-2F7AF085843F}">
          <p14:sldIdLst>
            <p14:sldId id="3776"/>
            <p14:sldId id="3777"/>
          </p14:sldIdLst>
        </p14:section>
        <p14:section name="Section 3" id="{95891336-1CCD-4EBB-88C8-E6EC35C9448A}">
          <p14:sldIdLst>
            <p14:sldId id="3781"/>
            <p14:sldId id="3782"/>
          </p14:sldIdLst>
        </p14:section>
        <p14:section name="Section 4" id="{B8B0FB4A-CCE8-4C93-8E63-881C4C61C862}">
          <p14:sldIdLst>
            <p14:sldId id="3783"/>
            <p14:sldId id="3780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3269E1"/>
    <a:srgbClr val="2560E0"/>
    <a:srgbClr val="0078D7"/>
    <a:srgbClr val="EAEAEA"/>
    <a:srgbClr val="CB2E6D"/>
    <a:srgbClr val="854CC7"/>
    <a:srgbClr val="00B294"/>
    <a:srgbClr val="505050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24716-6961-4511-B2DB-365C9773C22B}" v="185" dt="2019-04-22T07:12:5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7" autoAdjust="0"/>
  </p:normalViewPr>
  <p:slideViewPr>
    <p:cSldViewPr snapToGrid="0">
      <p:cViewPr varScale="1">
        <p:scale>
          <a:sx n="91" d="100"/>
          <a:sy n="91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FD7BF0-AAED-4D03-A78A-91098C11A257}"/>
  </pc:docChgLst>
  <pc:docChgLst>
    <pc:chgData name="Daniel Scott-Raynsford" userId="fa5fcd895c3359b3" providerId="LiveId" clId="{46324716-6961-4511-B2DB-365C9773C22B}"/>
    <pc:docChg chg="undo redo custSel addSld delSld modSld sldOrd delSection modSection">
      <pc:chgData name="Daniel Scott-Raynsford" userId="fa5fcd895c3359b3" providerId="LiveId" clId="{46324716-6961-4511-B2DB-365C9773C22B}" dt="2019-04-22T07:14:25.867" v="14967" actId="18676"/>
      <pc:docMkLst>
        <pc:docMk/>
      </pc:docMkLst>
      <pc:sldChg chg="del">
        <pc:chgData name="Daniel Scott-Raynsford" userId="fa5fcd895c3359b3" providerId="LiveId" clId="{46324716-6961-4511-B2DB-365C9773C22B}" dt="2019-04-22T07:13:22.643" v="14893" actId="2696"/>
        <pc:sldMkLst>
          <pc:docMk/>
          <pc:sldMk cId="990731852" sldId="332"/>
        </pc:sldMkLst>
      </pc:sldChg>
      <pc:sldChg chg="del">
        <pc:chgData name="Daniel Scott-Raynsford" userId="fa5fcd895c3359b3" providerId="LiveId" clId="{46324716-6961-4511-B2DB-365C9773C22B}" dt="2019-04-22T07:13:16.005" v="14860" actId="2696"/>
        <pc:sldMkLst>
          <pc:docMk/>
          <pc:sldMk cId="3216022049" sldId="439"/>
        </pc:sldMkLst>
      </pc:sldChg>
      <pc:sldChg chg="del">
        <pc:chgData name="Daniel Scott-Raynsford" userId="fa5fcd895c3359b3" providerId="LiveId" clId="{46324716-6961-4511-B2DB-365C9773C22B}" dt="2019-04-22T07:13:22.858" v="14900" actId="2696"/>
        <pc:sldMkLst>
          <pc:docMk/>
          <pc:sldMk cId="239303613" sldId="447"/>
        </pc:sldMkLst>
      </pc:sldChg>
      <pc:sldChg chg="del">
        <pc:chgData name="Daniel Scott-Raynsford" userId="fa5fcd895c3359b3" providerId="LiveId" clId="{46324716-6961-4511-B2DB-365C9773C22B}" dt="2019-04-22T07:13:22.997" v="14903" actId="2696"/>
        <pc:sldMkLst>
          <pc:docMk/>
          <pc:sldMk cId="3832265113" sldId="448"/>
        </pc:sldMkLst>
      </pc:sldChg>
      <pc:sldChg chg="del">
        <pc:chgData name="Daniel Scott-Raynsford" userId="fa5fcd895c3359b3" providerId="LiveId" clId="{46324716-6961-4511-B2DB-365C9773C22B}" dt="2019-04-22T07:13:23.035" v="14904" actId="2696"/>
        <pc:sldMkLst>
          <pc:docMk/>
          <pc:sldMk cId="3916794637" sldId="449"/>
        </pc:sldMkLst>
      </pc:sldChg>
      <pc:sldChg chg="del">
        <pc:chgData name="Daniel Scott-Raynsford" userId="fa5fcd895c3359b3" providerId="LiveId" clId="{46324716-6961-4511-B2DB-365C9773C22B}" dt="2019-04-22T07:13:23.078" v="14905" actId="2696"/>
        <pc:sldMkLst>
          <pc:docMk/>
          <pc:sldMk cId="2029295275" sldId="450"/>
        </pc:sldMkLst>
      </pc:sldChg>
      <pc:sldChg chg="del">
        <pc:chgData name="Daniel Scott-Raynsford" userId="fa5fcd895c3359b3" providerId="LiveId" clId="{46324716-6961-4511-B2DB-365C9773C22B}" dt="2019-04-22T07:13:23.141" v="14906" actId="2696"/>
        <pc:sldMkLst>
          <pc:docMk/>
          <pc:sldMk cId="2320491196" sldId="451"/>
        </pc:sldMkLst>
      </pc:sldChg>
      <pc:sldChg chg="del">
        <pc:chgData name="Daniel Scott-Raynsford" userId="fa5fcd895c3359b3" providerId="LiveId" clId="{46324716-6961-4511-B2DB-365C9773C22B}" dt="2019-04-22T07:13:22.668" v="14894" actId="2696"/>
        <pc:sldMkLst>
          <pc:docMk/>
          <pc:sldMk cId="3555490458" sldId="480"/>
        </pc:sldMkLst>
      </pc:sldChg>
      <pc:sldChg chg="del">
        <pc:chgData name="Daniel Scott-Raynsford" userId="fa5fcd895c3359b3" providerId="LiveId" clId="{46324716-6961-4511-B2DB-365C9773C22B}" dt="2019-04-22T07:13:22.693" v="14896" actId="2696"/>
        <pc:sldMkLst>
          <pc:docMk/>
          <pc:sldMk cId="892149541" sldId="481"/>
        </pc:sldMkLst>
      </pc:sldChg>
      <pc:sldChg chg="del">
        <pc:chgData name="Daniel Scott-Raynsford" userId="fa5fcd895c3359b3" providerId="LiveId" clId="{46324716-6961-4511-B2DB-365C9773C22B}" dt="2019-04-22T07:13:23.296" v="14909" actId="2696"/>
        <pc:sldMkLst>
          <pc:docMk/>
          <pc:sldMk cId="184945116" sldId="498"/>
        </pc:sldMkLst>
      </pc:sldChg>
      <pc:sldChg chg="del">
        <pc:chgData name="Daniel Scott-Raynsford" userId="fa5fcd895c3359b3" providerId="LiveId" clId="{46324716-6961-4511-B2DB-365C9773C22B}" dt="2019-04-22T07:13:22.794" v="14898" actId="2696"/>
        <pc:sldMkLst>
          <pc:docMk/>
          <pc:sldMk cId="2556089068" sldId="499"/>
        </pc:sldMkLst>
      </pc:sldChg>
      <pc:sldChg chg="del">
        <pc:chgData name="Daniel Scott-Raynsford" userId="fa5fcd895c3359b3" providerId="LiveId" clId="{46324716-6961-4511-B2DB-365C9773C22B}" dt="2019-04-22T07:13:23.260" v="14907" actId="2696"/>
        <pc:sldMkLst>
          <pc:docMk/>
          <pc:sldMk cId="2430655236" sldId="500"/>
        </pc:sldMkLst>
      </pc:sldChg>
      <pc:sldChg chg="del">
        <pc:chgData name="Daniel Scott-Raynsford" userId="fa5fcd895c3359b3" providerId="LiveId" clId="{46324716-6961-4511-B2DB-365C9773C22B}" dt="2019-04-22T07:13:16.643" v="14878" actId="2696"/>
        <pc:sldMkLst>
          <pc:docMk/>
          <pc:sldMk cId="1017512670" sldId="1287"/>
        </pc:sldMkLst>
      </pc:sldChg>
      <pc:sldChg chg="del">
        <pc:chgData name="Daniel Scott-Raynsford" userId="fa5fcd895c3359b3" providerId="LiveId" clId="{46324716-6961-4511-B2DB-365C9773C22B}" dt="2019-04-22T07:13:16.675" v="14879" actId="2696"/>
        <pc:sldMkLst>
          <pc:docMk/>
          <pc:sldMk cId="1367542695" sldId="1289"/>
        </pc:sldMkLst>
      </pc:sldChg>
      <pc:sldChg chg="del">
        <pc:chgData name="Daniel Scott-Raynsford" userId="fa5fcd895c3359b3" providerId="LiveId" clId="{46324716-6961-4511-B2DB-365C9773C22B}" dt="2019-04-22T07:13:16.566" v="14877" actId="2696"/>
        <pc:sldMkLst>
          <pc:docMk/>
          <pc:sldMk cId="3625957072" sldId="1290"/>
        </pc:sldMkLst>
      </pc:sldChg>
      <pc:sldChg chg="del">
        <pc:chgData name="Daniel Scott-Raynsford" userId="fa5fcd895c3359b3" providerId="LiveId" clId="{46324716-6961-4511-B2DB-365C9773C22B}" dt="2019-04-22T07:13:22.611" v="14890" actId="2696"/>
        <pc:sldMkLst>
          <pc:docMk/>
          <pc:sldMk cId="2279767777" sldId="1291"/>
        </pc:sldMkLst>
      </pc:sldChg>
      <pc:sldChg chg="del">
        <pc:chgData name="Daniel Scott-Raynsford" userId="fa5fcd895c3359b3" providerId="LiveId" clId="{46324716-6961-4511-B2DB-365C9773C22B}" dt="2019-04-22T07:13:16.521" v="14876" actId="2696"/>
        <pc:sldMkLst>
          <pc:docMk/>
          <pc:sldMk cId="747776459" sldId="1293"/>
        </pc:sldMkLst>
      </pc:sldChg>
      <pc:sldChg chg="del">
        <pc:chgData name="Daniel Scott-Raynsford" userId="fa5fcd895c3359b3" providerId="LiveId" clId="{46324716-6961-4511-B2DB-365C9773C22B}" dt="2019-04-22T07:13:15.982" v="14859" actId="2696"/>
        <pc:sldMkLst>
          <pc:docMk/>
          <pc:sldMk cId="2749618974" sldId="3614"/>
        </pc:sldMkLst>
      </pc:sldChg>
      <pc:sldChg chg="del">
        <pc:chgData name="Daniel Scott-Raynsford" userId="fa5fcd895c3359b3" providerId="LiveId" clId="{46324716-6961-4511-B2DB-365C9773C22B}" dt="2019-04-22T07:13:16.295" v="14869" actId="2696"/>
        <pc:sldMkLst>
          <pc:docMk/>
          <pc:sldMk cId="140381770" sldId="3616"/>
        </pc:sldMkLst>
      </pc:sldChg>
      <pc:sldChg chg="del">
        <pc:chgData name="Daniel Scott-Raynsford" userId="fa5fcd895c3359b3" providerId="LiveId" clId="{46324716-6961-4511-B2DB-365C9773C22B}" dt="2019-04-22T07:13:16.318" v="14870" actId="2696"/>
        <pc:sldMkLst>
          <pc:docMk/>
          <pc:sldMk cId="3455094571" sldId="3618"/>
        </pc:sldMkLst>
      </pc:sldChg>
      <pc:sldChg chg="del">
        <pc:chgData name="Daniel Scott-Raynsford" userId="fa5fcd895c3359b3" providerId="LiveId" clId="{46324716-6961-4511-B2DB-365C9773C22B}" dt="2019-04-22T07:13:16.341" v="14871" actId="2696"/>
        <pc:sldMkLst>
          <pc:docMk/>
          <pc:sldMk cId="1983403680" sldId="3619"/>
        </pc:sldMkLst>
      </pc:sldChg>
      <pc:sldChg chg="del">
        <pc:chgData name="Daniel Scott-Raynsford" userId="fa5fcd895c3359b3" providerId="LiveId" clId="{46324716-6961-4511-B2DB-365C9773C22B}" dt="2019-04-22T07:13:16.361" v="14872" actId="2696"/>
        <pc:sldMkLst>
          <pc:docMk/>
          <pc:sldMk cId="3410474680" sldId="3620"/>
        </pc:sldMkLst>
      </pc:sldChg>
      <pc:sldChg chg="del">
        <pc:chgData name="Daniel Scott-Raynsford" userId="fa5fcd895c3359b3" providerId="LiveId" clId="{46324716-6961-4511-B2DB-365C9773C22B}" dt="2019-04-22T07:13:22.588" v="14889" actId="2696"/>
        <pc:sldMkLst>
          <pc:docMk/>
          <pc:sldMk cId="3367846296" sldId="3622"/>
        </pc:sldMkLst>
      </pc:sldChg>
      <pc:sldChg chg="del">
        <pc:chgData name="Daniel Scott-Raynsford" userId="fa5fcd895c3359b3" providerId="LiveId" clId="{46324716-6961-4511-B2DB-365C9773C22B}" dt="2019-04-22T07:13:16.388" v="14873" actId="2696"/>
        <pc:sldMkLst>
          <pc:docMk/>
          <pc:sldMk cId="1273424778" sldId="3626"/>
        </pc:sldMkLst>
      </pc:sldChg>
      <pc:sldChg chg="del">
        <pc:chgData name="Daniel Scott-Raynsford" userId="fa5fcd895c3359b3" providerId="LiveId" clId="{46324716-6961-4511-B2DB-365C9773C22B}" dt="2019-04-22T07:13:22.837" v="14899" actId="2696"/>
        <pc:sldMkLst>
          <pc:docMk/>
          <pc:sldMk cId="3557560805" sldId="3643"/>
        </pc:sldMkLst>
      </pc:sldChg>
      <pc:sldChg chg="del">
        <pc:chgData name="Daniel Scott-Raynsford" userId="fa5fcd895c3359b3" providerId="LiveId" clId="{46324716-6961-4511-B2DB-365C9773C22B}" dt="2019-04-22T07:13:16.226" v="14866" actId="2696"/>
        <pc:sldMkLst>
          <pc:docMk/>
          <pc:sldMk cId="730212799" sldId="3719"/>
        </pc:sldMkLst>
      </pc:sldChg>
      <pc:sldChg chg="del">
        <pc:chgData name="Daniel Scott-Raynsford" userId="fa5fcd895c3359b3" providerId="LiveId" clId="{46324716-6961-4511-B2DB-365C9773C22B}" dt="2019-04-22T07:13:16.254" v="14867" actId="2696"/>
        <pc:sldMkLst>
          <pc:docMk/>
          <pc:sldMk cId="2810241983" sldId="3720"/>
        </pc:sldMkLst>
      </pc:sldChg>
      <pc:sldChg chg="del">
        <pc:chgData name="Daniel Scott-Raynsford" userId="fa5fcd895c3359b3" providerId="LiveId" clId="{46324716-6961-4511-B2DB-365C9773C22B}" dt="2019-04-22T07:13:22.626" v="14892" actId="2696"/>
        <pc:sldMkLst>
          <pc:docMk/>
          <pc:sldMk cId="2247734012" sldId="3722"/>
        </pc:sldMkLst>
      </pc:sldChg>
      <pc:sldChg chg="del">
        <pc:chgData name="Daniel Scott-Raynsford" userId="fa5fcd895c3359b3" providerId="LiveId" clId="{46324716-6961-4511-B2DB-365C9773C22B}" dt="2019-04-22T07:13:16.868" v="14886" actId="2696"/>
        <pc:sldMkLst>
          <pc:docMk/>
          <pc:sldMk cId="1496229150" sldId="3735"/>
        </pc:sldMkLst>
      </pc:sldChg>
      <pc:sldChg chg="addSp delSp modSp">
        <pc:chgData name="Daniel Scott-Raynsford" userId="fa5fcd895c3359b3" providerId="LiveId" clId="{46324716-6961-4511-B2DB-365C9773C22B}" dt="2019-04-21T23:02:34.205" v="12369" actId="20577"/>
        <pc:sldMkLst>
          <pc:docMk/>
          <pc:sldMk cId="887495121" sldId="3737"/>
        </pc:sldMkLst>
        <pc:spChg chg="add del">
          <ac:chgData name="Daniel Scott-Raynsford" userId="fa5fcd895c3359b3" providerId="LiveId" clId="{46324716-6961-4511-B2DB-365C9773C22B}" dt="2019-04-21T03:05:43.430" v="242" actId="478"/>
          <ac:spMkLst>
            <pc:docMk/>
            <pc:sldMk cId="887495121" sldId="3737"/>
            <ac:spMk id="2" creationId="{69A05508-F879-4818-ACFB-C6E44F5956D5}"/>
          </ac:spMkLst>
        </pc:spChg>
        <pc:spChg chg="add del">
          <ac:chgData name="Daniel Scott-Raynsford" userId="fa5fcd895c3359b3" providerId="LiveId" clId="{46324716-6961-4511-B2DB-365C9773C22B}" dt="2019-04-21T03:05:36.508" v="238" actId="478"/>
          <ac:spMkLst>
            <pc:docMk/>
            <pc:sldMk cId="887495121" sldId="3737"/>
            <ac:spMk id="3" creationId="{1F7B10F6-405C-4C3C-ACA1-4580785B200D}"/>
          </ac:spMkLst>
        </pc:spChg>
        <pc:spChg chg="mod">
          <ac:chgData name="Daniel Scott-Raynsford" userId="fa5fcd895c3359b3" providerId="LiveId" clId="{46324716-6961-4511-B2DB-365C9773C22B}" dt="2019-04-21T03:04:30.028" v="233" actId="20577"/>
          <ac:spMkLst>
            <pc:docMk/>
            <pc:sldMk cId="887495121" sldId="3737"/>
            <ac:spMk id="7" creationId="{A4720109-9ACB-4044-AEF6-77DF7BD3D1E1}"/>
          </ac:spMkLst>
        </pc:spChg>
        <pc:spChg chg="mod">
          <ac:chgData name="Daniel Scott-Raynsford" userId="fa5fcd895c3359b3" providerId="LiveId" clId="{46324716-6961-4511-B2DB-365C9773C22B}" dt="2019-04-21T23:02:34.205" v="12369" actId="20577"/>
          <ac:spMkLst>
            <pc:docMk/>
            <pc:sldMk cId="887495121" sldId="3737"/>
            <ac:spMk id="8" creationId="{96FF0936-4476-4271-97AD-A8CC5C334C2E}"/>
          </ac:spMkLst>
        </pc:spChg>
        <pc:grpChg chg="add del">
          <ac:chgData name="Daniel Scott-Raynsford" userId="fa5fcd895c3359b3" providerId="LiveId" clId="{46324716-6961-4511-B2DB-365C9773C22B}" dt="2019-04-21T03:05:47.684" v="246" actId="478"/>
          <ac:grpSpMkLst>
            <pc:docMk/>
            <pc:sldMk cId="887495121" sldId="3737"/>
            <ac:grpSpMk id="17" creationId="{4C7E1E67-1B86-4CF9-B3C7-7BE7FAE97900}"/>
          </ac:grpSpMkLst>
        </pc:grpChg>
        <pc:grpChg chg="add del">
          <ac:chgData name="Daniel Scott-Raynsford" userId="fa5fcd895c3359b3" providerId="LiveId" clId="{46324716-6961-4511-B2DB-365C9773C22B}" dt="2019-04-21T03:05:46.973" v="245" actId="478"/>
          <ac:grpSpMkLst>
            <pc:docMk/>
            <pc:sldMk cId="887495121" sldId="3737"/>
            <ac:grpSpMk id="19" creationId="{CC658B12-95AD-4197-85F3-DF140691C7F5}"/>
          </ac:grpSpMkLst>
        </pc:grpChg>
        <pc:grpChg chg="add del">
          <ac:chgData name="Daniel Scott-Raynsford" userId="fa5fcd895c3359b3" providerId="LiveId" clId="{46324716-6961-4511-B2DB-365C9773C22B}" dt="2019-04-21T03:05:46" v="244" actId="478"/>
          <ac:grpSpMkLst>
            <pc:docMk/>
            <pc:sldMk cId="887495121" sldId="3737"/>
            <ac:grpSpMk id="21" creationId="{E8D9D3F2-FEE2-4346-A730-D9834838CE29}"/>
          </ac:grpSpMkLst>
        </pc:grpChg>
        <pc:grpChg chg="add del">
          <ac:chgData name="Daniel Scott-Raynsford" userId="fa5fcd895c3359b3" providerId="LiveId" clId="{46324716-6961-4511-B2DB-365C9773C22B}" dt="2019-04-21T03:05:45.200" v="243" actId="478"/>
          <ac:grpSpMkLst>
            <pc:docMk/>
            <pc:sldMk cId="887495121" sldId="3737"/>
            <ac:grpSpMk id="22" creationId="{F014557C-EF1A-45A7-9DD1-03D444E36496}"/>
          </ac:grpSpMkLst>
        </pc:grpChg>
        <pc:picChg chg="add del">
          <ac:chgData name="Daniel Scott-Raynsford" userId="fa5fcd895c3359b3" providerId="LiveId" clId="{46324716-6961-4511-B2DB-365C9773C22B}" dt="2019-04-21T03:05:36.621" v="240" actId="478"/>
          <ac:picMkLst>
            <pc:docMk/>
            <pc:sldMk cId="887495121" sldId="3737"/>
            <ac:picMk id="26" creationId="{A226638A-90A7-49A9-9D9E-955613A4C422}"/>
          </ac:picMkLst>
        </pc:picChg>
      </pc:sldChg>
      <pc:sldChg chg="del">
        <pc:chgData name="Daniel Scott-Raynsford" userId="fa5fcd895c3359b3" providerId="LiveId" clId="{46324716-6961-4511-B2DB-365C9773C22B}" dt="2019-04-22T07:13:22.540" v="14888" actId="2696"/>
        <pc:sldMkLst>
          <pc:docMk/>
          <pc:sldMk cId="2092319923" sldId="3741"/>
        </pc:sldMkLst>
      </pc:sldChg>
      <pc:sldChg chg="del">
        <pc:chgData name="Daniel Scott-Raynsford" userId="fa5fcd895c3359b3" providerId="LiveId" clId="{46324716-6961-4511-B2DB-365C9773C22B}" dt="2019-04-22T07:13:16.702" v="14880" actId="2696"/>
        <pc:sldMkLst>
          <pc:docMk/>
          <pc:sldMk cId="1962882048" sldId="3742"/>
        </pc:sldMkLst>
      </pc:sldChg>
      <pc:sldChg chg="addSp delSp modSp">
        <pc:chgData name="Daniel Scott-Raynsford" userId="fa5fcd895c3359b3" providerId="LiveId" clId="{46324716-6961-4511-B2DB-365C9773C22B}" dt="2019-04-22T04:37:48.147" v="14746" actId="1076"/>
        <pc:sldMkLst>
          <pc:docMk/>
          <pc:sldMk cId="1721688724" sldId="3743"/>
        </pc:sldMkLst>
        <pc:spChg chg="add mod">
          <ac:chgData name="Daniel Scott-Raynsford" userId="fa5fcd895c3359b3" providerId="LiveId" clId="{46324716-6961-4511-B2DB-365C9773C22B}" dt="2019-04-21T03:03:50.832" v="163" actId="207"/>
          <ac:spMkLst>
            <pc:docMk/>
            <pc:sldMk cId="1721688724" sldId="3743"/>
            <ac:spMk id="4" creationId="{31B1AB1B-F82D-43CE-8350-466261B4A2DC}"/>
          </ac:spMkLst>
        </pc:spChg>
        <pc:spChg chg="mod">
          <ac:chgData name="Daniel Scott-Raynsford" userId="fa5fcd895c3359b3" providerId="LiveId" clId="{46324716-6961-4511-B2DB-365C9773C22B}" dt="2019-04-21T03:03:36.174" v="159" actId="14100"/>
          <ac:spMkLst>
            <pc:docMk/>
            <pc:sldMk cId="1721688724" sldId="3743"/>
            <ac:spMk id="5" creationId="{43E87B90-7779-47CE-B120-6FF197D9FB21}"/>
          </ac:spMkLst>
        </pc:spChg>
        <pc:spChg chg="mod">
          <ac:chgData name="Daniel Scott-Raynsford" userId="fa5fcd895c3359b3" providerId="LiveId" clId="{46324716-6961-4511-B2DB-365C9773C22B}" dt="2019-04-21T03:01:45.019" v="146" actId="20577"/>
          <ac:spMkLst>
            <pc:docMk/>
            <pc:sldMk cId="1721688724" sldId="3743"/>
            <ac:spMk id="7" creationId="{B1069BD4-79AF-4731-BB22-1B77F1ECF016}"/>
          </ac:spMkLst>
        </pc:spChg>
        <pc:picChg chg="add del mod">
          <ac:chgData name="Daniel Scott-Raynsford" userId="fa5fcd895c3359b3" providerId="LiveId" clId="{46324716-6961-4511-B2DB-365C9773C22B}" dt="2019-04-21T02:59:45.370" v="2"/>
          <ac:picMkLst>
            <pc:docMk/>
            <pc:sldMk cId="1721688724" sldId="3743"/>
            <ac:picMk id="3" creationId="{F4EED31C-7F73-4D89-BD66-4ED0A23CB83E}"/>
          </ac:picMkLst>
        </pc:picChg>
        <pc:picChg chg="del">
          <ac:chgData name="Daniel Scott-Raynsford" userId="fa5fcd895c3359b3" providerId="LiveId" clId="{46324716-6961-4511-B2DB-365C9773C22B}" dt="2019-04-21T03:03:29.331" v="157" actId="478"/>
          <ac:picMkLst>
            <pc:docMk/>
            <pc:sldMk cId="1721688724" sldId="3743"/>
            <ac:picMk id="8" creationId="{6D7F0D34-EFFF-4AB0-B1A5-04DB58CD5830}"/>
          </ac:picMkLst>
        </pc:picChg>
        <pc:picChg chg="add mod ord">
          <ac:chgData name="Daniel Scott-Raynsford" userId="fa5fcd895c3359b3" providerId="LiveId" clId="{46324716-6961-4511-B2DB-365C9773C22B}" dt="2019-04-21T03:03:59.135" v="166" actId="1076"/>
          <ac:picMkLst>
            <pc:docMk/>
            <pc:sldMk cId="1721688724" sldId="3743"/>
            <ac:picMk id="9" creationId="{A0E1AA74-FCFF-4B52-A834-D5264EC0B7BB}"/>
          </ac:picMkLst>
        </pc:picChg>
        <pc:picChg chg="add mod">
          <ac:chgData name="Daniel Scott-Raynsford" userId="fa5fcd895c3359b3" providerId="LiveId" clId="{46324716-6961-4511-B2DB-365C9773C22B}" dt="2019-04-22T04:37:48.147" v="14746" actId="1076"/>
          <ac:picMkLst>
            <pc:docMk/>
            <pc:sldMk cId="1721688724" sldId="3743"/>
            <ac:picMk id="10" creationId="{BECE169A-C912-4CD9-973E-017FF9F24785}"/>
          </ac:picMkLst>
        </pc:picChg>
      </pc:sldChg>
      <pc:sldChg chg="del">
        <pc:chgData name="Daniel Scott-Raynsford" userId="fa5fcd895c3359b3" providerId="LiveId" clId="{46324716-6961-4511-B2DB-365C9773C22B}" dt="2019-04-22T07:13:16.462" v="14875" actId="2696"/>
        <pc:sldMkLst>
          <pc:docMk/>
          <pc:sldMk cId="3049577510" sldId="3746"/>
        </pc:sldMkLst>
      </pc:sldChg>
      <pc:sldChg chg="del">
        <pc:chgData name="Daniel Scott-Raynsford" userId="fa5fcd895c3359b3" providerId="LiveId" clId="{46324716-6961-4511-B2DB-365C9773C22B}" dt="2019-04-22T07:13:22.940" v="14902" actId="2696"/>
        <pc:sldMkLst>
          <pc:docMk/>
          <pc:sldMk cId="2766953804" sldId="3747"/>
        </pc:sldMkLst>
      </pc:sldChg>
      <pc:sldChg chg="del">
        <pc:chgData name="Daniel Scott-Raynsford" userId="fa5fcd895c3359b3" providerId="LiveId" clId="{46324716-6961-4511-B2DB-365C9773C22B}" dt="2019-04-22T07:13:22.892" v="14901" actId="2696"/>
        <pc:sldMkLst>
          <pc:docMk/>
          <pc:sldMk cId="1642688107" sldId="3748"/>
        </pc:sldMkLst>
      </pc:sldChg>
      <pc:sldChg chg="del">
        <pc:chgData name="Daniel Scott-Raynsford" userId="fa5fcd895c3359b3" providerId="LiveId" clId="{46324716-6961-4511-B2DB-365C9773C22B}" dt="2019-04-22T07:13:22.753" v="14897" actId="2696"/>
        <pc:sldMkLst>
          <pc:docMk/>
          <pc:sldMk cId="1319674004" sldId="3749"/>
        </pc:sldMkLst>
      </pc:sldChg>
      <pc:sldChg chg="del">
        <pc:chgData name="Daniel Scott-Raynsford" userId="fa5fcd895c3359b3" providerId="LiveId" clId="{46324716-6961-4511-B2DB-365C9773C22B}" dt="2019-04-22T07:13:16.789" v="14884" actId="2696"/>
        <pc:sldMkLst>
          <pc:docMk/>
          <pc:sldMk cId="1651165736" sldId="3751"/>
        </pc:sldMkLst>
      </pc:sldChg>
      <pc:sldChg chg="del">
        <pc:chgData name="Daniel Scott-Raynsford" userId="fa5fcd895c3359b3" providerId="LiveId" clId="{46324716-6961-4511-B2DB-365C9773C22B}" dt="2019-04-22T07:13:16.904" v="14887" actId="2696"/>
        <pc:sldMkLst>
          <pc:docMk/>
          <pc:sldMk cId="1196612097" sldId="3752"/>
        </pc:sldMkLst>
      </pc:sldChg>
      <pc:sldChg chg="del">
        <pc:chgData name="Daniel Scott-Raynsford" userId="fa5fcd895c3359b3" providerId="LiveId" clId="{46324716-6961-4511-B2DB-365C9773C22B}" dt="2019-04-22T07:13:16.208" v="14865" actId="2696"/>
        <pc:sldMkLst>
          <pc:docMk/>
          <pc:sldMk cId="337894733" sldId="3755"/>
        </pc:sldMkLst>
      </pc:sldChg>
      <pc:sldChg chg="del">
        <pc:chgData name="Daniel Scott-Raynsford" userId="fa5fcd895c3359b3" providerId="LiveId" clId="{46324716-6961-4511-B2DB-365C9773C22B}" dt="2019-04-22T07:13:16.029" v="14861" actId="2696"/>
        <pc:sldMkLst>
          <pc:docMk/>
          <pc:sldMk cId="3096196679" sldId="3758"/>
        </pc:sldMkLst>
      </pc:sldChg>
      <pc:sldChg chg="del">
        <pc:chgData name="Daniel Scott-Raynsford" userId="fa5fcd895c3359b3" providerId="LiveId" clId="{46324716-6961-4511-B2DB-365C9773C22B}" dt="2019-04-22T07:13:16.274" v="14868" actId="2696"/>
        <pc:sldMkLst>
          <pc:docMk/>
          <pc:sldMk cId="576443877" sldId="3759"/>
        </pc:sldMkLst>
      </pc:sldChg>
      <pc:sldChg chg="del">
        <pc:chgData name="Daniel Scott-Raynsford" userId="fa5fcd895c3359b3" providerId="LiveId" clId="{46324716-6961-4511-B2DB-365C9773C22B}" dt="2019-04-22T07:13:16.404" v="14874" actId="2696"/>
        <pc:sldMkLst>
          <pc:docMk/>
          <pc:sldMk cId="169218419" sldId="3760"/>
        </pc:sldMkLst>
      </pc:sldChg>
      <pc:sldChg chg="del">
        <pc:chgData name="Daniel Scott-Raynsford" userId="fa5fcd895c3359b3" providerId="LiveId" clId="{46324716-6961-4511-B2DB-365C9773C22B}" dt="2019-04-22T07:13:16.062" v="14862" actId="2696"/>
        <pc:sldMkLst>
          <pc:docMk/>
          <pc:sldMk cId="557622101" sldId="3761"/>
        </pc:sldMkLst>
      </pc:sldChg>
      <pc:sldChg chg="del">
        <pc:chgData name="Daniel Scott-Raynsford" userId="fa5fcd895c3359b3" providerId="LiveId" clId="{46324716-6961-4511-B2DB-365C9773C22B}" dt="2019-04-22T07:13:16.735" v="14882" actId="2696"/>
        <pc:sldMkLst>
          <pc:docMk/>
          <pc:sldMk cId="2985713129" sldId="3762"/>
        </pc:sldMkLst>
      </pc:sldChg>
      <pc:sldChg chg="delSp modSp del">
        <pc:chgData name="Daniel Scott-Raynsford" userId="fa5fcd895c3359b3" providerId="LiveId" clId="{46324716-6961-4511-B2DB-365C9773C22B}" dt="2019-04-22T07:13:15.921" v="14857" actId="2696"/>
        <pc:sldMkLst>
          <pc:docMk/>
          <pc:sldMk cId="1009367039" sldId="3763"/>
        </pc:sldMkLst>
        <pc:spChg chg="mod">
          <ac:chgData name="Daniel Scott-Raynsford" userId="fa5fcd895c3359b3" providerId="LiveId" clId="{46324716-6961-4511-B2DB-365C9773C22B}" dt="2019-04-21T03:29:12.137" v="1932" actId="20577"/>
          <ac:spMkLst>
            <pc:docMk/>
            <pc:sldMk cId="1009367039" sldId="3763"/>
            <ac:spMk id="4" creationId="{528D9A12-71BC-4CBB-A872-E706804636BF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1" creationId="{3C946028-2F07-4CC9-B487-50F1C285969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2" creationId="{DB8E49D4-4CAC-45F7-863B-618A6CA49982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2" creationId="{72C08E3E-4120-43D7-9BCB-F6A7E0731BC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3" creationId="{D3AAAA1C-BB9D-4A08-8F4F-3BC791EC80EC}"/>
          </ac:spMkLst>
        </pc:spChg>
        <pc:spChg chg="del">
          <ac:chgData name="Daniel Scott-Raynsford" userId="fa5fcd895c3359b3" providerId="LiveId" clId="{46324716-6961-4511-B2DB-365C9773C22B}" dt="2019-04-21T03:11:43.774" v="713" actId="478"/>
          <ac:spMkLst>
            <pc:docMk/>
            <pc:sldMk cId="1009367039" sldId="3763"/>
            <ac:spMk id="84" creationId="{8B9E1685-271B-4D81-AA70-C9553CEA6024}"/>
          </ac:spMkLst>
        </pc:spChg>
        <pc:spChg chg="del mod">
          <ac:chgData name="Daniel Scott-Raynsford" userId="fa5fcd895c3359b3" providerId="LiveId" clId="{46324716-6961-4511-B2DB-365C9773C22B}" dt="2019-04-21T03:11:45.793" v="715" actId="478"/>
          <ac:spMkLst>
            <pc:docMk/>
            <pc:sldMk cId="1009367039" sldId="3763"/>
            <ac:spMk id="85" creationId="{8683DB6F-EB64-4DE8-8FFA-557E3D0CD8AB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6" creationId="{FA0DCE45-C3CE-4CCE-BC15-174B844F7489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7" creationId="{5FB68E7A-14DD-4325-BD98-2F250A9D97A5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8" creationId="{DB79AF50-31B2-4B86-A38F-DC27728A5193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9" creationId="{7A2EFAB0-306F-4782-B61D-081FA72E24A4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0" creationId="{140729EF-31D9-4DE9-9ACB-E76997DB7F27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1" creationId="{12C0A6E8-B5E2-42BA-91CA-85A9A189289C}"/>
          </ac:spMkLst>
        </pc:spChg>
        <pc:grpChg chg="del">
          <ac:chgData name="Daniel Scott-Raynsford" userId="fa5fcd895c3359b3" providerId="LiveId" clId="{46324716-6961-4511-B2DB-365C9773C22B}" dt="2019-04-21T03:11:41.630" v="712" actId="478"/>
          <ac:grpSpMkLst>
            <pc:docMk/>
            <pc:sldMk cId="1009367039" sldId="3763"/>
            <ac:grpSpMk id="53" creationId="{29929064-DF06-4EF7-9BA7-BC3483725B39}"/>
          </ac:grpSpMkLst>
        </pc:grpChg>
      </pc:sldChg>
      <pc:sldChg chg="del">
        <pc:chgData name="Daniel Scott-Raynsford" userId="fa5fcd895c3359b3" providerId="LiveId" clId="{46324716-6961-4511-B2DB-365C9773C22B}" dt="2019-04-22T07:13:15.953" v="14858" actId="2696"/>
        <pc:sldMkLst>
          <pc:docMk/>
          <pc:sldMk cId="116905360" sldId="3764"/>
        </pc:sldMkLst>
      </pc:sldChg>
      <pc:sldChg chg="del">
        <pc:chgData name="Daniel Scott-Raynsford" userId="fa5fcd895c3359b3" providerId="LiveId" clId="{46324716-6961-4511-B2DB-365C9773C22B}" dt="2019-04-22T07:13:16.723" v="14881" actId="2696"/>
        <pc:sldMkLst>
          <pc:docMk/>
          <pc:sldMk cId="3296546176" sldId="3765"/>
        </pc:sldMkLst>
      </pc:sldChg>
      <pc:sldChg chg="del">
        <pc:chgData name="Daniel Scott-Raynsford" userId="fa5fcd895c3359b3" providerId="LiveId" clId="{46324716-6961-4511-B2DB-365C9773C22B}" dt="2019-04-22T07:13:16.819" v="14885" actId="2696"/>
        <pc:sldMkLst>
          <pc:docMk/>
          <pc:sldMk cId="2993390558" sldId="3766"/>
        </pc:sldMkLst>
      </pc:sldChg>
      <pc:sldChg chg="del">
        <pc:chgData name="Daniel Scott-Raynsford" userId="fa5fcd895c3359b3" providerId="LiveId" clId="{46324716-6961-4511-B2DB-365C9773C22B}" dt="2019-04-22T07:13:16.766" v="14883" actId="2696"/>
        <pc:sldMkLst>
          <pc:docMk/>
          <pc:sldMk cId="3038949861" sldId="3767"/>
        </pc:sldMkLst>
      </pc:sldChg>
      <pc:sldChg chg="del">
        <pc:chgData name="Daniel Scott-Raynsford" userId="fa5fcd895c3359b3" providerId="LiveId" clId="{46324716-6961-4511-B2DB-365C9773C22B}" dt="2019-04-22T07:13:16.186" v="14863" actId="2696"/>
        <pc:sldMkLst>
          <pc:docMk/>
          <pc:sldMk cId="2830358648" sldId="3768"/>
        </pc:sldMkLst>
      </pc:sldChg>
      <pc:sldChg chg="addSp delSp modSp add ord modNotesTx">
        <pc:chgData name="Daniel Scott-Raynsford" userId="fa5fcd895c3359b3" providerId="LiveId" clId="{46324716-6961-4511-B2DB-365C9773C22B}" dt="2019-04-21T21:15:17.681" v="8302" actId="1035"/>
        <pc:sldMkLst>
          <pc:docMk/>
          <pc:sldMk cId="535943338" sldId="3769"/>
        </pc:sldMkLst>
        <pc:spChg chg="mod">
          <ac:chgData name="Daniel Scott-Raynsford" userId="fa5fcd895c3359b3" providerId="LiveId" clId="{46324716-6961-4511-B2DB-365C9773C22B}" dt="2019-04-21T03:12:06.806" v="752" actId="20577"/>
          <ac:spMkLst>
            <pc:docMk/>
            <pc:sldMk cId="535943338" sldId="3769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3:28:54.861" v="1909" actId="20577"/>
          <ac:spMkLst>
            <pc:docMk/>
            <pc:sldMk cId="535943338" sldId="3769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1T03:16:27.396" v="970" actId="1036"/>
          <ac:spMkLst>
            <pc:docMk/>
            <pc:sldMk cId="535943338" sldId="3769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3:16:23.329" v="961" actId="403"/>
          <ac:spMkLst>
            <pc:docMk/>
            <pc:sldMk cId="535943338" sldId="3769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3:26:01.034" v="1560" actId="1035"/>
          <ac:spMkLst>
            <pc:docMk/>
            <pc:sldMk cId="535943338" sldId="3769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4" creationId="{C7FD4636-4259-4145-9391-F318DE7B8336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7" creationId="{41925A4D-2485-4817-AE6D-81B52A19092B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9" creationId="{046A96D5-6E73-4E42-A32A-A6BE72E47530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41" creationId="{A4A54D32-E149-4748-8180-F6E63B823C6D}"/>
          </ac:spMkLst>
        </pc:spChg>
        <pc:picChg chg="add mod ord">
          <ac:chgData name="Daniel Scott-Raynsford" userId="fa5fcd895c3359b3" providerId="LiveId" clId="{46324716-6961-4511-B2DB-365C9773C22B}" dt="2019-04-21T03:14:55.467" v="777" actId="1035"/>
          <ac:picMkLst>
            <pc:docMk/>
            <pc:sldMk cId="535943338" sldId="3769"/>
            <ac:picMk id="2" creationId="{E5BF8232-590B-400A-9B8A-4B1468CF208B}"/>
          </ac:picMkLst>
        </pc:picChg>
        <pc:picChg chg="add del mod">
          <ac:chgData name="Daniel Scott-Raynsford" userId="fa5fcd895c3359b3" providerId="LiveId" clId="{46324716-6961-4511-B2DB-365C9773C22B}" dt="2019-04-21T03:25:56.416" v="1558" actId="478"/>
          <ac:picMkLst>
            <pc:docMk/>
            <pc:sldMk cId="535943338" sldId="3769"/>
            <ac:picMk id="25" creationId="{C509F4E5-7044-4C94-891E-C2D4F8FC9FB4}"/>
          </ac:picMkLst>
        </pc:picChg>
        <pc:picChg chg="del">
          <ac:chgData name="Daniel Scott-Raynsford" userId="fa5fcd895c3359b3" providerId="LiveId" clId="{46324716-6961-4511-B2DB-365C9773C22B}" dt="2019-04-21T03:14:30.733" v="753" actId="478"/>
          <ac:picMkLst>
            <pc:docMk/>
            <pc:sldMk cId="535943338" sldId="3769"/>
            <ac:picMk id="27" creationId="{4A8BD06D-8513-42C8-93C5-8F3FCB8FDAC4}"/>
          </ac:picMkLst>
        </pc:picChg>
        <pc:picChg chg="mod">
          <ac:chgData name="Daniel Scott-Raynsford" userId="fa5fcd895c3359b3" providerId="LiveId" clId="{46324716-6961-4511-B2DB-365C9773C22B}" dt="2019-04-21T03:26:25.302" v="1581" actId="1076"/>
          <ac:picMkLst>
            <pc:docMk/>
            <pc:sldMk cId="535943338" sldId="3769"/>
            <ac:picMk id="30" creationId="{257146D6-E9DD-4871-B1D9-F94A289EBF81}"/>
          </ac:picMkLst>
        </pc:picChg>
        <pc:picChg chg="add del mod">
          <ac:chgData name="Daniel Scott-Raynsford" userId="fa5fcd895c3359b3" providerId="LiveId" clId="{46324716-6961-4511-B2DB-365C9773C22B}" dt="2019-04-21T03:25:54.914" v="1557" actId="478"/>
          <ac:picMkLst>
            <pc:docMk/>
            <pc:sldMk cId="535943338" sldId="3769"/>
            <ac:picMk id="31" creationId="{AB83D01B-1214-4906-8838-E2F92AA6C665}"/>
          </ac:picMkLst>
        </pc:picChg>
        <pc:picChg chg="add 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5" creationId="{ABE2A09F-ABD7-45CC-B307-1E4AEABBFC16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6" creationId="{0BDC9036-025D-43F9-AA73-A887588652A1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3:24:28.205" v="1544" actId="478"/>
          <ac:picMkLst>
            <pc:docMk/>
            <pc:sldMk cId="535943338" sldId="3769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1T21:15:16.416" v="8295"/>
          <ac:picMkLst>
            <pc:docMk/>
            <pc:sldMk cId="535943338" sldId="3769"/>
            <ac:picMk id="42" creationId="{EA997C0E-ABF7-40DD-858B-C3BC82952175}"/>
          </ac:picMkLst>
        </pc:picChg>
      </pc:sldChg>
      <pc:sldChg chg="addSp delSp modSp add ord">
        <pc:chgData name="Daniel Scott-Raynsford" userId="fa5fcd895c3359b3" providerId="LiveId" clId="{46324716-6961-4511-B2DB-365C9773C22B}" dt="2019-04-21T03:48:26.925" v="3212" actId="20577"/>
        <pc:sldMkLst>
          <pc:docMk/>
          <pc:sldMk cId="3093698022" sldId="3770"/>
        </pc:sldMkLst>
        <pc:spChg chg="add del mod">
          <ac:chgData name="Daniel Scott-Raynsford" userId="fa5fcd895c3359b3" providerId="LiveId" clId="{46324716-6961-4511-B2DB-365C9773C22B}" dt="2019-04-21T03:45:47.480" v="3026" actId="478"/>
          <ac:spMkLst>
            <pc:docMk/>
            <pc:sldMk cId="3093698022" sldId="3770"/>
            <ac:spMk id="3" creationId="{CE5E351C-39B9-4F74-8E12-9EB367E52F60}"/>
          </ac:spMkLst>
        </pc:spChg>
        <pc:spChg chg="mod">
          <ac:chgData name="Daniel Scott-Raynsford" userId="fa5fcd895c3359b3" providerId="LiveId" clId="{46324716-6961-4511-B2DB-365C9773C22B}" dt="2019-04-21T03:30:27.806" v="2068" actId="20577"/>
          <ac:spMkLst>
            <pc:docMk/>
            <pc:sldMk cId="3093698022" sldId="3770"/>
            <ac:spMk id="6" creationId="{47D51737-462B-4A8B-A92B-2CDB4020FFC7}"/>
          </ac:spMkLst>
        </pc:spChg>
        <pc:spChg chg="del mod">
          <ac:chgData name="Daniel Scott-Raynsford" userId="fa5fcd895c3359b3" providerId="LiveId" clId="{46324716-6961-4511-B2DB-365C9773C22B}" dt="2019-04-21T03:45:45.002" v="3025" actId="478"/>
          <ac:spMkLst>
            <pc:docMk/>
            <pc:sldMk cId="3093698022" sldId="3770"/>
            <ac:spMk id="7" creationId="{D0A9EC36-AA91-4C29-A419-2075DA97AD4B}"/>
          </ac:spMkLst>
        </pc:spChg>
        <pc:spChg chg="mod">
          <ac:chgData name="Daniel Scott-Raynsford" userId="fa5fcd895c3359b3" providerId="LiveId" clId="{46324716-6961-4511-B2DB-365C9773C22B}" dt="2019-04-21T03:41:43.056" v="2376" actId="113"/>
          <ac:spMkLst>
            <pc:docMk/>
            <pc:sldMk cId="3093698022" sldId="3770"/>
            <ac:spMk id="12" creationId="{11482F7B-658B-47E4-8048-2A5A199955D0}"/>
          </ac:spMkLst>
        </pc:spChg>
        <pc:spChg chg="mod">
          <ac:chgData name="Daniel Scott-Raynsford" userId="fa5fcd895c3359b3" providerId="LiveId" clId="{46324716-6961-4511-B2DB-365C9773C22B}" dt="2019-04-21T03:30:09.271" v="2001" actId="20577"/>
          <ac:spMkLst>
            <pc:docMk/>
            <pc:sldMk cId="3093698022" sldId="3770"/>
            <ac:spMk id="13" creationId="{05102A37-253E-41DF-8896-152660888B8F}"/>
          </ac:spMkLst>
        </pc:spChg>
        <pc:spChg chg="add del ord">
          <ac:chgData name="Daniel Scott-Raynsford" userId="fa5fcd895c3359b3" providerId="LiveId" clId="{46324716-6961-4511-B2DB-365C9773C22B}" dt="2019-04-21T03:33:30.889" v="2298" actId="167"/>
          <ac:spMkLst>
            <pc:docMk/>
            <pc:sldMk cId="3093698022" sldId="3770"/>
            <ac:spMk id="15" creationId="{FFEEC6AB-D0A4-4C4A-8414-5670C15B52C0}"/>
          </ac:spMkLst>
        </pc:spChg>
        <pc:spChg chg="mod">
          <ac:chgData name="Daniel Scott-Raynsford" userId="fa5fcd895c3359b3" providerId="LiveId" clId="{46324716-6961-4511-B2DB-365C9773C22B}" dt="2019-04-21T03:48:18.383" v="3191" actId="20577"/>
          <ac:spMkLst>
            <pc:docMk/>
            <pc:sldMk cId="3093698022" sldId="3770"/>
            <ac:spMk id="33" creationId="{5C6D33C0-B39B-4792-BBA8-9EE3F008E466}"/>
          </ac:spMkLst>
        </pc:spChg>
        <pc:spChg chg="mod">
          <ac:chgData name="Daniel Scott-Raynsford" userId="fa5fcd895c3359b3" providerId="LiveId" clId="{46324716-6961-4511-B2DB-365C9773C22B}" dt="2019-04-21T03:30:11.818" v="2005" actId="20577"/>
          <ac:spMkLst>
            <pc:docMk/>
            <pc:sldMk cId="3093698022" sldId="3770"/>
            <ac:spMk id="34" creationId="{21E0D8D1-8C4E-497B-8329-D4D92F727C15}"/>
          </ac:spMkLst>
        </pc:spChg>
        <pc:spChg chg="ord">
          <ac:chgData name="Daniel Scott-Raynsford" userId="fa5fcd895c3359b3" providerId="LiveId" clId="{46324716-6961-4511-B2DB-365C9773C22B}" dt="2019-04-21T03:33:44.208" v="2301" actId="167"/>
          <ac:spMkLst>
            <pc:docMk/>
            <pc:sldMk cId="3093698022" sldId="3770"/>
            <ac:spMk id="37" creationId="{2C6F3BAA-271E-4EC7-B804-92931A4C008D}"/>
          </ac:spMkLst>
        </pc:spChg>
        <pc:spChg chg="mod">
          <ac:chgData name="Daniel Scott-Raynsford" userId="fa5fcd895c3359b3" providerId="LiveId" clId="{46324716-6961-4511-B2DB-365C9773C22B}" dt="2019-04-21T03:48:26.925" v="3212" actId="20577"/>
          <ac:spMkLst>
            <pc:docMk/>
            <pc:sldMk cId="3093698022" sldId="3770"/>
            <ac:spMk id="40" creationId="{6A1BAB0D-C342-4583-9F33-4460466086ED}"/>
          </ac:spMkLst>
        </pc:spChg>
        <pc:spChg chg="mod">
          <ac:chgData name="Daniel Scott-Raynsford" userId="fa5fcd895c3359b3" providerId="LiveId" clId="{46324716-6961-4511-B2DB-365C9773C22B}" dt="2019-04-21T03:30:13.847" v="2008" actId="20577"/>
          <ac:spMkLst>
            <pc:docMk/>
            <pc:sldMk cId="3093698022" sldId="3770"/>
            <ac:spMk id="41" creationId="{A1664B49-5FB0-4219-8293-071BDCD064B1}"/>
          </ac:spMkLst>
        </pc:spChg>
        <pc:spChg chg="ord">
          <ac:chgData name="Daniel Scott-Raynsford" userId="fa5fcd895c3359b3" providerId="LiveId" clId="{46324716-6961-4511-B2DB-365C9773C22B}" dt="2019-04-21T03:34:00.966" v="2304" actId="167"/>
          <ac:spMkLst>
            <pc:docMk/>
            <pc:sldMk cId="3093698022" sldId="3770"/>
            <ac:spMk id="44" creationId="{AD027C5B-353E-40A6-9A40-8A73114B3900}"/>
          </ac:spMkLst>
        </pc:spChg>
        <pc:spChg chg="del">
          <ac:chgData name="Daniel Scott-Raynsford" userId="fa5fcd895c3359b3" providerId="LiveId" clId="{46324716-6961-4511-B2DB-365C9773C22B}" dt="2019-04-21T03:33:46.729" v="2302" actId="478"/>
          <ac:spMkLst>
            <pc:docMk/>
            <pc:sldMk cId="3093698022" sldId="3770"/>
            <ac:spMk id="93" creationId="{D9E36D5C-5F63-4FE0-91B5-CA2099DB7621}"/>
          </ac:spMkLst>
        </pc:spChg>
        <pc:spChg chg="del">
          <ac:chgData name="Daniel Scott-Raynsford" userId="fa5fcd895c3359b3" providerId="LiveId" clId="{46324716-6961-4511-B2DB-365C9773C22B}" dt="2019-04-21T03:34:04.699" v="2305" actId="478"/>
          <ac:spMkLst>
            <pc:docMk/>
            <pc:sldMk cId="3093698022" sldId="3770"/>
            <ac:spMk id="94" creationId="{E3A9CCC7-501F-4CC8-80D2-7E8223FCAD34}"/>
          </ac:spMkLst>
        </pc:spChg>
        <pc:grpChg chg="del">
          <ac:chgData name="Daniel Scott-Raynsford" userId="fa5fcd895c3359b3" providerId="LiveId" clId="{46324716-6961-4511-B2DB-365C9773C22B}" dt="2019-04-21T03:33:36.261" v="2299" actId="478"/>
          <ac:grpSpMkLst>
            <pc:docMk/>
            <pc:sldMk cId="3093698022" sldId="3770"/>
            <ac:grpSpMk id="22" creationId="{9AD038E7-F60D-4559-B89F-1B4FFF091319}"/>
          </ac:grpSpMkLst>
        </pc:grpChg>
        <pc:picChg chg="add del mod">
          <ac:chgData name="Daniel Scott-Raynsford" userId="fa5fcd895c3359b3" providerId="LiveId" clId="{46324716-6961-4511-B2DB-365C9773C22B}" dt="2019-04-21T03:33:10.693" v="2292" actId="478"/>
          <ac:picMkLst>
            <pc:docMk/>
            <pc:sldMk cId="3093698022" sldId="3770"/>
            <ac:picMk id="1026" creationId="{6B7EF668-6A1C-434E-BD5E-E5EC16F13BFA}"/>
          </ac:picMkLst>
        </pc:picChg>
        <pc:picChg chg="add mod">
          <ac:chgData name="Daniel Scott-Raynsford" userId="fa5fcd895c3359b3" providerId="LiveId" clId="{46324716-6961-4511-B2DB-365C9773C22B}" dt="2019-04-21T03:34:49.450" v="2315" actId="14100"/>
          <ac:picMkLst>
            <pc:docMk/>
            <pc:sldMk cId="3093698022" sldId="3770"/>
            <ac:picMk id="1028" creationId="{948AEA3E-6FA9-46A5-AE0E-10BD38B4D0F0}"/>
          </ac:picMkLst>
        </pc:picChg>
        <pc:picChg chg="add del mod">
          <ac:chgData name="Daniel Scott-Raynsford" userId="fa5fcd895c3359b3" providerId="LiveId" clId="{46324716-6961-4511-B2DB-365C9773C22B}" dt="2019-04-21T03:34:23.522" v="2309" actId="478"/>
          <ac:picMkLst>
            <pc:docMk/>
            <pc:sldMk cId="3093698022" sldId="3770"/>
            <ac:picMk id="1030" creationId="{089D6072-8974-495D-BD1D-4093BD426A32}"/>
          </ac:picMkLst>
        </pc:picChg>
        <pc:picChg chg="add mod">
          <ac:chgData name="Daniel Scott-Raynsford" userId="fa5fcd895c3359b3" providerId="LiveId" clId="{46324716-6961-4511-B2DB-365C9773C22B}" dt="2019-04-21T03:34:44.501" v="2313" actId="1076"/>
          <ac:picMkLst>
            <pc:docMk/>
            <pc:sldMk cId="3093698022" sldId="3770"/>
            <ac:picMk id="1032" creationId="{72A61929-E18E-4F05-B6FE-182473E663DD}"/>
          </ac:picMkLst>
        </pc:picChg>
        <pc:picChg chg="add del">
          <ac:chgData name="Daniel Scott-Raynsford" userId="fa5fcd895c3359b3" providerId="LiveId" clId="{46324716-6961-4511-B2DB-365C9773C22B}" dt="2019-04-21T03:36:55.870" v="2317" actId="478"/>
          <ac:picMkLst>
            <pc:docMk/>
            <pc:sldMk cId="3093698022" sldId="3770"/>
            <ac:picMk id="1034" creationId="{22198C67-73B8-494A-9BC9-584DA1F015DD}"/>
          </ac:picMkLst>
        </pc:picChg>
        <pc:picChg chg="add mod">
          <ac:chgData name="Daniel Scott-Raynsford" userId="fa5fcd895c3359b3" providerId="LiveId" clId="{46324716-6961-4511-B2DB-365C9773C22B}" dt="2019-04-21T03:37:11.317" v="2324" actId="1037"/>
          <ac:picMkLst>
            <pc:docMk/>
            <pc:sldMk cId="3093698022" sldId="3770"/>
            <ac:picMk id="1036" creationId="{FA8F727E-AE56-42AF-9081-A35AA5ECCA04}"/>
          </ac:picMkLst>
        </pc:picChg>
      </pc:sldChg>
      <pc:sldChg chg="modSp add del">
        <pc:chgData name="Daniel Scott-Raynsford" userId="fa5fcd895c3359b3" providerId="LiveId" clId="{46324716-6961-4511-B2DB-365C9773C22B}" dt="2019-04-21T04:52:46.054" v="4267" actId="2696"/>
        <pc:sldMkLst>
          <pc:docMk/>
          <pc:sldMk cId="724023097" sldId="3771"/>
        </pc:sldMkLst>
        <pc:spChg chg="mod">
          <ac:chgData name="Daniel Scott-Raynsford" userId="fa5fcd895c3359b3" providerId="LiveId" clId="{46324716-6961-4511-B2DB-365C9773C22B}" dt="2019-04-21T04:15:15.028" v="3257" actId="20577"/>
          <ac:spMkLst>
            <pc:docMk/>
            <pc:sldMk cId="724023097" sldId="3771"/>
            <ac:spMk id="4" creationId="{DA6A65AD-43AA-423E-8D08-19A36B5745EF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1T21:33:52.225" v="9747" actId="478"/>
        <pc:sldMkLst>
          <pc:docMk/>
          <pc:sldMk cId="2738998422" sldId="3772"/>
        </pc:sldMkLst>
        <pc:spChg chg="mod">
          <ac:chgData name="Daniel Scott-Raynsford" userId="fa5fcd895c3359b3" providerId="LiveId" clId="{46324716-6961-4511-B2DB-365C9773C22B}" dt="2019-04-21T04:15:42.249" v="3276" actId="20577"/>
          <ac:spMkLst>
            <pc:docMk/>
            <pc:sldMk cId="2738998422" sldId="377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4:18:29.822" v="3542" actId="20577"/>
          <ac:spMkLst>
            <pc:docMk/>
            <pc:sldMk cId="2738998422" sldId="377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2" creationId="{803510F5-72E5-4E71-AF37-FBC66732BFBA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3" creationId="{9C761A5C-183C-4E0D-B83A-839C1BD6AE38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5" creationId="{1B5E1376-BB09-416C-9B4F-D202369ABDA7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6" creationId="{56BB5F04-FCA4-4878-B6F5-5541AF3E752E}"/>
          </ac:spMkLst>
        </pc:spChg>
        <pc:spChg chg="del">
          <ac:chgData name="Daniel Scott-Raynsford" userId="fa5fcd895c3359b3" providerId="LiveId" clId="{46324716-6961-4511-B2DB-365C9773C22B}" dt="2019-04-21T04:17:16.978" v="3504" actId="478"/>
          <ac:spMkLst>
            <pc:docMk/>
            <pc:sldMk cId="2738998422" sldId="3772"/>
            <ac:spMk id="28" creationId="{12CDE9BA-C365-4833-B2DD-01DF20A79BB3}"/>
          </ac:spMkLst>
        </pc:spChg>
        <pc:spChg chg="del">
          <ac:chgData name="Daniel Scott-Raynsford" userId="fa5fcd895c3359b3" providerId="LiveId" clId="{46324716-6961-4511-B2DB-365C9773C22B}" dt="2019-04-21T04:17:20.258" v="3505" actId="478"/>
          <ac:spMkLst>
            <pc:docMk/>
            <pc:sldMk cId="2738998422" sldId="3772"/>
            <ac:spMk id="29" creationId="{898FC792-55D1-47DF-A396-371288845618}"/>
          </ac:spMkLst>
        </pc:spChg>
        <pc:spChg chg="add mod">
          <ac:chgData name="Daniel Scott-Raynsford" userId="fa5fcd895c3359b3" providerId="LiveId" clId="{46324716-6961-4511-B2DB-365C9773C22B}" dt="2019-04-21T04:27:45.252" v="4239" actId="20577"/>
          <ac:spMkLst>
            <pc:docMk/>
            <pc:sldMk cId="2738998422" sldId="3772"/>
            <ac:spMk id="30" creationId="{76D67717-B420-4F30-AB08-3DE11B28CA63}"/>
          </ac:spMkLst>
        </pc:spChg>
        <pc:spChg chg="add mo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2" creationId="{9EC8B71C-A303-4B1A-B077-98193E341856}"/>
          </ac:spMkLst>
        </pc:spChg>
        <pc:spChg chg="add mod">
          <ac:chgData name="Daniel Scott-Raynsford" userId="fa5fcd895c3359b3" providerId="LiveId" clId="{46324716-6961-4511-B2DB-365C9773C22B}" dt="2019-04-21T21:32:35.467" v="9693"/>
          <ac:spMkLst>
            <pc:docMk/>
            <pc:sldMk cId="2738998422" sldId="3772"/>
            <ac:spMk id="35" creationId="{83FD669B-02D5-49E8-842C-A393B0B38045}"/>
          </ac:spMkLst>
        </pc:spChg>
        <pc:spChg chg="add mod or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6" creationId="{02068B41-DB00-4A6B-B983-85243A3EC0F9}"/>
          </ac:spMkLst>
        </pc:spChg>
        <pc:spChg chg="add del mod">
          <ac:chgData name="Daniel Scott-Raynsford" userId="fa5fcd895c3359b3" providerId="LiveId" clId="{46324716-6961-4511-B2DB-365C9773C22B}" dt="2019-04-21T21:33:52.225" v="9747" actId="478"/>
          <ac:spMkLst>
            <pc:docMk/>
            <pc:sldMk cId="2738998422" sldId="3772"/>
            <ac:spMk id="38" creationId="{5224E8B2-0BA3-44F0-88FC-4E8FA9A39617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39" creationId="{E231F2BA-54BA-40E6-81BA-C36BCB3DBE41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0" creationId="{36C6868A-A0ED-4034-8001-F907A40D86BE}"/>
          </ac:spMkLst>
        </pc:spChg>
        <pc:spChg chg="del">
          <ac:chgData name="Daniel Scott-Raynsford" userId="fa5fcd895c3359b3" providerId="LiveId" clId="{46324716-6961-4511-B2DB-365C9773C22B}" dt="2019-04-21T04:16:35.620" v="3458" actId="478"/>
          <ac:spMkLst>
            <pc:docMk/>
            <pc:sldMk cId="2738998422" sldId="3772"/>
            <ac:spMk id="41" creationId="{9DA1B9AE-1E31-4E48-9F16-268BDA133F56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42" creationId="{7F69BA65-4D1C-411C-B247-436C2A21013C}"/>
          </ac:spMkLst>
        </pc:spChg>
        <pc:spChg chg="mod">
          <ac:chgData name="Daniel Scott-Raynsford" userId="fa5fcd895c3359b3" providerId="LiveId" clId="{46324716-6961-4511-B2DB-365C9773C22B}" dt="2019-04-21T04:25:31.191" v="4184" actId="20577"/>
          <ac:spMkLst>
            <pc:docMk/>
            <pc:sldMk cId="2738998422" sldId="3772"/>
            <ac:spMk id="43" creationId="{8343520C-365C-4DD3-A6EE-6EEACCA258EB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4" creationId="{7E034A3A-A4A8-4FBB-942E-6C93C6CE439E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5" creationId="{1E62A60F-AB60-4082-B174-8789DC97B9AB}"/>
          </ac:spMkLst>
        </pc:spChg>
        <pc:spChg chg="del mod">
          <ac:chgData name="Daniel Scott-Raynsford" userId="fa5fcd895c3359b3" providerId="LiveId" clId="{46324716-6961-4511-B2DB-365C9773C22B}" dt="2019-04-21T04:21:33.197" v="3622"/>
          <ac:spMkLst>
            <pc:docMk/>
            <pc:sldMk cId="2738998422" sldId="3772"/>
            <ac:spMk id="46" creationId="{9DA1E11A-F562-4DB4-A6D6-7CEFEFE43CC7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7" creationId="{3991E517-266D-483D-80EE-59EB5D7E4351}"/>
          </ac:spMkLst>
        </pc:spChg>
        <pc:picChg chg="add del mod ord">
          <ac:chgData name="Daniel Scott-Raynsford" userId="fa5fcd895c3359b3" providerId="LiveId" clId="{46324716-6961-4511-B2DB-365C9773C22B}" dt="2019-04-21T04:51:09.213" v="4248" actId="478"/>
          <ac:picMkLst>
            <pc:docMk/>
            <pc:sldMk cId="2738998422" sldId="3772"/>
            <ac:picMk id="2" creationId="{1ED23AA1-3577-4EF0-B66B-C9E8BAC16396}"/>
          </ac:picMkLst>
        </pc:picChg>
        <pc:picChg chg="add mod ord">
          <ac:chgData name="Daniel Scott-Raynsford" userId="fa5fcd895c3359b3" providerId="LiveId" clId="{46324716-6961-4511-B2DB-365C9773C22B}" dt="2019-04-21T04:52:28.520" v="4266" actId="14100"/>
          <ac:picMkLst>
            <pc:docMk/>
            <pc:sldMk cId="2738998422" sldId="3772"/>
            <ac:picMk id="3" creationId="{E4406BA9-1850-468F-A8C8-E6E3AF9C8893}"/>
          </ac:picMkLst>
        </pc:picChg>
        <pc:picChg chg="mod">
          <ac:chgData name="Daniel Scott-Raynsford" userId="fa5fcd895c3359b3" providerId="LiveId" clId="{46324716-6961-4511-B2DB-365C9773C22B}" dt="2019-04-21T04:18:48.030" v="3558" actId="1036"/>
          <ac:picMkLst>
            <pc:docMk/>
            <pc:sldMk cId="2738998422" sldId="3772"/>
            <ac:picMk id="19" creationId="{618E3755-67BE-496C-B460-834527930110}"/>
          </ac:picMkLst>
        </pc:picChg>
        <pc:picChg chg="del">
          <ac:chgData name="Daniel Scott-Raynsford" userId="fa5fcd895c3359b3" providerId="LiveId" clId="{46324716-6961-4511-B2DB-365C9773C22B}" dt="2019-04-21T04:50:48.020" v="4240" actId="478"/>
          <ac:picMkLst>
            <pc:docMk/>
            <pc:sldMk cId="2738998422" sldId="3772"/>
            <ac:picMk id="20" creationId="{3DF5342D-19C4-40E5-90CB-9298A017C106}"/>
          </ac:picMkLst>
        </pc:picChg>
        <pc:picChg chg="mod">
          <ac:chgData name="Daniel Scott-Raynsford" userId="fa5fcd895c3359b3" providerId="LiveId" clId="{46324716-6961-4511-B2DB-365C9773C22B}" dt="2019-04-21T04:52:13.517" v="4262" actId="1076"/>
          <ac:picMkLst>
            <pc:docMk/>
            <pc:sldMk cId="2738998422" sldId="3772"/>
            <ac:picMk id="21" creationId="{B98BB155-2015-401C-B4F6-B1B4E2240657}"/>
          </ac:picMkLst>
        </pc:picChg>
        <pc:picChg chg="add del mod">
          <ac:chgData name="Daniel Scott-Raynsford" userId="fa5fcd895c3359b3" providerId="LiveId" clId="{46324716-6961-4511-B2DB-365C9773C22B}" dt="2019-04-21T04:24:24.635" v="3980" actId="478"/>
          <ac:picMkLst>
            <pc:docMk/>
            <pc:sldMk cId="2738998422" sldId="3772"/>
            <ac:picMk id="24" creationId="{E086FD1F-0044-4EA1-8C24-F7FD5DD00626}"/>
          </ac:picMkLst>
        </pc:picChg>
        <pc:picChg chg="add del mod">
          <ac:chgData name="Daniel Scott-Raynsford" userId="fa5fcd895c3359b3" providerId="LiveId" clId="{46324716-6961-4511-B2DB-365C9773C22B}" dt="2019-04-21T04:24:26.470" v="3981" actId="478"/>
          <ac:picMkLst>
            <pc:docMk/>
            <pc:sldMk cId="2738998422" sldId="3772"/>
            <ac:picMk id="27" creationId="{7DF02A74-8351-4901-8F96-BF7A05577C4B}"/>
          </ac:picMkLst>
        </pc:picChg>
        <pc:picChg chg="mod">
          <ac:chgData name="Daniel Scott-Raynsford" userId="fa5fcd895c3359b3" providerId="LiveId" clId="{46324716-6961-4511-B2DB-365C9773C22B}" dt="2019-04-21T04:19:04.608" v="3593" actId="1035"/>
          <ac:picMkLst>
            <pc:docMk/>
            <pc:sldMk cId="2738998422" sldId="3772"/>
            <ac:picMk id="31" creationId="{5F810962-2ECB-4B97-B308-C82C65209D15}"/>
          </ac:picMkLst>
        </pc:picChg>
        <pc:picChg chg="mod">
          <ac:chgData name="Daniel Scott-Raynsford" userId="fa5fcd895c3359b3" providerId="LiveId" clId="{46324716-6961-4511-B2DB-365C9773C22B}" dt="2019-04-21T04:25:51.672" v="4199" actId="1036"/>
          <ac:picMkLst>
            <pc:docMk/>
            <pc:sldMk cId="2738998422" sldId="3772"/>
            <ac:picMk id="33" creationId="{93288D8C-BB43-4A81-9E09-5EABEB426483}"/>
          </ac:picMkLst>
        </pc:picChg>
        <pc:picChg chg="add del mod">
          <ac:chgData name="Daniel Scott-Raynsford" userId="fa5fcd895c3359b3" providerId="LiveId" clId="{46324716-6961-4511-B2DB-365C9773C22B}" dt="2019-04-21T21:33:19.538" v="9694" actId="478"/>
          <ac:picMkLst>
            <pc:docMk/>
            <pc:sldMk cId="2738998422" sldId="3772"/>
            <ac:picMk id="34" creationId="{9D8418D6-87FF-4A42-B36A-F1A4FB48AB01}"/>
          </ac:picMkLst>
        </pc:picChg>
        <pc:picChg chg="add mod">
          <ac:chgData name="Daniel Scott-Raynsford" userId="fa5fcd895c3359b3" providerId="LiveId" clId="{46324716-6961-4511-B2DB-365C9773C22B}" dt="2019-04-21T21:33:29.908" v="9697" actId="207"/>
          <ac:picMkLst>
            <pc:docMk/>
            <pc:sldMk cId="2738998422" sldId="3772"/>
            <ac:picMk id="37" creationId="{A386D5BA-FF12-4A16-B50F-92917E291908}"/>
          </ac:picMkLst>
        </pc:picChg>
      </pc:sldChg>
      <pc:sldChg chg="modSp add del ord">
        <pc:chgData name="Daniel Scott-Raynsford" userId="fa5fcd895c3359b3" providerId="LiveId" clId="{46324716-6961-4511-B2DB-365C9773C22B}" dt="2019-04-21T04:58:08.315" v="4405" actId="2696"/>
        <pc:sldMkLst>
          <pc:docMk/>
          <pc:sldMk cId="2794029103" sldId="3773"/>
        </pc:sldMkLst>
        <pc:spChg chg="mod">
          <ac:chgData name="Daniel Scott-Raynsford" userId="fa5fcd895c3359b3" providerId="LiveId" clId="{46324716-6961-4511-B2DB-365C9773C22B}" dt="2019-04-21T04:53:36.681" v="4295" actId="20577"/>
          <ac:spMkLst>
            <pc:docMk/>
            <pc:sldMk cId="2794029103" sldId="3773"/>
            <ac:spMk id="4" creationId="{214D9626-E0F4-429E-BD9C-1F968644BC38}"/>
          </ac:spMkLst>
        </pc:spChg>
        <pc:spChg chg="mod">
          <ac:chgData name="Daniel Scott-Raynsford" userId="fa5fcd895c3359b3" providerId="LiveId" clId="{46324716-6961-4511-B2DB-365C9773C22B}" dt="2019-04-21T04:58:01.362" v="4404" actId="20577"/>
          <ac:spMkLst>
            <pc:docMk/>
            <pc:sldMk cId="2794029103" sldId="3773"/>
            <ac:spMk id="27" creationId="{C69F7FE3-7B97-46B9-A5FB-77700CE30213}"/>
          </ac:spMkLst>
        </pc:spChg>
      </pc:sldChg>
      <pc:sldChg chg="delSp modSp add ord modNotesTx">
        <pc:chgData name="Daniel Scott-Raynsford" userId="fa5fcd895c3359b3" providerId="LiveId" clId="{46324716-6961-4511-B2DB-365C9773C22B}" dt="2019-04-21T05:27:07.479" v="5601" actId="6549"/>
        <pc:sldMkLst>
          <pc:docMk/>
          <pc:sldMk cId="2332894686" sldId="3774"/>
        </pc:sldMkLst>
        <pc:spChg chg="mod">
          <ac:chgData name="Daniel Scott-Raynsford" userId="fa5fcd895c3359b3" providerId="LiveId" clId="{46324716-6961-4511-B2DB-365C9773C22B}" dt="2019-04-21T04:57:17.578" v="4357" actId="20577"/>
          <ac:spMkLst>
            <pc:docMk/>
            <pc:sldMk cId="2332894686" sldId="3774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1T04:57:27.176" v="4359"/>
          <ac:spMkLst>
            <pc:docMk/>
            <pc:sldMk cId="2332894686" sldId="3774"/>
            <ac:spMk id="4" creationId="{B50E5AFD-3DB8-473E-A547-170B1FB1BE49}"/>
          </ac:spMkLst>
        </pc:spChg>
        <pc:spChg chg="mod">
          <ac:chgData name="Daniel Scott-Raynsford" userId="fa5fcd895c3359b3" providerId="LiveId" clId="{46324716-6961-4511-B2DB-365C9773C22B}" dt="2019-04-21T04:57:32.228" v="4360" actId="6549"/>
          <ac:spMkLst>
            <pc:docMk/>
            <pc:sldMk cId="2332894686" sldId="3774"/>
            <ac:spMk id="8" creationId="{31ECFCD3-A572-45B3-93F1-25DBB4850EA3}"/>
          </ac:spMkLst>
        </pc:spChg>
        <pc:spChg chg="mod">
          <ac:chgData name="Daniel Scott-Raynsford" userId="fa5fcd895c3359b3" providerId="LiveId" clId="{46324716-6961-4511-B2DB-365C9773C22B}" dt="2019-04-21T04:56:46.520" v="4322" actId="1035"/>
          <ac:spMkLst>
            <pc:docMk/>
            <pc:sldMk cId="2332894686" sldId="3774"/>
            <ac:spMk id="11" creationId="{4979C666-F13D-49C0-99FB-C4952A5703A8}"/>
          </ac:spMkLst>
        </pc:spChg>
        <pc:grpChg chg="del">
          <ac:chgData name="Daniel Scott-Raynsford" userId="fa5fcd895c3359b3" providerId="LiveId" clId="{46324716-6961-4511-B2DB-365C9773C22B}" dt="2019-04-21T04:57:35.196" v="4361" actId="478"/>
          <ac:grpSpMkLst>
            <pc:docMk/>
            <pc:sldMk cId="2332894686" sldId="3774"/>
            <ac:grpSpMk id="10" creationId="{3BC3DFE3-E88F-49EB-8925-687D238697EB}"/>
          </ac:grpSpMkLst>
        </pc:grpChg>
        <pc:picChg chg="del">
          <ac:chgData name="Daniel Scott-Raynsford" userId="fa5fcd895c3359b3" providerId="LiveId" clId="{46324716-6961-4511-B2DB-365C9773C22B}" dt="2019-04-21T04:53:53.769" v="4298" actId="478"/>
          <ac:picMkLst>
            <pc:docMk/>
            <pc:sldMk cId="2332894686" sldId="3774"/>
            <ac:picMk id="6" creationId="{DA2E6261-91C7-4B45-9E95-89C2B434E17B}"/>
          </ac:picMkLst>
        </pc:picChg>
      </pc:sldChg>
      <pc:sldChg chg="addSp modSp add ord">
        <pc:chgData name="Daniel Scott-Raynsford" userId="fa5fcd895c3359b3" providerId="LiveId" clId="{46324716-6961-4511-B2DB-365C9773C22B}" dt="2019-04-21T21:48:49.146" v="11283" actId="20577"/>
        <pc:sldMkLst>
          <pc:docMk/>
          <pc:sldMk cId="2264898291" sldId="3775"/>
        </pc:sldMkLst>
        <pc:spChg chg="mod">
          <ac:chgData name="Daniel Scott-Raynsford" userId="fa5fcd895c3359b3" providerId="LiveId" clId="{46324716-6961-4511-B2DB-365C9773C22B}" dt="2019-04-21T05:02:06.063" v="4430" actId="6549"/>
          <ac:spMkLst>
            <pc:docMk/>
            <pc:sldMk cId="2264898291" sldId="3775"/>
            <ac:spMk id="4" creationId="{528D9A12-71BC-4CBB-A872-E706804636BF}"/>
          </ac:spMkLst>
        </pc:spChg>
        <pc:spChg chg="mod">
          <ac:chgData name="Daniel Scott-Raynsford" userId="fa5fcd895c3359b3" providerId="LiveId" clId="{46324716-6961-4511-B2DB-365C9773C22B}" dt="2019-04-21T05:58:24.119" v="5924" actId="20577"/>
          <ac:spMkLst>
            <pc:docMk/>
            <pc:sldMk cId="2264898291" sldId="3775"/>
            <ac:spMk id="5" creationId="{5B886026-BC46-40CF-ACF8-38590E50712C}"/>
          </ac:spMkLst>
        </pc:spChg>
        <pc:spChg chg="add mod">
          <ac:chgData name="Daniel Scott-Raynsford" userId="fa5fcd895c3359b3" providerId="LiveId" clId="{46324716-6961-4511-B2DB-365C9773C22B}" dt="2019-04-21T05:28:01.928" v="5640" actId="1035"/>
          <ac:spMkLst>
            <pc:docMk/>
            <pc:sldMk cId="2264898291" sldId="3775"/>
            <ac:spMk id="17" creationId="{E1BA6535-466C-42D2-8651-01F96CFFF975}"/>
          </ac:spMkLst>
        </pc:spChg>
        <pc:spChg chg="add">
          <ac:chgData name="Daniel Scott-Raynsford" userId="fa5fcd895c3359b3" providerId="LiveId" clId="{46324716-6961-4511-B2DB-365C9773C22B}" dt="2019-04-21T05:27:15.502" v="5602"/>
          <ac:spMkLst>
            <pc:docMk/>
            <pc:sldMk cId="2264898291" sldId="3775"/>
            <ac:spMk id="18" creationId="{8DB2924D-E8C8-4BB9-8E01-D8D31DF948EB}"/>
          </ac:spMkLst>
        </pc:spChg>
        <pc:spChg chg="add mod">
          <ac:chgData name="Daniel Scott-Raynsford" userId="fa5fcd895c3359b3" providerId="LiveId" clId="{46324716-6961-4511-B2DB-365C9773C22B}" dt="2019-04-21T05:28:24.870" v="5641"/>
          <ac:spMkLst>
            <pc:docMk/>
            <pc:sldMk cId="2264898291" sldId="3775"/>
            <ac:spMk id="19" creationId="{AC20271F-7162-4892-8717-9CF975B5E3FF}"/>
          </ac:spMkLst>
        </pc:spChg>
        <pc:spChg chg="mod">
          <ac:chgData name="Daniel Scott-Raynsford" userId="fa5fcd895c3359b3" providerId="LiveId" clId="{46324716-6961-4511-B2DB-365C9773C22B}" dt="2019-04-21T20:52:22.067" v="6717" actId="20577"/>
          <ac:spMkLst>
            <pc:docMk/>
            <pc:sldMk cId="2264898291" sldId="3775"/>
            <ac:spMk id="35" creationId="{11721A64-EB58-4A51-A01B-9C5254D63741}"/>
          </ac:spMkLst>
        </pc:spChg>
        <pc:spChg chg="mod">
          <ac:chgData name="Daniel Scott-Raynsford" userId="fa5fcd895c3359b3" providerId="LiveId" clId="{46324716-6961-4511-B2DB-365C9773C22B}" dt="2019-04-21T21:48:49.146" v="11283" actId="20577"/>
          <ac:spMkLst>
            <pc:docMk/>
            <pc:sldMk cId="2264898291" sldId="3775"/>
            <ac:spMk id="36" creationId="{F1C35E32-940D-40CE-8C2E-BBC71307A151}"/>
          </ac:spMkLst>
        </pc:spChg>
        <pc:spChg chg="mod">
          <ac:chgData name="Daniel Scott-Raynsford" userId="fa5fcd895c3359b3" providerId="LiveId" clId="{46324716-6961-4511-B2DB-365C9773C22B}" dt="2019-04-21T20:52:25.091" v="6718" actId="20577"/>
          <ac:spMkLst>
            <pc:docMk/>
            <pc:sldMk cId="2264898291" sldId="3775"/>
            <ac:spMk id="37" creationId="{29EC3879-3609-4EAE-B6CC-7B2845183069}"/>
          </ac:spMkLst>
        </pc:spChg>
        <pc:spChg chg="mod">
          <ac:chgData name="Daniel Scott-Raynsford" userId="fa5fcd895c3359b3" providerId="LiveId" clId="{46324716-6961-4511-B2DB-365C9773C22B}" dt="2019-04-21T05:59:38.091" v="5970" actId="1076"/>
          <ac:spMkLst>
            <pc:docMk/>
            <pc:sldMk cId="2264898291" sldId="3775"/>
            <ac:spMk id="45" creationId="{8BD7D297-992D-4C6C-8658-96ECC54DDF71}"/>
          </ac:spMkLst>
        </pc:spChg>
        <pc:grpChg chg="mod">
          <ac:chgData name="Daniel Scott-Raynsford" userId="fa5fcd895c3359b3" providerId="LiveId" clId="{46324716-6961-4511-B2DB-365C9773C22B}" dt="2019-04-21T05:59:26.549" v="5968" actId="1076"/>
          <ac:grpSpMkLst>
            <pc:docMk/>
            <pc:sldMk cId="2264898291" sldId="3775"/>
            <ac:grpSpMk id="41" creationId="{87714D26-1F3E-4635-B8BE-8ECD796C0AD1}"/>
          </ac:grpSpMkLst>
        </pc:grpChg>
        <pc:grpChg chg="mod">
          <ac:chgData name="Daniel Scott-Raynsford" userId="fa5fcd895c3359b3" providerId="LiveId" clId="{46324716-6961-4511-B2DB-365C9773C22B}" dt="2019-04-21T05:59:31.071" v="5969" actId="1076"/>
          <ac:grpSpMkLst>
            <pc:docMk/>
            <pc:sldMk cId="2264898291" sldId="3775"/>
            <ac:grpSpMk id="49" creationId="{BE7F2A29-F1A4-42E3-B154-B75E25D152BF}"/>
          </ac:grpSpMkLst>
        </pc:grpChg>
        <pc:cxnChg chg="mod">
          <ac:chgData name="Daniel Scott-Raynsford" userId="fa5fcd895c3359b3" providerId="LiveId" clId="{46324716-6961-4511-B2DB-365C9773C22B}" dt="2019-04-21T20:52:19.027" v="6716" actId="1036"/>
          <ac:cxnSpMkLst>
            <pc:docMk/>
            <pc:sldMk cId="2264898291" sldId="3775"/>
            <ac:cxnSpMk id="38" creationId="{4C140035-1896-4524-A80C-179F5BF53BF8}"/>
          </ac:cxnSpMkLst>
        </pc:cxnChg>
        <pc:cxnChg chg="mod">
          <ac:chgData name="Daniel Scott-Raynsford" userId="fa5fcd895c3359b3" providerId="LiveId" clId="{46324716-6961-4511-B2DB-365C9773C22B}" dt="2019-04-21T20:52:07.079" v="6672" actId="1035"/>
          <ac:cxnSpMkLst>
            <pc:docMk/>
            <pc:sldMk cId="2264898291" sldId="3775"/>
            <ac:cxnSpMk id="39" creationId="{DB22F80D-2854-47E7-88C4-21E39D7362DD}"/>
          </ac:cxnSpMkLst>
        </pc:cxnChg>
        <pc:cxnChg chg="mod">
          <ac:chgData name="Daniel Scott-Raynsford" userId="fa5fcd895c3359b3" providerId="LiveId" clId="{46324716-6961-4511-B2DB-365C9773C22B}" dt="2019-04-21T20:52:12.280" v="6690" actId="1036"/>
          <ac:cxnSpMkLst>
            <pc:docMk/>
            <pc:sldMk cId="2264898291" sldId="3775"/>
            <ac:cxnSpMk id="40" creationId="{C2E6A6CA-F0B5-4311-8F06-EAC2AA557A85}"/>
          </ac:cxnSpMkLst>
        </pc:cxnChg>
      </pc:sldChg>
      <pc:sldChg chg="modSp add ord modNotesTx">
        <pc:chgData name="Daniel Scott-Raynsford" userId="fa5fcd895c3359b3" providerId="LiveId" clId="{46324716-6961-4511-B2DB-365C9773C22B}" dt="2019-04-22T03:08:13.711" v="13131" actId="20577"/>
        <pc:sldMkLst>
          <pc:docMk/>
          <pc:sldMk cId="580244080" sldId="3776"/>
        </pc:sldMkLst>
        <pc:spChg chg="mod">
          <ac:chgData name="Daniel Scott-Raynsford" userId="fa5fcd895c3359b3" providerId="LiveId" clId="{46324716-6961-4511-B2DB-365C9773C22B}" dt="2019-04-21T05:15:13.187" v="5473" actId="20577"/>
          <ac:spMkLst>
            <pc:docMk/>
            <pc:sldMk cId="580244080" sldId="3776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8:13.711" v="13131" actId="20577"/>
          <ac:spMkLst>
            <pc:docMk/>
            <pc:sldMk cId="580244080" sldId="3776"/>
            <ac:spMk id="4" creationId="{B50E5AFD-3DB8-473E-A547-170B1FB1BE49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2T00:29:54.394" v="13093" actId="20577"/>
        <pc:sldMkLst>
          <pc:docMk/>
          <pc:sldMk cId="2049357978" sldId="3777"/>
        </pc:sldMkLst>
        <pc:spChg chg="mod">
          <ac:chgData name="Daniel Scott-Raynsford" userId="fa5fcd895c3359b3" providerId="LiveId" clId="{46324716-6961-4511-B2DB-365C9773C22B}" dt="2019-04-21T21:34:47.475" v="9837" actId="20577"/>
          <ac:spMkLst>
            <pc:docMk/>
            <pc:sldMk cId="2049357978" sldId="3777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8:42:59.792" v="6599" actId="20577"/>
          <ac:spMkLst>
            <pc:docMk/>
            <pc:sldMk cId="2049357978" sldId="3777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2T00:24:15.864" v="12431" actId="20577"/>
          <ac:spMkLst>
            <pc:docMk/>
            <pc:sldMk cId="2049357978" sldId="3777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8:24:36.233" v="6153" actId="20577"/>
          <ac:spMkLst>
            <pc:docMk/>
            <pc:sldMk cId="2049357978" sldId="3777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0:25:28.952" v="12541" actId="20577"/>
          <ac:spMkLst>
            <pc:docMk/>
            <pc:sldMk cId="2049357978" sldId="3777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0:28:59.555" v="12875" actId="20577"/>
          <ac:spMkLst>
            <pc:docMk/>
            <pc:sldMk cId="2049357978" sldId="3777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8:27:32.448" v="6347" actId="404"/>
          <ac:spMkLst>
            <pc:docMk/>
            <pc:sldMk cId="2049357978" sldId="3777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0:26:13.295" v="12740" actId="20577"/>
          <ac:spMkLst>
            <pc:docMk/>
            <pc:sldMk cId="2049357978" sldId="3777"/>
            <ac:spMk id="34" creationId="{C7FD4636-4259-4145-9391-F318DE7B8336}"/>
          </ac:spMkLst>
        </pc:spChg>
        <pc:spChg chg="add mod">
          <ac:chgData name="Daniel Scott-Raynsford" userId="fa5fcd895c3359b3" providerId="LiveId" clId="{46324716-6961-4511-B2DB-365C9773C22B}" dt="2019-04-21T08:26:56.577" v="6336" actId="1036"/>
          <ac:spMkLst>
            <pc:docMk/>
            <pc:sldMk cId="2049357978" sldId="3777"/>
            <ac:spMk id="37" creationId="{D5F4BDB9-DB37-4943-B7A6-842E76389D94}"/>
          </ac:spMkLst>
        </pc:spChg>
        <pc:spChg chg="add mod">
          <ac:chgData name="Daniel Scott-Raynsford" userId="fa5fcd895c3359b3" providerId="LiveId" clId="{46324716-6961-4511-B2DB-365C9773C22B}" dt="2019-04-21T08:27:04.225" v="6343" actId="20577"/>
          <ac:spMkLst>
            <pc:docMk/>
            <pc:sldMk cId="2049357978" sldId="3777"/>
            <ac:spMk id="39" creationId="{2A8E717C-4A0D-4FB6-9B29-1AE469AAF2B7}"/>
          </ac:spMkLst>
        </pc:spChg>
        <pc:spChg chg="add mod">
          <ac:chgData name="Daniel Scott-Raynsford" userId="fa5fcd895c3359b3" providerId="LiveId" clId="{46324716-6961-4511-B2DB-365C9773C22B}" dt="2019-04-22T00:29:54.394" v="13093" actId="20577"/>
          <ac:spMkLst>
            <pc:docMk/>
            <pc:sldMk cId="2049357978" sldId="3777"/>
            <ac:spMk id="41" creationId="{7A49E3C0-ECAF-4760-952B-676566A48147}"/>
          </ac:spMkLst>
        </pc:spChg>
        <pc:picChg chg="add mod">
          <ac:chgData name="Daniel Scott-Raynsford" userId="fa5fcd895c3359b3" providerId="LiveId" clId="{46324716-6961-4511-B2DB-365C9773C22B}" dt="2019-04-21T08:26:09.421" v="6258" actId="1035"/>
          <ac:picMkLst>
            <pc:docMk/>
            <pc:sldMk cId="2049357978" sldId="3777"/>
            <ac:picMk id="25" creationId="{580C4C68-BEA7-4E3E-BDB8-69ADAD4677EF}"/>
          </ac:picMkLst>
        </pc:picChg>
        <pc:picChg chg="del">
          <ac:chgData name="Daniel Scott-Raynsford" userId="fa5fcd895c3359b3" providerId="LiveId" clId="{46324716-6961-4511-B2DB-365C9773C22B}" dt="2019-04-21T07:46:13.271" v="6064" actId="478"/>
          <ac:picMkLst>
            <pc:docMk/>
            <pc:sldMk cId="2049357978" sldId="3777"/>
            <ac:picMk id="27" creationId="{4A8BD06D-8513-42C8-93C5-8F3FCB8FDAC4}"/>
          </ac:picMkLst>
        </pc:picChg>
        <pc:picChg chg="del">
          <ac:chgData name="Daniel Scott-Raynsford" userId="fa5fcd895c3359b3" providerId="LiveId" clId="{46324716-6961-4511-B2DB-365C9773C22B}" dt="2019-04-21T07:46:15.080" v="6065" actId="478"/>
          <ac:picMkLst>
            <pc:docMk/>
            <pc:sldMk cId="2049357978" sldId="3777"/>
            <ac:picMk id="30" creationId="{257146D6-E9DD-4871-B1D9-F94A289EBF81}"/>
          </ac:picMkLst>
        </pc:picChg>
        <pc:picChg chg="add del">
          <ac:chgData name="Daniel Scott-Raynsford" userId="fa5fcd895c3359b3" providerId="LiveId" clId="{46324716-6961-4511-B2DB-365C9773C22B}" dt="2019-04-21T08:25:55.274" v="6241" actId="478"/>
          <ac:picMkLst>
            <pc:docMk/>
            <pc:sldMk cId="2049357978" sldId="3777"/>
            <ac:picMk id="31" creationId="{E6618D3E-7E43-4B8E-9CAD-933FB18723E1}"/>
          </ac:picMkLst>
        </pc:picChg>
        <pc:picChg chg="add mod">
          <ac:chgData name="Daniel Scott-Raynsford" userId="fa5fcd895c3359b3" providerId="LiveId" clId="{46324716-6961-4511-B2DB-365C9773C22B}" dt="2019-04-21T08:26:37.236" v="6291" actId="1035"/>
          <ac:picMkLst>
            <pc:docMk/>
            <pc:sldMk cId="2049357978" sldId="3777"/>
            <ac:picMk id="35" creationId="{EE86CE24-8C1B-4EBA-9045-0BBB6A387B97}"/>
          </ac:picMkLst>
        </pc:picChg>
        <pc:picChg chg="del">
          <ac:chgData name="Daniel Scott-Raynsford" userId="fa5fcd895c3359b3" providerId="LiveId" clId="{46324716-6961-4511-B2DB-365C9773C22B}" dt="2019-04-21T08:25:36.849" v="6196" actId="478"/>
          <ac:picMkLst>
            <pc:docMk/>
            <pc:sldMk cId="2049357978" sldId="3777"/>
            <ac:picMk id="36" creationId="{0BDC9036-025D-43F9-AA73-A887588652A1}"/>
          </ac:picMkLst>
        </pc:picChg>
        <pc:picChg chg="del mod">
          <ac:chgData name="Daniel Scott-Raynsford" userId="fa5fcd895c3359b3" providerId="LiveId" clId="{46324716-6961-4511-B2DB-365C9773C22B}" dt="2019-04-22T00:24:23.047" v="12432" actId="478"/>
          <ac:picMkLst>
            <pc:docMk/>
            <pc:sldMk cId="2049357978" sldId="3777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8:25:57.286" v="6242" actId="478"/>
          <ac:picMkLst>
            <pc:docMk/>
            <pc:sldMk cId="2049357978" sldId="3777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2T00:24:34.255" v="12435" actId="478"/>
          <ac:picMkLst>
            <pc:docMk/>
            <pc:sldMk cId="2049357978" sldId="3777"/>
            <ac:picMk id="42" creationId="{D122916F-E05D-42BF-906C-9FCA0CEA1C3A}"/>
          </ac:picMkLst>
        </pc:picChg>
        <pc:picChg chg="add mod">
          <ac:chgData name="Daniel Scott-Raynsford" userId="fa5fcd895c3359b3" providerId="LiveId" clId="{46324716-6961-4511-B2DB-365C9773C22B}" dt="2019-04-22T00:24:26.853" v="12434" actId="1076"/>
          <ac:picMkLst>
            <pc:docMk/>
            <pc:sldMk cId="2049357978" sldId="3777"/>
            <ac:picMk id="43" creationId="{AF04D8C8-7803-491A-B27A-F57303B2925B}"/>
          </ac:picMkLst>
        </pc:picChg>
        <pc:picChg chg="add mod">
          <ac:chgData name="Daniel Scott-Raynsford" userId="fa5fcd895c3359b3" providerId="LiveId" clId="{46324716-6961-4511-B2DB-365C9773C22B}" dt="2019-04-22T00:24:38.876" v="12437" actId="1076"/>
          <ac:picMkLst>
            <pc:docMk/>
            <pc:sldMk cId="2049357978" sldId="3777"/>
            <ac:picMk id="44" creationId="{989DD50A-4A71-42C4-887D-FA795AB7CCD3}"/>
          </ac:picMkLst>
        </pc:picChg>
      </pc:sldChg>
      <pc:sldChg chg="addSp delSp modSp add">
        <pc:chgData name="Daniel Scott-Raynsford" userId="fa5fcd895c3359b3" providerId="LiveId" clId="{46324716-6961-4511-B2DB-365C9773C22B}" dt="2019-04-21T22:04:22.713" v="11478" actId="20577"/>
        <pc:sldMkLst>
          <pc:docMk/>
          <pc:sldMk cId="4222264140" sldId="3778"/>
        </pc:sldMkLst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2" creationId="{528A1856-626C-4551-8811-A9A76025DADA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3" creationId="{14372237-AE5F-45A6-8861-C72636B365C7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4" creationId="{48CA45F9-CC38-42CD-937C-7826C657276E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5" creationId="{E9F9399A-6917-4089-9365-47569EF916DD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6" creationId="{112C02DE-1BDA-4FEC-B602-383A044463EC}"/>
          </ac:spMkLst>
        </pc:spChg>
        <pc:spChg chg="add mod">
          <ac:chgData name="Daniel Scott-Raynsford" userId="fa5fcd895c3359b3" providerId="LiveId" clId="{46324716-6961-4511-B2DB-365C9773C22B}" dt="2019-04-21T20:59:43.178" v="6817" actId="20577"/>
          <ac:spMkLst>
            <pc:docMk/>
            <pc:sldMk cId="4222264140" sldId="3778"/>
            <ac:spMk id="7" creationId="{FC41A7E2-47C9-4E99-AC15-CC7428FD2796}"/>
          </ac:spMkLst>
        </pc:spChg>
        <pc:spChg chg="add mod">
          <ac:chgData name="Daniel Scott-Raynsford" userId="fa5fcd895c3359b3" providerId="LiveId" clId="{46324716-6961-4511-B2DB-365C9773C22B}" dt="2019-04-21T21:08:06.828" v="7804" actId="20577"/>
          <ac:spMkLst>
            <pc:docMk/>
            <pc:sldMk cId="4222264140" sldId="3778"/>
            <ac:spMk id="8" creationId="{83DC878A-223E-4C9C-9E18-0BF1DAAA759D}"/>
          </ac:spMkLst>
        </pc:spChg>
        <pc:spChg chg="add del mod">
          <ac:chgData name="Daniel Scott-Raynsford" userId="fa5fcd895c3359b3" providerId="LiveId" clId="{46324716-6961-4511-B2DB-365C9773C22B}" dt="2019-04-21T21:06:04.906" v="7782" actId="478"/>
          <ac:spMkLst>
            <pc:docMk/>
            <pc:sldMk cId="4222264140" sldId="3778"/>
            <ac:spMk id="9" creationId="{163CFDEA-EB80-4AA4-BAC0-CC1949BEDD52}"/>
          </ac:spMkLst>
        </pc:spChg>
        <pc:spChg chg="add del mod">
          <ac:chgData name="Daniel Scott-Raynsford" userId="fa5fcd895c3359b3" providerId="LiveId" clId="{46324716-6961-4511-B2DB-365C9773C22B}" dt="2019-04-21T21:06:07.313" v="7784" actId="478"/>
          <ac:spMkLst>
            <pc:docMk/>
            <pc:sldMk cId="4222264140" sldId="3778"/>
            <ac:spMk id="10" creationId="{C7AE002E-A544-49D4-A4E5-130BC4ED170E}"/>
          </ac:spMkLst>
        </pc:spChg>
        <pc:spChg chg="add del mod">
          <ac:chgData name="Daniel Scott-Raynsford" userId="fa5fcd895c3359b3" providerId="LiveId" clId="{46324716-6961-4511-B2DB-365C9773C22B}" dt="2019-04-21T21:06:06.618" v="7783" actId="478"/>
          <ac:spMkLst>
            <pc:docMk/>
            <pc:sldMk cId="4222264140" sldId="3778"/>
            <ac:spMk id="14" creationId="{E5D88746-6967-4ECC-9185-D5FFE8D1C694}"/>
          </ac:spMkLst>
        </pc:spChg>
        <pc:spChg chg="add del mod">
          <ac:chgData name="Daniel Scott-Raynsford" userId="fa5fcd895c3359b3" providerId="LiveId" clId="{46324716-6961-4511-B2DB-365C9773C22B}" dt="2019-04-21T21:06:08.890" v="7785" actId="478"/>
          <ac:spMkLst>
            <pc:docMk/>
            <pc:sldMk cId="4222264140" sldId="3778"/>
            <ac:spMk id="16" creationId="{0B073953-BB6A-438D-803A-0503F3FC7B78}"/>
          </ac:spMkLst>
        </pc:spChg>
        <pc:spChg chg="add mod">
          <ac:chgData name="Daniel Scott-Raynsford" userId="fa5fcd895c3359b3" providerId="LiveId" clId="{46324716-6961-4511-B2DB-365C9773C22B}" dt="2019-04-21T22:03:38.499" v="11411" actId="20577"/>
          <ac:spMkLst>
            <pc:docMk/>
            <pc:sldMk cId="4222264140" sldId="3778"/>
            <ac:spMk id="17" creationId="{E7CE566D-8B7F-4983-952A-A47AFBA4B295}"/>
          </ac:spMkLst>
        </pc:spChg>
        <pc:graphicFrameChg chg="add del mod">
          <ac:chgData name="Daniel Scott-Raynsford" userId="fa5fcd895c3359b3" providerId="LiveId" clId="{46324716-6961-4511-B2DB-365C9773C22B}" dt="2019-04-21T21:04:28.397" v="7546" actId="3680"/>
          <ac:graphicFrameMkLst>
            <pc:docMk/>
            <pc:sldMk cId="4222264140" sldId="3778"/>
            <ac:graphicFrameMk id="11" creationId="{8BC91600-C93B-4D12-B94B-CD9C921E634D}"/>
          </ac:graphicFrameMkLst>
        </pc:graphicFrameChg>
        <pc:graphicFrameChg chg="add mod modGraphic">
          <ac:chgData name="Daniel Scott-Raynsford" userId="fa5fcd895c3359b3" providerId="LiveId" clId="{46324716-6961-4511-B2DB-365C9773C22B}" dt="2019-04-21T22:04:22.713" v="11478" actId="20577"/>
          <ac:graphicFrameMkLst>
            <pc:docMk/>
            <pc:sldMk cId="4222264140" sldId="3778"/>
            <ac:graphicFrameMk id="12" creationId="{002060E0-19DB-4D60-998F-B692ECDD08EE}"/>
          </ac:graphicFrameMkLst>
        </pc:graphicFrameChg>
      </pc:sldChg>
      <pc:sldChg chg="addSp delSp modSp add del ord">
        <pc:chgData name="Daniel Scott-Raynsford" userId="fa5fcd895c3359b3" providerId="LiveId" clId="{46324716-6961-4511-B2DB-365C9773C22B}" dt="2019-04-21T21:27:31.029" v="9507" actId="20577"/>
        <pc:sldMkLst>
          <pc:docMk/>
          <pc:sldMk cId="333760489" sldId="3779"/>
        </pc:sldMkLst>
        <pc:spChg chg="mod">
          <ac:chgData name="Daniel Scott-Raynsford" userId="fa5fcd895c3359b3" providerId="LiveId" clId="{46324716-6961-4511-B2DB-365C9773C22B}" dt="2019-04-21T21:10:29.489" v="8162" actId="20577"/>
          <ac:spMkLst>
            <pc:docMk/>
            <pc:sldMk cId="333760489" sldId="3779"/>
            <ac:spMk id="4" creationId="{54167758-A408-481B-A88D-85B8E25EA98D}"/>
          </ac:spMkLst>
        </pc:spChg>
        <pc:spChg chg="mod">
          <ac:chgData name="Daniel Scott-Raynsford" userId="fa5fcd895c3359b3" providerId="LiveId" clId="{46324716-6961-4511-B2DB-365C9773C22B}" dt="2019-04-21T21:23:47.805" v="9439" actId="20577"/>
          <ac:spMkLst>
            <pc:docMk/>
            <pc:sldMk cId="333760489" sldId="3779"/>
            <ac:spMk id="20" creationId="{A0A4A143-27D4-49CE-ACD0-037EABF28846}"/>
          </ac:spMkLst>
        </pc:spChg>
        <pc:spChg chg="add del 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1" creationId="{EFCBDEDB-9EFD-4704-A993-809D37ECB627}"/>
          </ac:spMkLst>
        </pc:spChg>
        <pc:spChg chg="mod">
          <ac:chgData name="Daniel Scott-Raynsford" userId="fa5fcd895c3359b3" providerId="LiveId" clId="{46324716-6961-4511-B2DB-365C9773C22B}" dt="2019-04-21T21:27:31.029" v="9507" actId="20577"/>
          <ac:spMkLst>
            <pc:docMk/>
            <pc:sldMk cId="333760489" sldId="3779"/>
            <ac:spMk id="22" creationId="{A75A09E4-D0A3-4556-9C0F-105DF4577D44}"/>
          </ac:spMkLst>
        </pc:spChg>
        <pc:spChg chg="mod">
          <ac:chgData name="Daniel Scott-Raynsford" userId="fa5fcd895c3359b3" providerId="LiveId" clId="{46324716-6961-4511-B2DB-365C9773C22B}" dt="2019-04-21T21:24:02.337" v="9461" actId="20577"/>
          <ac:spMkLst>
            <pc:docMk/>
            <pc:sldMk cId="333760489" sldId="3779"/>
            <ac:spMk id="23" creationId="{7ABC2ECF-9D16-4093-A397-AC9C75D0D69F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4" creationId="{F6FCEA51-5644-4108-8529-B8070762AC30}"/>
          </ac:spMkLst>
        </pc:spChg>
        <pc:spChg chg="mod">
          <ac:chgData name="Daniel Scott-Raynsford" userId="fa5fcd895c3359b3" providerId="LiveId" clId="{46324716-6961-4511-B2DB-365C9773C22B}" dt="2019-04-21T21:23:19.080" v="9404" actId="20577"/>
          <ac:spMkLst>
            <pc:docMk/>
            <pc:sldMk cId="333760489" sldId="3779"/>
            <ac:spMk id="25" creationId="{A333F065-998E-4214-AEF0-1D4D56125E51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4" creationId="{E014A36B-D94A-41AA-ABC4-706C13E17949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8" creationId="{26723BC6-71C2-4778-A910-FC4F6D0C92B6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40" creationId="{C45923DE-E387-4F99-A087-AD2AB3104B2B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2" creationId="{1858EA85-8972-478E-99E1-97FBD1FE21B6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4" creationId="{D16F3FDE-2095-49A1-AA0D-572CE3108B96}"/>
          </ac:spMkLst>
        </pc:spChg>
        <pc:spChg chg="add del mod">
          <ac:chgData name="Daniel Scott-Raynsford" userId="fa5fcd895c3359b3" providerId="LiveId" clId="{46324716-6961-4511-B2DB-365C9773C22B}" dt="2019-04-21T21:26:49.897" v="9475"/>
          <ac:spMkLst>
            <pc:docMk/>
            <pc:sldMk cId="333760489" sldId="3779"/>
            <ac:spMk id="46" creationId="{6EE07CBF-F42D-4F50-8FAD-B351239B994B}"/>
          </ac:spMkLst>
        </pc:spChg>
        <pc:picChg chg="del">
          <ac:chgData name="Daniel Scott-Raynsford" userId="fa5fcd895c3359b3" providerId="LiveId" clId="{46324716-6961-4511-B2DB-365C9773C22B}" dt="2019-04-21T21:16:11.464" v="8363" actId="478"/>
          <ac:picMkLst>
            <pc:docMk/>
            <pc:sldMk cId="333760489" sldId="3779"/>
            <ac:picMk id="14" creationId="{AC2AB146-06C0-4E0D-8899-5ADB9DA17233}"/>
          </ac:picMkLst>
        </pc:picChg>
        <pc:picChg chg="del">
          <ac:chgData name="Daniel Scott-Raynsford" userId="fa5fcd895c3359b3" providerId="LiveId" clId="{46324716-6961-4511-B2DB-365C9773C22B}" dt="2019-04-21T21:21:57.503" v="9326" actId="478"/>
          <ac:picMkLst>
            <pc:docMk/>
            <pc:sldMk cId="333760489" sldId="3779"/>
            <ac:picMk id="15" creationId="{4F632D14-7C31-47CA-BC92-820474ACB39A}"/>
          </ac:picMkLst>
        </pc:picChg>
        <pc:picChg chg="add del">
          <ac:chgData name="Daniel Scott-Raynsford" userId="fa5fcd895c3359b3" providerId="LiveId" clId="{46324716-6961-4511-B2DB-365C9773C22B}" dt="2019-04-21T21:15:55.929" v="8353" actId="478"/>
          <ac:picMkLst>
            <pc:docMk/>
            <pc:sldMk cId="333760489" sldId="3779"/>
            <ac:picMk id="16" creationId="{228FD8FB-8B6C-4A6D-BCA2-229F0890F98C}"/>
          </ac:picMkLst>
        </pc:picChg>
        <pc:picChg chg="del">
          <ac:chgData name="Daniel Scott-Raynsford" userId="fa5fcd895c3359b3" providerId="LiveId" clId="{46324716-6961-4511-B2DB-365C9773C22B}" dt="2019-04-21T21:16:32.508" v="8409" actId="478"/>
          <ac:picMkLst>
            <pc:docMk/>
            <pc:sldMk cId="333760489" sldId="3779"/>
            <ac:picMk id="17" creationId="{6406FE2F-92A4-4316-B249-0BFC11B2E2B5}"/>
          </ac:picMkLst>
        </pc:picChg>
        <pc:picChg chg="del">
          <ac:chgData name="Daniel Scott-Raynsford" userId="fa5fcd895c3359b3" providerId="LiveId" clId="{46324716-6961-4511-B2DB-365C9773C22B}" dt="2019-04-21T21:22:00.030" v="9327" actId="478"/>
          <ac:picMkLst>
            <pc:docMk/>
            <pc:sldMk cId="333760489" sldId="3779"/>
            <ac:picMk id="32" creationId="{0B3C4841-DF3A-4896-9BC5-D1CFA36142CD}"/>
          </ac:picMkLst>
        </pc:picChg>
      </pc:sldChg>
      <pc:sldChg chg="addSp delSp modSp add ord modNotesTx">
        <pc:chgData name="Daniel Scott-Raynsford" userId="fa5fcd895c3359b3" providerId="LiveId" clId="{46324716-6961-4511-B2DB-365C9773C22B}" dt="2019-04-22T04:49:29.277" v="14854" actId="20577"/>
        <pc:sldMkLst>
          <pc:docMk/>
          <pc:sldMk cId="2857038141" sldId="3780"/>
        </pc:sldMkLst>
        <pc:spChg chg="mod">
          <ac:chgData name="Daniel Scott-Raynsford" userId="fa5fcd895c3359b3" providerId="LiveId" clId="{46324716-6961-4511-B2DB-365C9773C22B}" dt="2019-04-21T22:55:04.239" v="11704" actId="20577"/>
          <ac:spMkLst>
            <pc:docMk/>
            <pc:sldMk cId="2857038141" sldId="3780"/>
            <ac:spMk id="2" creationId="{98E74CF6-DCD7-42FB-874E-9695587B3C30}"/>
          </ac:spMkLst>
        </pc:spChg>
        <pc:spChg chg="mod">
          <ac:chgData name="Daniel Scott-Raynsford" userId="fa5fcd895c3359b3" providerId="LiveId" clId="{46324716-6961-4511-B2DB-365C9773C22B}" dt="2019-04-21T22:52:48.817" v="11527" actId="20577"/>
          <ac:spMkLst>
            <pc:docMk/>
            <pc:sldMk cId="2857038141" sldId="3780"/>
            <ac:spMk id="3" creationId="{D88A8E1A-0BB1-41E7-A153-730D57954AE0}"/>
          </ac:spMkLst>
        </pc:spChg>
        <pc:spChg chg="mod">
          <ac:chgData name="Daniel Scott-Raynsford" userId="fa5fcd895c3359b3" providerId="LiveId" clId="{46324716-6961-4511-B2DB-365C9773C22B}" dt="2019-04-22T04:49:29.277" v="14854" actId="20577"/>
          <ac:spMkLst>
            <pc:docMk/>
            <pc:sldMk cId="2857038141" sldId="3780"/>
            <ac:spMk id="4" creationId="{929DFB01-DC70-4121-A0AC-14E07325E4A9}"/>
          </ac:spMkLst>
        </pc:spChg>
        <pc:spChg chg="del">
          <ac:chgData name="Daniel Scott-Raynsford" userId="fa5fcd895c3359b3" providerId="LiveId" clId="{46324716-6961-4511-B2DB-365C9773C22B}" dt="2019-04-21T22:59:51.743" v="11973" actId="478"/>
          <ac:spMkLst>
            <pc:docMk/>
            <pc:sldMk cId="2857038141" sldId="3780"/>
            <ac:spMk id="5" creationId="{D7F254A0-E575-426B-AE41-CDBBF981B9FE}"/>
          </ac:spMkLst>
        </pc:spChg>
        <pc:spChg chg="add del mod">
          <ac:chgData name="Daniel Scott-Raynsford" userId="fa5fcd895c3359b3" providerId="LiveId" clId="{46324716-6961-4511-B2DB-365C9773C22B}" dt="2019-04-21T22:59:54.056" v="11974" actId="478"/>
          <ac:spMkLst>
            <pc:docMk/>
            <pc:sldMk cId="2857038141" sldId="3780"/>
            <ac:spMk id="7" creationId="{5A3604C5-92E3-444D-B247-0F3EDFC14708}"/>
          </ac:spMkLst>
        </pc:spChg>
      </pc:sldChg>
      <pc:sldChg chg="modSp add">
        <pc:chgData name="Daniel Scott-Raynsford" userId="fa5fcd895c3359b3" providerId="LiveId" clId="{46324716-6961-4511-B2DB-365C9773C22B}" dt="2019-04-22T03:09:13.985" v="13287" actId="20577"/>
        <pc:sldMkLst>
          <pc:docMk/>
          <pc:sldMk cId="644102687" sldId="3781"/>
        </pc:sldMkLst>
        <pc:spChg chg="mod">
          <ac:chgData name="Daniel Scott-Raynsford" userId="fa5fcd895c3359b3" providerId="LiveId" clId="{46324716-6961-4511-B2DB-365C9773C22B}" dt="2019-04-22T03:07:51.570" v="13104" actId="20577"/>
          <ac:spMkLst>
            <pc:docMk/>
            <pc:sldMk cId="644102687" sldId="3781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9:13.985" v="13287" actId="20577"/>
          <ac:spMkLst>
            <pc:docMk/>
            <pc:sldMk cId="644102687" sldId="3781"/>
            <ac:spMk id="4" creationId="{B50E5AFD-3DB8-473E-A547-170B1FB1BE49}"/>
          </ac:spMkLst>
        </pc:spChg>
      </pc:sldChg>
      <pc:sldChg chg="add del ord">
        <pc:chgData name="Daniel Scott-Raynsford" userId="fa5fcd895c3359b3" providerId="LiveId" clId="{46324716-6961-4511-B2DB-365C9773C22B}" dt="2019-04-22T03:29:29.988" v="13290" actId="2696"/>
        <pc:sldMkLst>
          <pc:docMk/>
          <pc:sldMk cId="914890242" sldId="3782"/>
        </pc:sldMkLst>
      </pc:sldChg>
      <pc:sldChg chg="addSp delSp modSp add ord modNotesTx">
        <pc:chgData name="Daniel Scott-Raynsford" userId="fa5fcd895c3359b3" providerId="LiveId" clId="{46324716-6961-4511-B2DB-365C9773C22B}" dt="2019-04-22T03:46:33.096" v="14507" actId="20577"/>
        <pc:sldMkLst>
          <pc:docMk/>
          <pc:sldMk cId="1989464875" sldId="3782"/>
        </pc:sldMkLst>
        <pc:spChg chg="mod">
          <ac:chgData name="Daniel Scott-Raynsford" userId="fa5fcd895c3359b3" providerId="LiveId" clId="{46324716-6961-4511-B2DB-365C9773C22B}" dt="2019-04-22T03:29:56.929" v="13336" actId="20577"/>
          <ac:spMkLst>
            <pc:docMk/>
            <pc:sldMk cId="1989464875" sldId="378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2T03:30:08.516" v="13393" actId="20577"/>
          <ac:spMkLst>
            <pc:docMk/>
            <pc:sldMk cId="1989464875" sldId="378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2T03:38:51.950" v="14274" actId="20577"/>
          <ac:spMkLst>
            <pc:docMk/>
            <pc:sldMk cId="1989464875" sldId="3782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2T03:31:49.953" v="13575" actId="6549"/>
          <ac:spMkLst>
            <pc:docMk/>
            <pc:sldMk cId="1989464875" sldId="3782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2T03:33:32.415" v="13956" actId="20577"/>
          <ac:spMkLst>
            <pc:docMk/>
            <pc:sldMk cId="1989464875" sldId="3782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3:33:26.528" v="13953" actId="20577"/>
          <ac:spMkLst>
            <pc:docMk/>
            <pc:sldMk cId="1989464875" sldId="3782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2T03:37:27.638" v="13995" actId="14100"/>
          <ac:spMkLst>
            <pc:docMk/>
            <pc:sldMk cId="1989464875" sldId="3782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3:46:33.096" v="14507" actId="20577"/>
          <ac:spMkLst>
            <pc:docMk/>
            <pc:sldMk cId="1989464875" sldId="3782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2T03:40:00.600" v="14341" actId="1036"/>
          <ac:spMkLst>
            <pc:docMk/>
            <pc:sldMk cId="1989464875" sldId="3782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2T03:37:52.613" v="14054" actId="14100"/>
          <ac:spMkLst>
            <pc:docMk/>
            <pc:sldMk cId="1989464875" sldId="3782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3:39:03.913" v="14321" actId="20577"/>
          <ac:spMkLst>
            <pc:docMk/>
            <pc:sldMk cId="1989464875" sldId="3782"/>
            <ac:spMk id="34" creationId="{C7FD4636-4259-4145-9391-F318DE7B8336}"/>
          </ac:spMkLst>
        </pc:spChg>
        <pc:picChg chg="add mod ord">
          <ac:chgData name="Daniel Scott-Raynsford" userId="fa5fcd895c3359b3" providerId="LiveId" clId="{46324716-6961-4511-B2DB-365C9773C22B}" dt="2019-04-22T03:35:30.546" v="13983" actId="167"/>
          <ac:picMkLst>
            <pc:docMk/>
            <pc:sldMk cId="1989464875" sldId="3782"/>
            <ac:picMk id="2" creationId="{487FC0B6-DA19-43A4-80D0-06E68AEA4F7A}"/>
          </ac:picMkLst>
        </pc:picChg>
        <pc:picChg chg="add mod">
          <ac:chgData name="Daniel Scott-Raynsford" userId="fa5fcd895c3359b3" providerId="LiveId" clId="{46324716-6961-4511-B2DB-365C9773C22B}" dt="2019-04-22T03:34:28.724" v="13967" actId="1037"/>
          <ac:picMkLst>
            <pc:docMk/>
            <pc:sldMk cId="1989464875" sldId="3782"/>
            <ac:picMk id="25" creationId="{96A4C166-EBAD-469C-9ADE-C918A98A9DCC}"/>
          </ac:picMkLst>
        </pc:picChg>
        <pc:picChg chg="del">
          <ac:chgData name="Daniel Scott-Raynsford" userId="fa5fcd895c3359b3" providerId="LiveId" clId="{46324716-6961-4511-B2DB-365C9773C22B}" dt="2019-04-22T03:34:32.902" v="13968" actId="478"/>
          <ac:picMkLst>
            <pc:docMk/>
            <pc:sldMk cId="1989464875" sldId="3782"/>
            <ac:picMk id="26" creationId="{00E8F52D-C4CC-4645-A09C-A5C2D2D471F5}"/>
          </ac:picMkLst>
        </pc:picChg>
        <pc:picChg chg="del">
          <ac:chgData name="Daniel Scott-Raynsford" userId="fa5fcd895c3359b3" providerId="LiveId" clId="{46324716-6961-4511-B2DB-365C9773C22B}" dt="2019-04-22T03:35:00.493" v="13973" actId="478"/>
          <ac:picMkLst>
            <pc:docMk/>
            <pc:sldMk cId="1989464875" sldId="3782"/>
            <ac:picMk id="27" creationId="{4A8BD06D-8513-42C8-93C5-8F3FCB8FDAC4}"/>
          </ac:picMkLst>
        </pc:picChg>
        <pc:picChg chg="add mod">
          <ac:chgData name="Daniel Scott-Raynsford" userId="fa5fcd895c3359b3" providerId="LiveId" clId="{46324716-6961-4511-B2DB-365C9773C22B}" dt="2019-04-22T03:34:26.162" v="13964" actId="1035"/>
          <ac:picMkLst>
            <pc:docMk/>
            <pc:sldMk cId="1989464875" sldId="3782"/>
            <ac:picMk id="31" creationId="{C1738E1A-A33F-49A8-ABE8-316A01F1C247}"/>
          </ac:picMkLst>
        </pc:picChg>
        <pc:picChg chg="add mod">
          <ac:chgData name="Daniel Scott-Raynsford" userId="fa5fcd895c3359b3" providerId="LiveId" clId="{46324716-6961-4511-B2DB-365C9773C22B}" dt="2019-04-22T03:34:40.102" v="13972" actId="1076"/>
          <ac:picMkLst>
            <pc:docMk/>
            <pc:sldMk cId="1989464875" sldId="3782"/>
            <ac:picMk id="35" creationId="{6173FACC-173F-4082-B9E7-CD4CEA012FE1}"/>
          </ac:picMkLst>
        </pc:picChg>
        <pc:picChg chg="del">
          <ac:chgData name="Daniel Scott-Raynsford" userId="fa5fcd895c3359b3" providerId="LiveId" clId="{46324716-6961-4511-B2DB-365C9773C22B}" dt="2019-04-22T03:34:04.959" v="13957" actId="478"/>
          <ac:picMkLst>
            <pc:docMk/>
            <pc:sldMk cId="1989464875" sldId="3782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2T03:34:14" v="13960" actId="478"/>
          <ac:picMkLst>
            <pc:docMk/>
            <pc:sldMk cId="1989464875" sldId="3782"/>
            <ac:picMk id="40" creationId="{D78B9476-067F-4594-A90A-F35EEEB4FE4B}"/>
          </ac:picMkLst>
        </pc:picChg>
      </pc:sldChg>
      <pc:sldChg chg="modSp add ord">
        <pc:chgData name="Daniel Scott-Raynsford" userId="fa5fcd895c3359b3" providerId="LiveId" clId="{46324716-6961-4511-B2DB-365C9773C22B}" dt="2019-04-22T07:14:12.408" v="14966" actId="20577"/>
        <pc:sldMkLst>
          <pc:docMk/>
          <pc:sldMk cId="4011930047" sldId="3783"/>
        </pc:sldMkLst>
        <pc:spChg chg="mod">
          <ac:chgData name="Daniel Scott-Raynsford" userId="fa5fcd895c3359b3" providerId="LiveId" clId="{46324716-6961-4511-B2DB-365C9773C22B}" dt="2019-04-22T07:14:12.408" v="14966" actId="20577"/>
          <ac:spMkLst>
            <pc:docMk/>
            <pc:sldMk cId="4011930047" sldId="3783"/>
            <ac:spMk id="3" creationId="{2247A081-23AC-450F-8EA4-A306A642A8C6}"/>
          </ac:spMkLst>
        </pc:spChg>
      </pc:sldChg>
      <pc:sldMasterChg chg="delSldLayout">
        <pc:chgData name="Daniel Scott-Raynsford" userId="fa5fcd895c3359b3" providerId="LiveId" clId="{46324716-6961-4511-B2DB-365C9773C22B}" dt="2019-04-22T07:13:23.298" v="14910" actId="2696"/>
        <pc:sldMasterMkLst>
          <pc:docMk/>
          <pc:sldMasterMk cId="2423972755" sldId="2147483864"/>
        </pc:sldMasterMkLst>
        <pc:sldLayoutChg chg="del">
          <pc:chgData name="Daniel Scott-Raynsford" userId="fa5fcd895c3359b3" providerId="LiveId" clId="{46324716-6961-4511-B2DB-365C9773C22B}" dt="2019-04-22T07:13:22.612" v="14891" actId="2696"/>
          <pc:sldLayoutMkLst>
            <pc:docMk/>
            <pc:sldMasterMk cId="2423972755" sldId="2147483864"/>
            <pc:sldLayoutMk cId="3367354826" sldId="2147483897"/>
          </pc:sldLayoutMkLst>
        </pc:sldLayoutChg>
        <pc:sldLayoutChg chg="del">
          <pc:chgData name="Daniel Scott-Raynsford" userId="fa5fcd895c3359b3" providerId="LiveId" clId="{46324716-6961-4511-B2DB-365C9773C22B}" dt="2019-04-22T07:13:22.669" v="14895" actId="2696"/>
          <pc:sldLayoutMkLst>
            <pc:docMk/>
            <pc:sldMasterMk cId="2423972755" sldId="2147483864"/>
            <pc:sldLayoutMk cId="1428240293" sldId="2147483899"/>
          </pc:sldLayoutMkLst>
        </pc:sldLayoutChg>
        <pc:sldLayoutChg chg="del">
          <pc:chgData name="Daniel Scott-Raynsford" userId="fa5fcd895c3359b3" providerId="LiveId" clId="{46324716-6961-4511-B2DB-365C9773C22B}" dt="2019-04-22T07:13:23.262" v="14908" actId="2696"/>
          <pc:sldLayoutMkLst>
            <pc:docMk/>
            <pc:sldMasterMk cId="2423972755" sldId="2147483864"/>
            <pc:sldLayoutMk cId="2710736092" sldId="2147483900"/>
          </pc:sldLayoutMkLst>
        </pc:sldLayoutChg>
        <pc:sldLayoutChg chg="del">
          <pc:chgData name="Daniel Scott-Raynsford" userId="fa5fcd895c3359b3" providerId="LiveId" clId="{46324716-6961-4511-B2DB-365C9773C22B}" dt="2019-04-22T07:13:23.298" v="14910" actId="2696"/>
          <pc:sldLayoutMkLst>
            <pc:docMk/>
            <pc:sldMasterMk cId="2423972755" sldId="2147483864"/>
            <pc:sldLayoutMk cId="1236437858" sldId="2147483901"/>
          </pc:sldLayoutMkLst>
        </pc:sldLayoutChg>
        <pc:sldLayoutChg chg="del">
          <pc:chgData name="Daniel Scott-Raynsford" userId="fa5fcd895c3359b3" providerId="LiveId" clId="{46324716-6961-4511-B2DB-365C9773C22B}" dt="2019-04-22T07:13:16.187" v="14864" actId="2696"/>
          <pc:sldLayoutMkLst>
            <pc:docMk/>
            <pc:sldMasterMk cId="2423972755" sldId="2147483864"/>
            <pc:sldLayoutMk cId="4132724787" sldId="2147483902"/>
          </pc:sldLayoutMkLst>
        </pc:sldLayoutChg>
      </pc:sldMasterChg>
    </pc:docChg>
  </pc:docChgLst>
  <pc:docChgLst>
    <pc:chgData clId="Web-{3F4711E0-F548-461C-9E93-4E51E3C85EC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4/21/2019 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 the conversation.</a:t>
            </a:r>
          </a:p>
          <a:p>
            <a:endParaRPr lang="en-GB"/>
          </a:p>
          <a:p>
            <a:r>
              <a:rPr lang="en-GB"/>
              <a:t>P</a:t>
            </a:r>
            <a:r>
              <a:rPr lang="en-US" err="1"/>
              <a:t>otentially</a:t>
            </a:r>
            <a:r>
              <a:rPr lang="en-US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4/21/2019 3:41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4/21/2019 5:28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52406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16960252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744586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93" r:id="rId13"/>
    <p:sldLayoutId id="2147483873" r:id="rId14"/>
    <p:sldLayoutId id="2147483890" r:id="rId15"/>
    <p:sldLayoutId id="2147483891" r:id="rId16"/>
    <p:sldLayoutId id="2147483894" r:id="rId17"/>
    <p:sldLayoutId id="2147483878" r:id="rId18"/>
    <p:sldLayoutId id="2147483892" r:id="rId19"/>
    <p:sldLayoutId id="2147483879" r:id="rId20"/>
    <p:sldLayoutId id="2147483880" r:id="rId21"/>
    <p:sldLayoutId id="2147483881" r:id="rId22"/>
    <p:sldLayoutId id="2147483883" r:id="rId23"/>
    <p:sldLayoutId id="2147483882" r:id="rId24"/>
    <p:sldLayoutId id="2147483903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authoring-templates" TargetMode="Externa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hyperlink" Target="https://docs.microsoft.com/en-us/azure/azure-resource-manager/resource-group-template-deploy-portal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resource-group-audit" TargetMode="External"/><Relationship Id="rId3" Type="http://schemas.openxmlformats.org/officeDocument/2006/relationships/hyperlink" Target="https://docs.microsoft.com/en-us/azure/azure-resource-manager/template-best-practices" TargetMode="External"/><Relationship Id="rId7" Type="http://schemas.openxmlformats.org/officeDocument/2006/relationships/hyperlink" Target="https://azure.microsoft.com/en-us/services/blueprin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devops/repos/" TargetMode="External"/><Relationship Id="rId5" Type="http://schemas.openxmlformats.org/officeDocument/2006/relationships/hyperlink" Target="https://docs.microsoft.com/en-us/azure/azure-resource-manager/resource-group-linked-templates" TargetMode="External"/><Relationship Id="rId4" Type="http://schemas.openxmlformats.org/officeDocument/2006/relationships/hyperlink" Target="https://docs.microsoft.com/en-us/azure/architecture/best-practices/naming-conventions" TargetMode="External"/><Relationship Id="rId9" Type="http://schemas.openxmlformats.org/officeDocument/2006/relationships/hyperlink" Target="https://docs.microsoft.com/en-us/azure/azure-resource-manager/resource-group-template-fun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hyperlink" Target="https://docs.microsoft.com/en-us/azure/templates/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template-best-practi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armviz.io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hyperlink" Target="https://shell.azure.com/" TargetMode="External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hyperlink" Target="https://code.visualstudio.com/" TargetMode="External"/><Relationship Id="rId15" Type="http://schemas.openxmlformats.org/officeDocument/2006/relationships/hyperlink" Target="https://azure.microsoft.com/en-us/resources/templates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Relationship Id="rId14" Type="http://schemas.openxmlformats.org/officeDocument/2006/relationships/hyperlink" Target="https://docs.microsoft.com/en-us/azure/templ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zure/azure-quickstart-templat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2049518"/>
            <a:ext cx="6544133" cy="2210670"/>
          </a:xfrm>
        </p:spPr>
        <p:txBody>
          <a:bodyPr/>
          <a:lstStyle/>
          <a:p>
            <a:r>
              <a:rPr lang="en-US" sz="3600" dirty="0"/>
              <a:t>Using Azure Resource Manager Templates to supercharge your Azure Deployments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Daniel Scott-Raynsford</a:t>
            </a:r>
          </a:p>
          <a:p>
            <a:r>
              <a:rPr lang="en-US" dirty="0"/>
              <a:t>27 April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1AB1B-F82D-43CE-8350-466261B4A2DC}"/>
              </a:ext>
            </a:extLst>
          </p:cNvPr>
          <p:cNvSpPr/>
          <p:nvPr/>
        </p:nvSpPr>
        <p:spPr bwMode="auto">
          <a:xfrm>
            <a:off x="325821" y="294290"/>
            <a:ext cx="1608082" cy="47296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1AA74-FCFF-4B52-A834-D5264EC0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94290"/>
            <a:ext cx="1876425" cy="1669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E169A-C912-4CD9-973E-017FF9F2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5092782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2 -</a:t>
            </a:r>
            <a:br>
              <a:rPr lang="en-GB" sz="4400" dirty="0"/>
            </a:br>
            <a:r>
              <a:rPr lang="en-GB" sz="4400" dirty="0"/>
              <a:t>Creating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create some resources in the Azure Portal and then export them as a new ARM Template.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11032169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ARM template a JSON text file and is currently made up of 5 components.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Components of an ARM Template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531449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1" y="1575510"/>
            <a:ext cx="1041157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10411576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Contains the parameters that can be passed into the template when it is deployed.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382671"/>
            <a:ext cx="1041157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6224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Create variables from parameters and functions that can be used in your resources.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19168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04212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430316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actual resources that may be deployed with this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22798"/>
            <a:ext cx="1048211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https://docs.microsoft.com/en-us/azure/azure-resource-manager/resource-group-authoring-templates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375016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250598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1" y="3479737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custom functions that take input parameters and return values that can be used in resources or other functions.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80C4C68-BEA7-4E3E-BDB8-69ADAD46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84" y="2640798"/>
            <a:ext cx="342900" cy="32575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E86CE24-8C1B-4EBA-9045-0BBB6A387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56" y="4292604"/>
            <a:ext cx="342900" cy="3429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5F4BDB9-DB37-4943-B7A6-842E7638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005" y="50377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8E717C-4A0D-4FB6-9B29-1AE469AAF2B7}"/>
              </a:ext>
            </a:extLst>
          </p:cNvPr>
          <p:cNvSpPr txBox="1"/>
          <p:nvPr/>
        </p:nvSpPr>
        <p:spPr>
          <a:xfrm>
            <a:off x="1060470" y="488820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49E3C0-ECAF-4760-952B-676566A48147}"/>
              </a:ext>
            </a:extLst>
          </p:cNvPr>
          <p:cNvSpPr txBox="1"/>
          <p:nvPr/>
        </p:nvSpPr>
        <p:spPr>
          <a:xfrm>
            <a:off x="1060469" y="51492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Values that will be outputted at the completion of deploying this template. This is used mainly with linked/nested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F04D8C8-7803-491A-B27A-F57303B29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3497419"/>
            <a:ext cx="342900" cy="32575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89DD50A-4A71-42C4-887D-FA795AB7C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04" y="5165481"/>
            <a:ext cx="342900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3 -</a:t>
            </a:r>
            <a:br>
              <a:rPr lang="en-GB" sz="4400" dirty="0"/>
            </a:br>
            <a:r>
              <a:rPr lang="en-GB" sz="4400" dirty="0"/>
              <a:t>Deploying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now ready to deploy the ARM Template created in the previous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FC0B6-DA19-43A4-80D0-06E68AEA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0" y="1527013"/>
            <a:ext cx="8001635" cy="4499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different methods to deploy ARM templates: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Methods of Deploying ARM Templates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6777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CI/CD Tools (e.g. Azure DevOps)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4187371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Deploy your Azure resources automatically as part of your deployment pipelines using either built in tasks or </a:t>
            </a:r>
            <a:r>
              <a:rPr lang="en-US" sz="1200" dirty="0" err="1">
                <a:solidFill>
                  <a:srgbClr val="595959"/>
                </a:solidFill>
              </a:rPr>
              <a:t>AzCli</a:t>
            </a:r>
            <a:r>
              <a:rPr lang="en-US" sz="1200" dirty="0">
                <a:solidFill>
                  <a:srgbClr val="595959"/>
                </a:solidFill>
              </a:rPr>
              <a:t>/Azure PowerShell Modules.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719000"/>
            <a:ext cx="460143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Automation and Azure 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958772"/>
            <a:ext cx="397502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Automate the deployment of Azure resources using</a:t>
            </a:r>
            <a:r>
              <a:rPr lang="en-US" sz="1200" dirty="0">
                <a:solidFill>
                  <a:srgbClr val="595959"/>
                </a:solidFill>
              </a:rPr>
              <a:t> Azure Automation and the Azure PowerShell modules.</a:t>
            </a:r>
            <a:endParaRPr lang="en-NZ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the Azure Portal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0194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 Template Deployment can be created in the Azure Portal to deploy the resources in an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85859"/>
            <a:ext cx="108026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https://docs.microsoft.com/en-us/azure/azure-resource-manager/resource-group-template-deploy-portal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9512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870704"/>
            <a:ext cx="478854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AzCli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or Azure PowerShell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09984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</a:t>
            </a:r>
            <a:r>
              <a:rPr lang="en-GB" sz="1200" dirty="0" err="1">
                <a:solidFill>
                  <a:srgbClr val="595959"/>
                </a:solidFill>
              </a:rPr>
              <a:t>AzCli</a:t>
            </a:r>
            <a:r>
              <a:rPr lang="en-GB" sz="1200" dirty="0">
                <a:solidFill>
                  <a:srgbClr val="595959"/>
                </a:solidFill>
              </a:rPr>
              <a:t> or Azure </a:t>
            </a:r>
            <a:r>
              <a:rPr lang="en-GB" sz="1200" dirty="0" err="1">
                <a:solidFill>
                  <a:srgbClr val="595959"/>
                </a:solidFill>
              </a:rPr>
              <a:t>PowreShell</a:t>
            </a:r>
            <a:r>
              <a:rPr lang="en-GB" sz="1200" dirty="0">
                <a:solidFill>
                  <a:srgbClr val="595959"/>
                </a:solidFill>
              </a:rPr>
              <a:t> Modules can be used in many different environments to manually deploy ARM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2973977"/>
            <a:ext cx="285750" cy="342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6A4C166-EBAD-469C-9ADE-C918A98A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521" y="4097720"/>
            <a:ext cx="285750" cy="342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1738E1A-A33F-49A8-ABE8-316A01F1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5092267"/>
            <a:ext cx="28575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173FACC-173F-4082-B9E7-CD4CEA012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139" y="1840297"/>
            <a:ext cx="28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4 -</a:t>
            </a:r>
            <a:br>
              <a:rPr lang="en-GB" sz="4400" dirty="0"/>
            </a:br>
            <a:r>
              <a:rPr lang="en-GB" sz="4400" dirty="0"/>
              <a:t>Functions, Advanced Techniques &amp; Tips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now ready to deploy the ARM Template created in the previous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74CF6-DCD7-42FB-874E-9695587B3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070" y="1137076"/>
            <a:ext cx="11567160" cy="276999"/>
          </a:xfrm>
        </p:spPr>
        <p:txBody>
          <a:bodyPr/>
          <a:lstStyle/>
          <a:p>
            <a:r>
              <a:rPr lang="en-GB" dirty="0"/>
              <a:t>The following are some tips that will help your journey to Infrastructure as Code with ARM Templates.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8A8E1A-0BB1-41E7-A153-730D5795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FB01-DC70-4121-A0AC-14E07325E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706201"/>
            <a:ext cx="10842626" cy="483974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Review ARM Template </a:t>
            </a:r>
            <a:r>
              <a:rPr lang="en-GB" sz="1600" dirty="0">
                <a:solidFill>
                  <a:schemeClr val="tx1"/>
                </a:solidFill>
              </a:rPr>
              <a:t>best practices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3"/>
              </a:rPr>
              <a:t>https://docs.microsoft.com/en-us/azure/azure-resource-manager/template-best-practices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Adopt a </a:t>
            </a:r>
            <a:r>
              <a:rPr lang="en-GB" sz="1600" dirty="0">
                <a:solidFill>
                  <a:schemeClr val="tx1"/>
                </a:solidFill>
              </a:rPr>
              <a:t>naming standard </a:t>
            </a:r>
            <a:r>
              <a:rPr lang="en-GB" sz="1600" b="0" dirty="0">
                <a:solidFill>
                  <a:schemeClr val="tx1"/>
                </a:solidFill>
              </a:rPr>
              <a:t>for your resources and resource groups: </a:t>
            </a:r>
            <a:r>
              <a:rPr lang="en-GB" sz="1600" b="0" dirty="0">
                <a:solidFill>
                  <a:schemeClr val="tx1"/>
                </a:solidFill>
                <a:hlinkClick r:id="rId4"/>
              </a:rPr>
              <a:t>https://docs.microsoft.com/en-us/azure/architecture/best-practices/naming-conventions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Break ARM templates into </a:t>
            </a:r>
            <a:r>
              <a:rPr lang="en-GB" sz="1600" dirty="0">
                <a:solidFill>
                  <a:schemeClr val="tx1"/>
                </a:solidFill>
              </a:rPr>
              <a:t>small modules </a:t>
            </a:r>
            <a:r>
              <a:rPr lang="en-GB" sz="1600" b="0" dirty="0">
                <a:solidFill>
                  <a:schemeClr val="tx1"/>
                </a:solidFill>
              </a:rPr>
              <a:t>and use </a:t>
            </a:r>
            <a:r>
              <a:rPr lang="en-GB" sz="1600" dirty="0">
                <a:solidFill>
                  <a:schemeClr val="tx1"/>
                </a:solidFill>
              </a:rPr>
              <a:t>linked/nested </a:t>
            </a:r>
            <a:r>
              <a:rPr lang="en-GB" sz="1600" b="0" dirty="0">
                <a:solidFill>
                  <a:schemeClr val="tx1"/>
                </a:solidFill>
              </a:rPr>
              <a:t>templates: </a:t>
            </a:r>
            <a:r>
              <a:rPr lang="en-GB" sz="1600" b="0" dirty="0">
                <a:solidFill>
                  <a:schemeClr val="tx1"/>
                </a:solidFill>
                <a:hlinkClick r:id="rId5"/>
              </a:rPr>
              <a:t>https://docs.microsoft.com/en-us/azure/azure-resource-manager/resource-group-linked-templates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Store ARM Templates in </a:t>
            </a:r>
            <a:r>
              <a:rPr lang="en-GB" sz="1600" dirty="0">
                <a:solidFill>
                  <a:schemeClr val="tx1"/>
                </a:solidFill>
              </a:rPr>
              <a:t>version control </a:t>
            </a:r>
            <a:r>
              <a:rPr lang="en-GB" sz="1600" b="0" dirty="0">
                <a:solidFill>
                  <a:schemeClr val="tx1"/>
                </a:solidFill>
              </a:rPr>
              <a:t>such as </a:t>
            </a:r>
            <a:r>
              <a:rPr lang="en-GB" sz="1600" dirty="0">
                <a:solidFill>
                  <a:schemeClr val="tx1"/>
                </a:solidFill>
              </a:rPr>
              <a:t>Azure DevOps</a:t>
            </a:r>
            <a:r>
              <a:rPr lang="en-GB" sz="1600" b="0" dirty="0">
                <a:solidFill>
                  <a:schemeClr val="tx1"/>
                </a:solidFill>
              </a:rPr>
              <a:t> repos: </a:t>
            </a:r>
            <a:r>
              <a:rPr lang="en-GB" sz="1600" b="0" dirty="0">
                <a:solidFill>
                  <a:schemeClr val="tx1"/>
                </a:solidFill>
                <a:hlinkClick r:id="rId6"/>
              </a:rPr>
              <a:t>https://azure.microsoft.com/en-us/services/devops/repos/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Use ARM Templates with </a:t>
            </a:r>
            <a:r>
              <a:rPr lang="en-GB" sz="1600" dirty="0">
                <a:solidFill>
                  <a:schemeClr val="tx1"/>
                </a:solidFill>
              </a:rPr>
              <a:t>Azure Blueprints </a:t>
            </a:r>
            <a:r>
              <a:rPr lang="en-GB" sz="1600" b="0" dirty="0">
                <a:solidFill>
                  <a:schemeClr val="tx1"/>
                </a:solidFill>
              </a:rPr>
              <a:t>to automatically configure subscriptions with shared resources: </a:t>
            </a:r>
            <a:r>
              <a:rPr lang="en-GB" sz="1600" b="0" dirty="0">
                <a:solidFill>
                  <a:schemeClr val="tx1"/>
                </a:solidFill>
                <a:hlinkClick r:id="rId7"/>
              </a:rPr>
              <a:t>https://azure.microsoft.com/en-us/services/blueprints/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Any deployment into a Resource Group is recorded in the Deployments section of the resource group and will also appear in the </a:t>
            </a:r>
            <a:r>
              <a:rPr lang="en-GB" sz="1600" dirty="0">
                <a:solidFill>
                  <a:schemeClr val="tx1"/>
                </a:solidFill>
              </a:rPr>
              <a:t>Azure Monitor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8"/>
              </a:rPr>
              <a:t>https://docs.microsoft.com/en-us/azure/azure-resource-manager/resource-group-audit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Get familiar with ARM Template functions: </a:t>
            </a:r>
            <a:r>
              <a:rPr lang="en-GB" sz="1600" b="0" dirty="0">
                <a:solidFill>
                  <a:schemeClr val="tx1"/>
                </a:solidFill>
                <a:hlinkClick r:id="rId9"/>
              </a:rPr>
              <a:t>https://docs.microsoft.com/en-us/azure/azure-resource-manager/resource-group-template-functions</a:t>
            </a:r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 descr="Thank you!">
            <a:extLst>
              <a:ext uri="{FF2B5EF4-FFF2-40B4-BE49-F238E27FC236}">
                <a16:creationId xmlns:a16="http://schemas.microsoft.com/office/drawing/2014/main" id="{693166E3-E09F-4815-B9E1-2F4882FC563A}"/>
              </a:ext>
            </a:extLst>
          </p:cNvPr>
          <p:cNvSpPr/>
          <p:nvPr/>
        </p:nvSpPr>
        <p:spPr bwMode="auto">
          <a:xfrm>
            <a:off x="1939808" y="819916"/>
            <a:ext cx="8556858" cy="5354695"/>
          </a:xfrm>
          <a:prstGeom prst="rect">
            <a:avLst/>
          </a:prstGeom>
          <a:solidFill>
            <a:srgbClr val="002060">
              <a:alpha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9" name="Picture 2">
            <a:extLst>
              <a:ext uri="{FF2B5EF4-FFF2-40B4-BE49-F238E27FC236}">
                <a16:creationId xmlns:a16="http://schemas.microsoft.com/office/drawing/2014/main" id="{3D8A7DCE-E29F-48CA-866C-4C886C22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09111" y="5380503"/>
            <a:ext cx="925523" cy="40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0" name="Group 509">
            <a:extLst>
              <a:ext uri="{FF2B5EF4-FFF2-40B4-BE49-F238E27FC236}">
                <a16:creationId xmlns:a16="http://schemas.microsoft.com/office/drawing/2014/main" id="{500ECB21-856B-447E-95FD-BED39082A852}"/>
              </a:ext>
            </a:extLst>
          </p:cNvPr>
          <p:cNvGrpSpPr/>
          <p:nvPr/>
        </p:nvGrpSpPr>
        <p:grpSpPr bwMode="black">
          <a:xfrm>
            <a:off x="8569141" y="4947709"/>
            <a:ext cx="698158" cy="169105"/>
            <a:chOff x="2321681" y="5571144"/>
            <a:chExt cx="701013" cy="175680"/>
          </a:xfrm>
          <a:solidFill>
            <a:srgbClr val="FFFFFF"/>
          </a:solidFill>
          <a:effectLst/>
        </p:grpSpPr>
        <p:sp>
          <p:nvSpPr>
            <p:cNvPr id="751" name="Freeform 23">
              <a:extLst>
                <a:ext uri="{FF2B5EF4-FFF2-40B4-BE49-F238E27FC236}">
                  <a16:creationId xmlns:a16="http://schemas.microsoft.com/office/drawing/2014/main" id="{AE64E7DA-4F76-4B87-A37C-0AB7ACA327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21681" y="5578649"/>
              <a:ext cx="136791" cy="168175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8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6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5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8" y="2"/>
                    <a:pt x="97" y="0"/>
                    <a:pt x="108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6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70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9" y="155"/>
                    <a:pt x="55" y="161"/>
                  </a:cubicBezTo>
                  <a:cubicBezTo>
                    <a:pt x="61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2" name="Freeform 24">
              <a:extLst>
                <a:ext uri="{FF2B5EF4-FFF2-40B4-BE49-F238E27FC236}">
                  <a16:creationId xmlns:a16="http://schemas.microsoft.com/office/drawing/2014/main" id="{BA2C7EE3-872E-4F9E-AF7E-F8972AA33055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6786" y="5626065"/>
              <a:ext cx="66861" cy="117689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2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6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80" y="1"/>
                    <a:pt x="82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3" name="Freeform 25">
              <a:extLst>
                <a:ext uri="{FF2B5EF4-FFF2-40B4-BE49-F238E27FC236}">
                  <a16:creationId xmlns:a16="http://schemas.microsoft.com/office/drawing/2014/main" id="{8C4A0104-7CE8-4D7F-8B29-AD1528826D8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57740" y="5625383"/>
              <a:ext cx="97562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4" y="135"/>
                    <a:pt x="78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9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6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1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4" name="Freeform 26">
              <a:extLst>
                <a:ext uri="{FF2B5EF4-FFF2-40B4-BE49-F238E27FC236}">
                  <a16:creationId xmlns:a16="http://schemas.microsoft.com/office/drawing/2014/main" id="{56D574D7-1513-4738-ACEE-843961F28F4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71335" y="5625383"/>
              <a:ext cx="91080" cy="121441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3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2" y="30"/>
                </a:cxn>
                <a:cxn ang="0">
                  <a:pos x="47" y="39"/>
                </a:cxn>
                <a:cxn ang="0">
                  <a:pos x="38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8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3" y="112"/>
                </a:cxn>
                <a:cxn ang="0">
                  <a:pos x="113" y="141"/>
                </a:cxn>
                <a:cxn ang="0">
                  <a:pos x="95" y="148"/>
                </a:cxn>
              </a:cxnLst>
              <a:rect l="0" t="0" r="r" b="b"/>
              <a:pathLst>
                <a:path w="113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4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5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3" y="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2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8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6" y="123"/>
                    <a:pt x="72" y="124"/>
                    <a:pt x="79" y="124"/>
                  </a:cubicBezTo>
                  <a:cubicBezTo>
                    <a:pt x="82" y="124"/>
                    <a:pt x="85" y="124"/>
                    <a:pt x="88" y="123"/>
                  </a:cubicBezTo>
                  <a:cubicBezTo>
                    <a:pt x="91" y="123"/>
                    <a:pt x="94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3" y="112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08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5" name="Freeform 27">
              <a:extLst>
                <a:ext uri="{FF2B5EF4-FFF2-40B4-BE49-F238E27FC236}">
                  <a16:creationId xmlns:a16="http://schemas.microsoft.com/office/drawing/2014/main" id="{5B781D22-C429-4A08-987F-E723CE3FDB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81860" y="5571144"/>
              <a:ext cx="32066" cy="172610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6" name="Freeform 28">
              <a:extLst>
                <a:ext uri="{FF2B5EF4-FFF2-40B4-BE49-F238E27FC236}">
                  <a16:creationId xmlns:a16="http://schemas.microsoft.com/office/drawing/2014/main" id="{4FEAC4A8-BFC3-4B3D-A034-E4DBAD55CE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30982" y="5625383"/>
              <a:ext cx="97221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9F0733CA-42F9-4E71-BEB1-8449009B07F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5941" y="5625383"/>
              <a:ext cx="76753" cy="121441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19" y="122"/>
                </a:cxn>
                <a:cxn ang="0">
                  <a:pos x="30" y="124"/>
                </a:cxn>
                <a:cxn ang="0">
                  <a:pos x="38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3" y="26"/>
                </a:cxn>
                <a:cxn ang="0">
                  <a:pos x="14" y="12"/>
                </a:cxn>
                <a:cxn ang="0">
                  <a:pos x="32" y="3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2" y="2"/>
                </a:cxn>
                <a:cxn ang="0">
                  <a:pos x="80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79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3" y="25"/>
                </a:cxn>
                <a:cxn ang="0">
                  <a:pos x="38" y="30"/>
                </a:cxn>
                <a:cxn ang="0">
                  <a:pos x="32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2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8" y="129"/>
                    <a:pt x="85" y="134"/>
                    <a:pt x="80" y="138"/>
                  </a:cubicBezTo>
                  <a:cubicBezTo>
                    <a:pt x="75" y="142"/>
                    <a:pt x="69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1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1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30F57E7-401D-4BD4-A0F1-AED2F89BFED2}"/>
              </a:ext>
            </a:extLst>
          </p:cNvPr>
          <p:cNvGrpSpPr/>
          <p:nvPr/>
        </p:nvGrpSpPr>
        <p:grpSpPr bwMode="black">
          <a:xfrm>
            <a:off x="6856404" y="3908543"/>
            <a:ext cx="1382351" cy="190018"/>
            <a:chOff x="3403273" y="5616873"/>
            <a:chExt cx="1088404" cy="154797"/>
          </a:xfrm>
          <a:solidFill>
            <a:srgbClr val="FFFFFF"/>
          </a:solidFill>
          <a:effectLst/>
        </p:grpSpPr>
        <p:sp>
          <p:nvSpPr>
            <p:cNvPr id="740" name="Freeform 36">
              <a:extLst>
                <a:ext uri="{FF2B5EF4-FFF2-40B4-BE49-F238E27FC236}">
                  <a16:creationId xmlns:a16="http://schemas.microsoft.com/office/drawing/2014/main" id="{B1B0082F-FFD4-49CA-BB0A-8AD928E0CA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03273" y="5626227"/>
              <a:ext cx="106215" cy="143331"/>
            </a:xfrm>
            <a:custGeom>
              <a:avLst/>
              <a:gdLst/>
              <a:ahLst/>
              <a:cxnLst>
                <a:cxn ang="0">
                  <a:pos x="215" y="66"/>
                </a:cxn>
                <a:cxn ang="0">
                  <a:pos x="215" y="475"/>
                </a:cxn>
                <a:cxn ang="0">
                  <a:pos x="134" y="475"/>
                </a:cxn>
                <a:cxn ang="0">
                  <a:pos x="134" y="66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6"/>
                </a:cxn>
                <a:cxn ang="0">
                  <a:pos x="215" y="66"/>
                </a:cxn>
              </a:cxnLst>
              <a:rect l="0" t="0" r="r" b="b"/>
              <a:pathLst>
                <a:path w="352" h="475">
                  <a:moveTo>
                    <a:pt x="215" y="66"/>
                  </a:moveTo>
                  <a:lnTo>
                    <a:pt x="215" y="475"/>
                  </a:lnTo>
                  <a:lnTo>
                    <a:pt x="134" y="475"/>
                  </a:lnTo>
                  <a:lnTo>
                    <a:pt x="13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6"/>
                  </a:lnTo>
                  <a:lnTo>
                    <a:pt x="215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1" name="Freeform 37">
              <a:extLst>
                <a:ext uri="{FF2B5EF4-FFF2-40B4-BE49-F238E27FC236}">
                  <a16:creationId xmlns:a16="http://schemas.microsoft.com/office/drawing/2014/main" id="{64FEFB77-E17E-491C-9812-9C00C842C6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488064" y="5664851"/>
              <a:ext cx="93240" cy="10681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4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8"/>
                </a:cxn>
                <a:cxn ang="0">
                  <a:pos x="112" y="142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0"/>
                </a:cxn>
                <a:cxn ang="0">
                  <a:pos x="40" y="146"/>
                </a:cxn>
                <a:cxn ang="0">
                  <a:pos x="18" y="131"/>
                </a:cxn>
                <a:cxn ang="0">
                  <a:pos x="4" y="108"/>
                </a:cxn>
                <a:cxn ang="0">
                  <a:pos x="0" y="76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8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0">
                  <a:moveTo>
                    <a:pt x="33" y="85"/>
                  </a:moveTo>
                  <a:cubicBezTo>
                    <a:pt x="34" y="98"/>
                    <a:pt x="38" y="108"/>
                    <a:pt x="45" y="114"/>
                  </a:cubicBezTo>
                  <a:cubicBezTo>
                    <a:pt x="52" y="121"/>
                    <a:pt x="63" y="125"/>
                    <a:pt x="76" y="125"/>
                  </a:cubicBezTo>
                  <a:cubicBezTo>
                    <a:pt x="84" y="125"/>
                    <a:pt x="92" y="123"/>
                    <a:pt x="100" y="121"/>
                  </a:cubicBezTo>
                  <a:cubicBezTo>
                    <a:pt x="107" y="118"/>
                    <a:pt x="114" y="115"/>
                    <a:pt x="119" y="111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17" y="140"/>
                    <a:pt x="115" y="141"/>
                    <a:pt x="112" y="142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7"/>
                    <a:pt x="91" y="148"/>
                    <a:pt x="86" y="149"/>
                  </a:cubicBezTo>
                  <a:cubicBezTo>
                    <a:pt x="80" y="150"/>
                    <a:pt x="75" y="150"/>
                    <a:pt x="68" y="150"/>
                  </a:cubicBezTo>
                  <a:cubicBezTo>
                    <a:pt x="58" y="150"/>
                    <a:pt x="48" y="149"/>
                    <a:pt x="40" y="146"/>
                  </a:cubicBezTo>
                  <a:cubicBezTo>
                    <a:pt x="31" y="142"/>
                    <a:pt x="24" y="138"/>
                    <a:pt x="18" y="131"/>
                  </a:cubicBezTo>
                  <a:cubicBezTo>
                    <a:pt x="12" y="125"/>
                    <a:pt x="8" y="117"/>
                    <a:pt x="4" y="108"/>
                  </a:cubicBezTo>
                  <a:cubicBezTo>
                    <a:pt x="1" y="99"/>
                    <a:pt x="0" y="88"/>
                    <a:pt x="0" y="76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1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8"/>
                    <a:pt x="131" y="68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29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2" name="Freeform 38">
              <a:extLst>
                <a:ext uri="{FF2B5EF4-FFF2-40B4-BE49-F238E27FC236}">
                  <a16:creationId xmlns:a16="http://schemas.microsoft.com/office/drawing/2014/main" id="{52F95C9F-C7B9-4814-89DC-4B976115474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99107" y="5665455"/>
              <a:ext cx="59444" cy="1041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0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0"/>
                </a:cxn>
                <a:cxn ang="0">
                  <a:pos x="35" y="54"/>
                </a:cxn>
                <a:cxn ang="0">
                  <a:pos x="32" y="72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39" y="16"/>
                </a:cxn>
                <a:cxn ang="0">
                  <a:pos x="48" y="7"/>
                </a:cxn>
                <a:cxn ang="0">
                  <a:pos x="59" y="1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1"/>
                    <a:pt x="76" y="31"/>
                    <a:pt x="74" y="30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0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59"/>
                    <a:pt x="32" y="66"/>
                    <a:pt x="32" y="72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39" y="16"/>
                  </a:cubicBezTo>
                  <a:cubicBezTo>
                    <a:pt x="42" y="12"/>
                    <a:pt x="45" y="9"/>
                    <a:pt x="48" y="7"/>
                  </a:cubicBezTo>
                  <a:cubicBezTo>
                    <a:pt x="52" y="4"/>
                    <a:pt x="55" y="3"/>
                    <a:pt x="59" y="1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0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2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3" name="Freeform 39">
              <a:extLst>
                <a:ext uri="{FF2B5EF4-FFF2-40B4-BE49-F238E27FC236}">
                  <a16:creationId xmlns:a16="http://schemas.microsoft.com/office/drawing/2014/main" id="{15F264AF-7358-479D-8B9A-231B3C38A8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68509" y="5616873"/>
              <a:ext cx="28364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8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2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5" y="37"/>
                    <a:pt x="23" y="38"/>
                    <a:pt x="20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7" y="34"/>
                    <a:pt x="6" y="32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19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7"/>
                    <a:pt x="37" y="9"/>
                    <a:pt x="38" y="12"/>
                  </a:cubicBezTo>
                  <a:cubicBezTo>
                    <a:pt x="39" y="14"/>
                    <a:pt x="40" y="17"/>
                    <a:pt x="40" y="19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4" name="Freeform 40">
              <a:extLst>
                <a:ext uri="{FF2B5EF4-FFF2-40B4-BE49-F238E27FC236}">
                  <a16:creationId xmlns:a16="http://schemas.microsoft.com/office/drawing/2014/main" id="{3019E4B7-45EA-43DC-9DC1-BFE47600F1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21013" y="5664851"/>
              <a:ext cx="152684" cy="104707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29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4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5"/>
                </a:cxn>
                <a:cxn ang="0">
                  <a:pos x="33" y="25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6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1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29"/>
                  </a:cubicBezTo>
                  <a:cubicBezTo>
                    <a:pt x="137" y="32"/>
                    <a:pt x="134" y="34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0"/>
                    <a:pt x="89" y="46"/>
                  </a:cubicBezTo>
                  <a:cubicBezTo>
                    <a:pt x="87" y="41"/>
                    <a:pt x="85" y="37"/>
                    <a:pt x="83" y="34"/>
                  </a:cubicBezTo>
                  <a:cubicBezTo>
                    <a:pt x="80" y="32"/>
                    <a:pt x="77" y="29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6" y="45"/>
                    <a:pt x="34" y="50"/>
                  </a:cubicBezTo>
                  <a:cubicBezTo>
                    <a:pt x="33" y="54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8" y="17"/>
                    <a:pt x="44" y="10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0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3"/>
                    <a:pt x="119" y="28"/>
                  </a:cubicBezTo>
                  <a:cubicBezTo>
                    <a:pt x="125" y="18"/>
                    <a:pt x="132" y="11"/>
                    <a:pt x="140" y="6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5" name="Freeform 41">
              <a:extLst>
                <a:ext uri="{FF2B5EF4-FFF2-40B4-BE49-F238E27FC236}">
                  <a16:creationId xmlns:a16="http://schemas.microsoft.com/office/drawing/2014/main" id="{F40F7399-F5C7-48FD-BF00-4B3454303CD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9389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9" y="127"/>
                </a:cxn>
                <a:cxn ang="0">
                  <a:pos x="71" y="144"/>
                </a:cxn>
                <a:cxn ang="0">
                  <a:pos x="46" y="150"/>
                </a:cxn>
                <a:cxn ang="0">
                  <a:pos x="27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7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1" y="1"/>
                </a:cxn>
                <a:cxn ang="0">
                  <a:pos x="66" y="0"/>
                </a:cxn>
                <a:cxn ang="0">
                  <a:pos x="90" y="3"/>
                </a:cxn>
                <a:cxn ang="0">
                  <a:pos x="108" y="14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4" y="135"/>
                    <a:pt x="78" y="140"/>
                    <a:pt x="71" y="144"/>
                  </a:cubicBezTo>
                  <a:cubicBezTo>
                    <a:pt x="64" y="148"/>
                    <a:pt x="55" y="150"/>
                    <a:pt x="46" y="150"/>
                  </a:cubicBezTo>
                  <a:cubicBezTo>
                    <a:pt x="39" y="150"/>
                    <a:pt x="32" y="149"/>
                    <a:pt x="27" y="147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5" y="85"/>
                    <a:pt x="8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8" y="27"/>
                    <a:pt x="71" y="25"/>
                    <a:pt x="62" y="25"/>
                  </a:cubicBezTo>
                  <a:cubicBezTo>
                    <a:pt x="54" y="25"/>
                    <a:pt x="45" y="26"/>
                    <a:pt x="37" y="29"/>
                  </a:cubicBezTo>
                  <a:cubicBezTo>
                    <a:pt x="28" y="32"/>
                    <a:pt x="21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1"/>
                    <a:pt x="19" y="10"/>
                    <a:pt x="23" y="8"/>
                  </a:cubicBezTo>
                  <a:cubicBezTo>
                    <a:pt x="27" y="7"/>
                    <a:pt x="31" y="5"/>
                    <a:pt x="36" y="4"/>
                  </a:cubicBezTo>
                  <a:cubicBezTo>
                    <a:pt x="41" y="3"/>
                    <a:pt x="45" y="2"/>
                    <a:pt x="51" y="1"/>
                  </a:cubicBezTo>
                  <a:cubicBezTo>
                    <a:pt x="56" y="0"/>
                    <a:pt x="61" y="0"/>
                    <a:pt x="66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8" y="14"/>
                  </a:cubicBezTo>
                  <a:cubicBezTo>
                    <a:pt x="112" y="19"/>
                    <a:pt x="116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6" y="91"/>
                    <a:pt x="34" y="93"/>
                    <a:pt x="33" y="96"/>
                  </a:cubicBezTo>
                  <a:cubicBezTo>
                    <a:pt x="33" y="98"/>
                    <a:pt x="32" y="101"/>
                    <a:pt x="32" y="104"/>
                  </a:cubicBezTo>
                  <a:cubicBezTo>
                    <a:pt x="32" y="107"/>
                    <a:pt x="33" y="110"/>
                    <a:pt x="34" y="113"/>
                  </a:cubicBezTo>
                  <a:cubicBezTo>
                    <a:pt x="35" y="115"/>
                    <a:pt x="37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3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1"/>
                    <a:pt x="86" y="108"/>
                    <a:pt x="87" y="104"/>
                  </a:cubicBezTo>
                  <a:cubicBezTo>
                    <a:pt x="89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6" name="Freeform 42">
              <a:extLst>
                <a:ext uri="{FF2B5EF4-FFF2-40B4-BE49-F238E27FC236}">
                  <a16:creationId xmlns:a16="http://schemas.microsoft.com/office/drawing/2014/main" id="{190A83E8-E98E-4F5E-847F-CC74892AA0C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2634" y="5626227"/>
              <a:ext cx="109836" cy="143331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4"/>
                </a:cxn>
                <a:cxn ang="0">
                  <a:pos x="34" y="94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38" y="88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7" name="Freeform 43">
              <a:extLst>
                <a:ext uri="{FF2B5EF4-FFF2-40B4-BE49-F238E27FC236}">
                  <a16:creationId xmlns:a16="http://schemas.microsoft.com/office/drawing/2014/main" id="{EAD2460A-F2A6-47B0-AE8C-CAE443F1CF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63677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4"/>
                </a:cxn>
                <a:cxn ang="0">
                  <a:pos x="46" y="150"/>
                </a:cxn>
                <a:cxn ang="0">
                  <a:pos x="26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3"/>
                </a:cxn>
                <a:cxn ang="0">
                  <a:pos x="107" y="14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0"/>
                    <a:pt x="70" y="144"/>
                  </a:cubicBezTo>
                  <a:cubicBezTo>
                    <a:pt x="63" y="148"/>
                    <a:pt x="55" y="150"/>
                    <a:pt x="46" y="150"/>
                  </a:cubicBezTo>
                  <a:cubicBezTo>
                    <a:pt x="38" y="150"/>
                    <a:pt x="32" y="149"/>
                    <a:pt x="26" y="147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4" y="85"/>
                    <a:pt x="7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7"/>
                    <a:pt x="70" y="25"/>
                    <a:pt x="62" y="25"/>
                  </a:cubicBezTo>
                  <a:cubicBezTo>
                    <a:pt x="53" y="25"/>
                    <a:pt x="45" y="26"/>
                    <a:pt x="36" y="29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5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7" y="14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4"/>
                  </a:cubicBezTo>
                  <a:cubicBezTo>
                    <a:pt x="32" y="107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1"/>
                    <a:pt x="85" y="108"/>
                    <a:pt x="87" y="104"/>
                  </a:cubicBezTo>
                  <a:cubicBezTo>
                    <a:pt x="88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8" name="Freeform 44">
              <a:extLst>
                <a:ext uri="{FF2B5EF4-FFF2-40B4-BE49-F238E27FC236}">
                  <a16:creationId xmlns:a16="http://schemas.microsoft.com/office/drawing/2014/main" id="{94B16AAA-5288-4056-A0A9-725C98A5A23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65065" y="5664851"/>
              <a:ext cx="67591" cy="10681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7"/>
                </a:cxn>
                <a:cxn ang="0">
                  <a:pos x="63" y="147"/>
                </a:cxn>
                <a:cxn ang="0">
                  <a:pos x="38" y="150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7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8" y="98"/>
                </a:cxn>
                <a:cxn ang="0">
                  <a:pos x="49" y="92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3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3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3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29"/>
                </a:cxn>
                <a:cxn ang="0">
                  <a:pos x="33" y="40"/>
                </a:cxn>
                <a:cxn ang="0">
                  <a:pos x="35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9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0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3"/>
                    <a:pt x="81" y="137"/>
                  </a:cubicBezTo>
                  <a:cubicBezTo>
                    <a:pt x="76" y="141"/>
                    <a:pt x="70" y="145"/>
                    <a:pt x="63" y="147"/>
                  </a:cubicBezTo>
                  <a:cubicBezTo>
                    <a:pt x="56" y="149"/>
                    <a:pt x="48" y="150"/>
                    <a:pt x="38" y="150"/>
                  </a:cubicBezTo>
                  <a:cubicBezTo>
                    <a:pt x="35" y="150"/>
                    <a:pt x="33" y="150"/>
                    <a:pt x="29" y="150"/>
                  </a:cubicBezTo>
                  <a:cubicBezTo>
                    <a:pt x="26" y="149"/>
                    <a:pt x="22" y="149"/>
                    <a:pt x="19" y="148"/>
                  </a:cubicBezTo>
                  <a:cubicBezTo>
                    <a:pt x="15" y="147"/>
                    <a:pt x="12" y="147"/>
                    <a:pt x="9" y="146"/>
                  </a:cubicBezTo>
                  <a:cubicBezTo>
                    <a:pt x="6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7"/>
                  </a:cubicBezTo>
                  <a:cubicBezTo>
                    <a:pt x="13" y="119"/>
                    <a:pt x="17" y="120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8" y="125"/>
                    <a:pt x="53" y="124"/>
                    <a:pt x="57" y="121"/>
                  </a:cubicBezTo>
                  <a:cubicBezTo>
                    <a:pt x="61" y="118"/>
                    <a:pt x="63" y="114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1"/>
                    <a:pt x="60" y="100"/>
                    <a:pt x="58" y="98"/>
                  </a:cubicBezTo>
                  <a:cubicBezTo>
                    <a:pt x="56" y="96"/>
                    <a:pt x="53" y="94"/>
                    <a:pt x="49" y="92"/>
                  </a:cubicBezTo>
                  <a:cubicBezTo>
                    <a:pt x="45" y="91"/>
                    <a:pt x="41" y="88"/>
                    <a:pt x="35" y="86"/>
                  </a:cubicBezTo>
                  <a:cubicBezTo>
                    <a:pt x="30" y="84"/>
                    <a:pt x="25" y="81"/>
                    <a:pt x="20" y="79"/>
                  </a:cubicBezTo>
                  <a:cubicBezTo>
                    <a:pt x="16" y="76"/>
                    <a:pt x="13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49"/>
                    <a:pt x="0" y="43"/>
                  </a:cubicBezTo>
                  <a:cubicBezTo>
                    <a:pt x="0" y="37"/>
                    <a:pt x="2" y="31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8"/>
                    <a:pt x="26" y="5"/>
                    <a:pt x="33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3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5"/>
                    <a:pt x="57" y="25"/>
                    <a:pt x="54" y="25"/>
                  </a:cubicBezTo>
                  <a:cubicBezTo>
                    <a:pt x="48" y="25"/>
                    <a:pt x="43" y="26"/>
                    <a:pt x="39" y="29"/>
                  </a:cubicBezTo>
                  <a:cubicBezTo>
                    <a:pt x="35" y="32"/>
                    <a:pt x="33" y="36"/>
                    <a:pt x="33" y="40"/>
                  </a:cubicBezTo>
                  <a:cubicBezTo>
                    <a:pt x="33" y="43"/>
                    <a:pt x="34" y="46"/>
                    <a:pt x="35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6"/>
                    <a:pt x="46" y="58"/>
                  </a:cubicBezTo>
                  <a:cubicBezTo>
                    <a:pt x="50" y="60"/>
                    <a:pt x="54" y="61"/>
                    <a:pt x="59" y="63"/>
                  </a:cubicBezTo>
                  <a:cubicBezTo>
                    <a:pt x="64" y="65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2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9" name="Freeform 45">
              <a:extLst>
                <a:ext uri="{FF2B5EF4-FFF2-40B4-BE49-F238E27FC236}">
                  <a16:creationId xmlns:a16="http://schemas.microsoft.com/office/drawing/2014/main" id="{D13157C5-3368-427F-B969-AB9141A2C70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48347" y="5616873"/>
              <a:ext cx="28666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9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19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2"/>
                  </a:cubicBezTo>
                  <a:cubicBezTo>
                    <a:pt x="33" y="34"/>
                    <a:pt x="31" y="35"/>
                    <a:pt x="28" y="36"/>
                  </a:cubicBezTo>
                  <a:cubicBezTo>
                    <a:pt x="26" y="37"/>
                    <a:pt x="23" y="38"/>
                    <a:pt x="20" y="38"/>
                  </a:cubicBezTo>
                  <a:cubicBezTo>
                    <a:pt x="17" y="38"/>
                    <a:pt x="15" y="37"/>
                    <a:pt x="12" y="36"/>
                  </a:cubicBezTo>
                  <a:cubicBezTo>
                    <a:pt x="10" y="35"/>
                    <a:pt x="8" y="34"/>
                    <a:pt x="6" y="32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7"/>
                    <a:pt x="37" y="9"/>
                    <a:pt x="39" y="12"/>
                  </a:cubicBezTo>
                  <a:cubicBezTo>
                    <a:pt x="40" y="14"/>
                    <a:pt x="40" y="17"/>
                    <a:pt x="40" y="19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0" name="Freeform 46">
              <a:extLst>
                <a:ext uri="{FF2B5EF4-FFF2-40B4-BE49-F238E27FC236}">
                  <a16:creationId xmlns:a16="http://schemas.microsoft.com/office/drawing/2014/main" id="{199F4C34-8A93-4304-9546-A92CA7FEB8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01153" y="5617778"/>
              <a:ext cx="90524" cy="151780"/>
            </a:xfrm>
            <a:custGeom>
              <a:avLst/>
              <a:gdLst/>
              <a:ahLst/>
              <a:cxnLst>
                <a:cxn ang="0">
                  <a:pos x="95" y="213"/>
                </a:cxn>
                <a:cxn ang="0">
                  <a:pos x="95" y="131"/>
                </a:cxn>
                <a:cxn ang="0">
                  <a:pos x="88" y="102"/>
                </a:cxn>
                <a:cxn ang="0">
                  <a:pos x="66" y="92"/>
                </a:cxn>
                <a:cxn ang="0">
                  <a:pos x="52" y="95"/>
                </a:cxn>
                <a:cxn ang="0">
                  <a:pos x="41" y="104"/>
                </a:cxn>
                <a:cxn ang="0">
                  <a:pos x="35" y="116"/>
                </a:cxn>
                <a:cxn ang="0">
                  <a:pos x="32" y="131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1"/>
                </a:cxn>
                <a:cxn ang="0">
                  <a:pos x="51" y="73"/>
                </a:cxn>
                <a:cxn ang="0">
                  <a:pos x="64" y="68"/>
                </a:cxn>
                <a:cxn ang="0">
                  <a:pos x="79" y="66"/>
                </a:cxn>
                <a:cxn ang="0">
                  <a:pos x="115" y="81"/>
                </a:cxn>
                <a:cxn ang="0">
                  <a:pos x="127" y="125"/>
                </a:cxn>
                <a:cxn ang="0">
                  <a:pos x="127" y="213"/>
                </a:cxn>
                <a:cxn ang="0">
                  <a:pos x="95" y="213"/>
                </a:cxn>
              </a:cxnLst>
              <a:rect l="0" t="0" r="r" b="b"/>
              <a:pathLst>
                <a:path w="127" h="213">
                  <a:moveTo>
                    <a:pt x="95" y="213"/>
                  </a:moveTo>
                  <a:cubicBezTo>
                    <a:pt x="95" y="131"/>
                    <a:pt x="95" y="131"/>
                    <a:pt x="95" y="131"/>
                  </a:cubicBezTo>
                  <a:cubicBezTo>
                    <a:pt x="95" y="119"/>
                    <a:pt x="92" y="109"/>
                    <a:pt x="88" y="102"/>
                  </a:cubicBezTo>
                  <a:cubicBezTo>
                    <a:pt x="84" y="95"/>
                    <a:pt x="76" y="92"/>
                    <a:pt x="66" y="92"/>
                  </a:cubicBezTo>
                  <a:cubicBezTo>
                    <a:pt x="61" y="92"/>
                    <a:pt x="56" y="93"/>
                    <a:pt x="52" y="95"/>
                  </a:cubicBezTo>
                  <a:cubicBezTo>
                    <a:pt x="48" y="98"/>
                    <a:pt x="44" y="100"/>
                    <a:pt x="41" y="104"/>
                  </a:cubicBezTo>
                  <a:cubicBezTo>
                    <a:pt x="38" y="108"/>
                    <a:pt x="36" y="112"/>
                    <a:pt x="35" y="116"/>
                  </a:cubicBezTo>
                  <a:cubicBezTo>
                    <a:pt x="33" y="121"/>
                    <a:pt x="32" y="126"/>
                    <a:pt x="32" y="131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4"/>
                    <a:pt x="41" y="81"/>
                  </a:cubicBezTo>
                  <a:cubicBezTo>
                    <a:pt x="44" y="78"/>
                    <a:pt x="48" y="75"/>
                    <a:pt x="51" y="73"/>
                  </a:cubicBezTo>
                  <a:cubicBezTo>
                    <a:pt x="55" y="71"/>
                    <a:pt x="59" y="69"/>
                    <a:pt x="64" y="68"/>
                  </a:cubicBezTo>
                  <a:cubicBezTo>
                    <a:pt x="68" y="66"/>
                    <a:pt x="73" y="66"/>
                    <a:pt x="79" y="66"/>
                  </a:cubicBezTo>
                  <a:cubicBezTo>
                    <a:pt x="95" y="66"/>
                    <a:pt x="107" y="71"/>
                    <a:pt x="115" y="81"/>
                  </a:cubicBezTo>
                  <a:cubicBezTo>
                    <a:pt x="123" y="91"/>
                    <a:pt x="127" y="105"/>
                    <a:pt x="127" y="125"/>
                  </a:cubicBezTo>
                  <a:cubicBezTo>
                    <a:pt x="127" y="213"/>
                    <a:pt x="127" y="213"/>
                    <a:pt x="127" y="213"/>
                  </a:cubicBezTo>
                  <a:lnTo>
                    <a:pt x="9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4FCA2AD-1194-46C4-94CD-B9ACB98D3A6C}"/>
              </a:ext>
            </a:extLst>
          </p:cNvPr>
          <p:cNvGrpSpPr/>
          <p:nvPr/>
        </p:nvGrpSpPr>
        <p:grpSpPr bwMode="black">
          <a:xfrm>
            <a:off x="4649221" y="3363194"/>
            <a:ext cx="1631831" cy="168635"/>
            <a:chOff x="9662524" y="5603535"/>
            <a:chExt cx="1748299" cy="186932"/>
          </a:xfrm>
          <a:solidFill>
            <a:srgbClr val="FFFFFF"/>
          </a:solidFill>
          <a:effectLst/>
        </p:grpSpPr>
        <p:sp>
          <p:nvSpPr>
            <p:cNvPr id="730" name="Freeform 19">
              <a:extLst>
                <a:ext uri="{FF2B5EF4-FFF2-40B4-BE49-F238E27FC236}">
                  <a16:creationId xmlns:a16="http://schemas.microsoft.com/office/drawing/2014/main" id="{7E44C390-A138-48BC-A49E-65AA2F9F4F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62524" y="5613338"/>
              <a:ext cx="157185" cy="169355"/>
            </a:xfrm>
            <a:custGeom>
              <a:avLst/>
              <a:gdLst/>
              <a:ahLst/>
              <a:cxnLst>
                <a:cxn ang="0">
                  <a:pos x="78" y="57"/>
                </a:cxn>
                <a:cxn ang="0">
                  <a:pos x="123" y="39"/>
                </a:cxn>
                <a:cxn ang="0">
                  <a:pos x="138" y="42"/>
                </a:cxn>
                <a:cxn ang="0">
                  <a:pos x="130" y="53"/>
                </a:cxn>
                <a:cxn ang="0">
                  <a:pos x="76" y="66"/>
                </a:cxn>
                <a:cxn ang="0">
                  <a:pos x="71" y="115"/>
                </a:cxn>
                <a:cxn ang="0">
                  <a:pos x="127" y="101"/>
                </a:cxn>
                <a:cxn ang="0">
                  <a:pos x="110" y="88"/>
                </a:cxn>
                <a:cxn ang="0">
                  <a:pos x="111" y="83"/>
                </a:cxn>
                <a:cxn ang="0">
                  <a:pos x="145" y="101"/>
                </a:cxn>
                <a:cxn ang="0">
                  <a:pos x="207" y="121"/>
                </a:cxn>
                <a:cxn ang="0">
                  <a:pos x="224" y="161"/>
                </a:cxn>
                <a:cxn ang="0">
                  <a:pos x="203" y="205"/>
                </a:cxn>
                <a:cxn ang="0">
                  <a:pos x="132" y="241"/>
                </a:cxn>
                <a:cxn ang="0">
                  <a:pos x="130" y="236"/>
                </a:cxn>
                <a:cxn ang="0">
                  <a:pos x="188" y="204"/>
                </a:cxn>
                <a:cxn ang="0">
                  <a:pos x="208" y="161"/>
                </a:cxn>
                <a:cxn ang="0">
                  <a:pos x="194" y="126"/>
                </a:cxn>
                <a:cxn ang="0">
                  <a:pos x="143" y="109"/>
                </a:cxn>
                <a:cxn ang="0">
                  <a:pos x="123" y="149"/>
                </a:cxn>
                <a:cxn ang="0">
                  <a:pos x="94" y="187"/>
                </a:cxn>
                <a:cxn ang="0">
                  <a:pos x="105" y="199"/>
                </a:cxn>
                <a:cxn ang="0">
                  <a:pos x="103" y="209"/>
                </a:cxn>
                <a:cxn ang="0">
                  <a:pos x="90" y="205"/>
                </a:cxn>
                <a:cxn ang="0">
                  <a:pos x="84" y="197"/>
                </a:cxn>
                <a:cxn ang="0">
                  <a:pos x="55" y="221"/>
                </a:cxn>
                <a:cxn ang="0">
                  <a:pos x="26" y="228"/>
                </a:cxn>
                <a:cxn ang="0">
                  <a:pos x="1" y="198"/>
                </a:cxn>
                <a:cxn ang="0">
                  <a:pos x="28" y="142"/>
                </a:cxn>
                <a:cxn ang="0">
                  <a:pos x="61" y="119"/>
                </a:cxn>
                <a:cxn ang="0">
                  <a:pos x="64" y="68"/>
                </a:cxn>
                <a:cxn ang="0">
                  <a:pos x="34" y="71"/>
                </a:cxn>
                <a:cxn ang="0">
                  <a:pos x="18" y="67"/>
                </a:cxn>
                <a:cxn ang="0">
                  <a:pos x="7" y="49"/>
                </a:cxn>
                <a:cxn ang="0">
                  <a:pos x="11" y="48"/>
                </a:cxn>
                <a:cxn ang="0">
                  <a:pos x="34" y="61"/>
                </a:cxn>
                <a:cxn ang="0">
                  <a:pos x="65" y="59"/>
                </a:cxn>
                <a:cxn ang="0">
                  <a:pos x="70" y="17"/>
                </a:cxn>
                <a:cxn ang="0">
                  <a:pos x="55" y="4"/>
                </a:cxn>
                <a:cxn ang="0">
                  <a:pos x="55" y="0"/>
                </a:cxn>
                <a:cxn ang="0">
                  <a:pos x="82" y="6"/>
                </a:cxn>
                <a:cxn ang="0">
                  <a:pos x="87" y="23"/>
                </a:cxn>
                <a:cxn ang="0">
                  <a:pos x="78" y="57"/>
                </a:cxn>
                <a:cxn ang="0">
                  <a:pos x="34" y="150"/>
                </a:cxn>
                <a:cxn ang="0">
                  <a:pos x="15" y="197"/>
                </a:cxn>
                <a:cxn ang="0">
                  <a:pos x="28" y="221"/>
                </a:cxn>
                <a:cxn ang="0">
                  <a:pos x="54" y="212"/>
                </a:cxn>
                <a:cxn ang="0">
                  <a:pos x="79" y="190"/>
                </a:cxn>
                <a:cxn ang="0">
                  <a:pos x="61" y="128"/>
                </a:cxn>
                <a:cxn ang="0">
                  <a:pos x="34" y="150"/>
                </a:cxn>
                <a:cxn ang="0">
                  <a:pos x="71" y="124"/>
                </a:cxn>
                <a:cxn ang="0">
                  <a:pos x="89" y="180"/>
                </a:cxn>
                <a:cxn ang="0">
                  <a:pos x="111" y="145"/>
                </a:cxn>
                <a:cxn ang="0">
                  <a:pos x="126" y="109"/>
                </a:cxn>
                <a:cxn ang="0">
                  <a:pos x="71" y="124"/>
                </a:cxn>
              </a:cxnLst>
              <a:rect l="0" t="0" r="r" b="b"/>
              <a:pathLst>
                <a:path w="224" h="241">
                  <a:moveTo>
                    <a:pt x="78" y="57"/>
                  </a:moveTo>
                  <a:cubicBezTo>
                    <a:pt x="99" y="52"/>
                    <a:pt x="114" y="46"/>
                    <a:pt x="123" y="39"/>
                  </a:cubicBezTo>
                  <a:cubicBezTo>
                    <a:pt x="131" y="39"/>
                    <a:pt x="136" y="40"/>
                    <a:pt x="138" y="42"/>
                  </a:cubicBezTo>
                  <a:cubicBezTo>
                    <a:pt x="144" y="46"/>
                    <a:pt x="142" y="49"/>
                    <a:pt x="130" y="53"/>
                  </a:cubicBezTo>
                  <a:cubicBezTo>
                    <a:pt x="116" y="58"/>
                    <a:pt x="98" y="63"/>
                    <a:pt x="76" y="66"/>
                  </a:cubicBezTo>
                  <a:cubicBezTo>
                    <a:pt x="73" y="89"/>
                    <a:pt x="71" y="105"/>
                    <a:pt x="71" y="115"/>
                  </a:cubicBezTo>
                  <a:cubicBezTo>
                    <a:pt x="90" y="107"/>
                    <a:pt x="109" y="103"/>
                    <a:pt x="127" y="101"/>
                  </a:cubicBezTo>
                  <a:cubicBezTo>
                    <a:pt x="128" y="94"/>
                    <a:pt x="122" y="89"/>
                    <a:pt x="110" y="88"/>
                  </a:cubicBezTo>
                  <a:cubicBezTo>
                    <a:pt x="107" y="86"/>
                    <a:pt x="108" y="85"/>
                    <a:pt x="111" y="83"/>
                  </a:cubicBezTo>
                  <a:cubicBezTo>
                    <a:pt x="134" y="85"/>
                    <a:pt x="146" y="91"/>
                    <a:pt x="145" y="101"/>
                  </a:cubicBezTo>
                  <a:cubicBezTo>
                    <a:pt x="174" y="102"/>
                    <a:pt x="195" y="109"/>
                    <a:pt x="207" y="121"/>
                  </a:cubicBezTo>
                  <a:cubicBezTo>
                    <a:pt x="218" y="132"/>
                    <a:pt x="224" y="145"/>
                    <a:pt x="224" y="161"/>
                  </a:cubicBezTo>
                  <a:cubicBezTo>
                    <a:pt x="224" y="177"/>
                    <a:pt x="217" y="191"/>
                    <a:pt x="203" y="205"/>
                  </a:cubicBezTo>
                  <a:cubicBezTo>
                    <a:pt x="187" y="221"/>
                    <a:pt x="163" y="233"/>
                    <a:pt x="132" y="241"/>
                  </a:cubicBezTo>
                  <a:cubicBezTo>
                    <a:pt x="126" y="241"/>
                    <a:pt x="126" y="239"/>
                    <a:pt x="130" y="236"/>
                  </a:cubicBezTo>
                  <a:cubicBezTo>
                    <a:pt x="157" y="226"/>
                    <a:pt x="176" y="215"/>
                    <a:pt x="188" y="204"/>
                  </a:cubicBezTo>
                  <a:cubicBezTo>
                    <a:pt x="201" y="190"/>
                    <a:pt x="208" y="176"/>
                    <a:pt x="208" y="161"/>
                  </a:cubicBezTo>
                  <a:cubicBezTo>
                    <a:pt x="208" y="147"/>
                    <a:pt x="203" y="135"/>
                    <a:pt x="194" y="126"/>
                  </a:cubicBezTo>
                  <a:cubicBezTo>
                    <a:pt x="184" y="116"/>
                    <a:pt x="167" y="110"/>
                    <a:pt x="143" y="109"/>
                  </a:cubicBezTo>
                  <a:cubicBezTo>
                    <a:pt x="137" y="121"/>
                    <a:pt x="131" y="134"/>
                    <a:pt x="123" y="149"/>
                  </a:cubicBezTo>
                  <a:cubicBezTo>
                    <a:pt x="114" y="163"/>
                    <a:pt x="105" y="176"/>
                    <a:pt x="94" y="187"/>
                  </a:cubicBezTo>
                  <a:cubicBezTo>
                    <a:pt x="97" y="191"/>
                    <a:pt x="101" y="195"/>
                    <a:pt x="105" y="199"/>
                  </a:cubicBezTo>
                  <a:cubicBezTo>
                    <a:pt x="108" y="203"/>
                    <a:pt x="107" y="206"/>
                    <a:pt x="103" y="209"/>
                  </a:cubicBezTo>
                  <a:cubicBezTo>
                    <a:pt x="99" y="212"/>
                    <a:pt x="94" y="211"/>
                    <a:pt x="90" y="205"/>
                  </a:cubicBezTo>
                  <a:cubicBezTo>
                    <a:pt x="88" y="202"/>
                    <a:pt x="86" y="199"/>
                    <a:pt x="84" y="197"/>
                  </a:cubicBezTo>
                  <a:cubicBezTo>
                    <a:pt x="75" y="207"/>
                    <a:pt x="65" y="215"/>
                    <a:pt x="55" y="221"/>
                  </a:cubicBezTo>
                  <a:cubicBezTo>
                    <a:pt x="45" y="227"/>
                    <a:pt x="36" y="229"/>
                    <a:pt x="26" y="228"/>
                  </a:cubicBezTo>
                  <a:cubicBezTo>
                    <a:pt x="11" y="227"/>
                    <a:pt x="3" y="217"/>
                    <a:pt x="1" y="198"/>
                  </a:cubicBezTo>
                  <a:cubicBezTo>
                    <a:pt x="0" y="179"/>
                    <a:pt x="9" y="160"/>
                    <a:pt x="28" y="142"/>
                  </a:cubicBezTo>
                  <a:cubicBezTo>
                    <a:pt x="37" y="134"/>
                    <a:pt x="48" y="126"/>
                    <a:pt x="61" y="119"/>
                  </a:cubicBezTo>
                  <a:cubicBezTo>
                    <a:pt x="61" y="108"/>
                    <a:pt x="62" y="91"/>
                    <a:pt x="64" y="68"/>
                  </a:cubicBezTo>
                  <a:cubicBezTo>
                    <a:pt x="54" y="69"/>
                    <a:pt x="43" y="70"/>
                    <a:pt x="34" y="71"/>
                  </a:cubicBezTo>
                  <a:cubicBezTo>
                    <a:pt x="27" y="72"/>
                    <a:pt x="22" y="70"/>
                    <a:pt x="18" y="67"/>
                  </a:cubicBezTo>
                  <a:cubicBezTo>
                    <a:pt x="12" y="61"/>
                    <a:pt x="8" y="55"/>
                    <a:pt x="7" y="49"/>
                  </a:cubicBezTo>
                  <a:cubicBezTo>
                    <a:pt x="8" y="45"/>
                    <a:pt x="9" y="45"/>
                    <a:pt x="11" y="48"/>
                  </a:cubicBezTo>
                  <a:cubicBezTo>
                    <a:pt x="16" y="57"/>
                    <a:pt x="23" y="61"/>
                    <a:pt x="34" y="61"/>
                  </a:cubicBezTo>
                  <a:cubicBezTo>
                    <a:pt x="46" y="61"/>
                    <a:pt x="57" y="60"/>
                    <a:pt x="65" y="59"/>
                  </a:cubicBezTo>
                  <a:cubicBezTo>
                    <a:pt x="67" y="44"/>
                    <a:pt x="69" y="30"/>
                    <a:pt x="70" y="17"/>
                  </a:cubicBezTo>
                  <a:cubicBezTo>
                    <a:pt x="70" y="10"/>
                    <a:pt x="66" y="6"/>
                    <a:pt x="55" y="4"/>
                  </a:cubicBezTo>
                  <a:cubicBezTo>
                    <a:pt x="52" y="4"/>
                    <a:pt x="52" y="3"/>
                    <a:pt x="55" y="0"/>
                  </a:cubicBezTo>
                  <a:cubicBezTo>
                    <a:pt x="66" y="0"/>
                    <a:pt x="75" y="2"/>
                    <a:pt x="82" y="6"/>
                  </a:cubicBezTo>
                  <a:cubicBezTo>
                    <a:pt x="91" y="10"/>
                    <a:pt x="93" y="16"/>
                    <a:pt x="87" y="23"/>
                  </a:cubicBezTo>
                  <a:cubicBezTo>
                    <a:pt x="84" y="29"/>
                    <a:pt x="81" y="40"/>
                    <a:pt x="78" y="57"/>
                  </a:cubicBezTo>
                  <a:close/>
                  <a:moveTo>
                    <a:pt x="34" y="150"/>
                  </a:moveTo>
                  <a:cubicBezTo>
                    <a:pt x="21" y="164"/>
                    <a:pt x="15" y="180"/>
                    <a:pt x="15" y="197"/>
                  </a:cubicBezTo>
                  <a:cubicBezTo>
                    <a:pt x="15" y="212"/>
                    <a:pt x="19" y="220"/>
                    <a:pt x="28" y="221"/>
                  </a:cubicBezTo>
                  <a:cubicBezTo>
                    <a:pt x="36" y="221"/>
                    <a:pt x="44" y="218"/>
                    <a:pt x="54" y="212"/>
                  </a:cubicBezTo>
                  <a:cubicBezTo>
                    <a:pt x="63" y="206"/>
                    <a:pt x="71" y="198"/>
                    <a:pt x="79" y="190"/>
                  </a:cubicBezTo>
                  <a:cubicBezTo>
                    <a:pt x="67" y="172"/>
                    <a:pt x="61" y="152"/>
                    <a:pt x="61" y="128"/>
                  </a:cubicBezTo>
                  <a:cubicBezTo>
                    <a:pt x="50" y="134"/>
                    <a:pt x="41" y="142"/>
                    <a:pt x="34" y="150"/>
                  </a:cubicBezTo>
                  <a:close/>
                  <a:moveTo>
                    <a:pt x="71" y="124"/>
                  </a:moveTo>
                  <a:cubicBezTo>
                    <a:pt x="73" y="149"/>
                    <a:pt x="79" y="167"/>
                    <a:pt x="89" y="180"/>
                  </a:cubicBezTo>
                  <a:cubicBezTo>
                    <a:pt x="97" y="170"/>
                    <a:pt x="105" y="158"/>
                    <a:pt x="111" y="145"/>
                  </a:cubicBezTo>
                  <a:cubicBezTo>
                    <a:pt x="117" y="133"/>
                    <a:pt x="122" y="121"/>
                    <a:pt x="126" y="109"/>
                  </a:cubicBezTo>
                  <a:cubicBezTo>
                    <a:pt x="100" y="113"/>
                    <a:pt x="82" y="118"/>
                    <a:pt x="71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1" name="Freeform 20">
              <a:extLst>
                <a:ext uri="{FF2B5EF4-FFF2-40B4-BE49-F238E27FC236}">
                  <a16:creationId xmlns:a16="http://schemas.microsoft.com/office/drawing/2014/main" id="{2145DCE7-6D0F-4B9D-8DA1-DE29806A26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63991" y="5619761"/>
              <a:ext cx="90592" cy="162256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25"/>
                </a:cxn>
                <a:cxn ang="0">
                  <a:pos x="18" y="70"/>
                </a:cxn>
                <a:cxn ang="0">
                  <a:pos x="18" y="114"/>
                </a:cxn>
                <a:cxn ang="0">
                  <a:pos x="23" y="115"/>
                </a:cxn>
                <a:cxn ang="0">
                  <a:pos x="65" y="32"/>
                </a:cxn>
                <a:cxn ang="0">
                  <a:pos x="91" y="19"/>
                </a:cxn>
                <a:cxn ang="0">
                  <a:pos x="111" y="27"/>
                </a:cxn>
                <a:cxn ang="0">
                  <a:pos x="129" y="94"/>
                </a:cxn>
                <a:cxn ang="0">
                  <a:pos x="99" y="191"/>
                </a:cxn>
                <a:cxn ang="0">
                  <a:pos x="30" y="231"/>
                </a:cxn>
                <a:cxn ang="0">
                  <a:pos x="28" y="226"/>
                </a:cxn>
                <a:cxn ang="0">
                  <a:pos x="84" y="190"/>
                </a:cxn>
                <a:cxn ang="0">
                  <a:pos x="114" y="91"/>
                </a:cxn>
                <a:cxn ang="0">
                  <a:pos x="101" y="30"/>
                </a:cxn>
                <a:cxn ang="0">
                  <a:pos x="91" y="25"/>
                </a:cxn>
                <a:cxn ang="0">
                  <a:pos x="74" y="34"/>
                </a:cxn>
                <a:cxn ang="0">
                  <a:pos x="36" y="112"/>
                </a:cxn>
                <a:cxn ang="0">
                  <a:pos x="30" y="142"/>
                </a:cxn>
                <a:cxn ang="0">
                  <a:pos x="21" y="155"/>
                </a:cxn>
                <a:cxn ang="0">
                  <a:pos x="11" y="145"/>
                </a:cxn>
                <a:cxn ang="0">
                  <a:pos x="5" y="94"/>
                </a:cxn>
                <a:cxn ang="0">
                  <a:pos x="12" y="23"/>
                </a:cxn>
                <a:cxn ang="0">
                  <a:pos x="3" y="4"/>
                </a:cxn>
                <a:cxn ang="0">
                  <a:pos x="6" y="0"/>
                </a:cxn>
                <a:cxn ang="0">
                  <a:pos x="29" y="14"/>
                </a:cxn>
              </a:cxnLst>
              <a:rect l="0" t="0" r="r" b="b"/>
              <a:pathLst>
                <a:path w="129" h="231">
                  <a:moveTo>
                    <a:pt x="29" y="14"/>
                  </a:moveTo>
                  <a:cubicBezTo>
                    <a:pt x="32" y="17"/>
                    <a:pt x="32" y="21"/>
                    <a:pt x="29" y="25"/>
                  </a:cubicBezTo>
                  <a:cubicBezTo>
                    <a:pt x="25" y="34"/>
                    <a:pt x="21" y="49"/>
                    <a:pt x="18" y="70"/>
                  </a:cubicBezTo>
                  <a:cubicBezTo>
                    <a:pt x="16" y="87"/>
                    <a:pt x="16" y="102"/>
                    <a:pt x="18" y="114"/>
                  </a:cubicBezTo>
                  <a:cubicBezTo>
                    <a:pt x="19" y="118"/>
                    <a:pt x="20" y="119"/>
                    <a:pt x="23" y="115"/>
                  </a:cubicBezTo>
                  <a:cubicBezTo>
                    <a:pt x="37" y="73"/>
                    <a:pt x="52" y="45"/>
                    <a:pt x="65" y="32"/>
                  </a:cubicBezTo>
                  <a:cubicBezTo>
                    <a:pt x="73" y="24"/>
                    <a:pt x="82" y="19"/>
                    <a:pt x="91" y="19"/>
                  </a:cubicBezTo>
                  <a:cubicBezTo>
                    <a:pt x="99" y="19"/>
                    <a:pt x="106" y="22"/>
                    <a:pt x="111" y="27"/>
                  </a:cubicBezTo>
                  <a:cubicBezTo>
                    <a:pt x="123" y="39"/>
                    <a:pt x="129" y="61"/>
                    <a:pt x="129" y="94"/>
                  </a:cubicBezTo>
                  <a:cubicBezTo>
                    <a:pt x="129" y="139"/>
                    <a:pt x="119" y="171"/>
                    <a:pt x="99" y="191"/>
                  </a:cubicBezTo>
                  <a:cubicBezTo>
                    <a:pt x="80" y="210"/>
                    <a:pt x="57" y="223"/>
                    <a:pt x="30" y="231"/>
                  </a:cubicBezTo>
                  <a:cubicBezTo>
                    <a:pt x="25" y="231"/>
                    <a:pt x="24" y="229"/>
                    <a:pt x="28" y="226"/>
                  </a:cubicBezTo>
                  <a:cubicBezTo>
                    <a:pt x="48" y="220"/>
                    <a:pt x="66" y="208"/>
                    <a:pt x="84" y="190"/>
                  </a:cubicBezTo>
                  <a:cubicBezTo>
                    <a:pt x="104" y="171"/>
                    <a:pt x="114" y="138"/>
                    <a:pt x="114" y="91"/>
                  </a:cubicBezTo>
                  <a:cubicBezTo>
                    <a:pt x="114" y="58"/>
                    <a:pt x="109" y="38"/>
                    <a:pt x="101" y="30"/>
                  </a:cubicBezTo>
                  <a:cubicBezTo>
                    <a:pt x="98" y="27"/>
                    <a:pt x="95" y="25"/>
                    <a:pt x="91" y="25"/>
                  </a:cubicBezTo>
                  <a:cubicBezTo>
                    <a:pt x="86" y="25"/>
                    <a:pt x="80" y="28"/>
                    <a:pt x="74" y="34"/>
                  </a:cubicBezTo>
                  <a:cubicBezTo>
                    <a:pt x="63" y="45"/>
                    <a:pt x="50" y="71"/>
                    <a:pt x="36" y="112"/>
                  </a:cubicBezTo>
                  <a:cubicBezTo>
                    <a:pt x="32" y="122"/>
                    <a:pt x="30" y="132"/>
                    <a:pt x="30" y="142"/>
                  </a:cubicBezTo>
                  <a:cubicBezTo>
                    <a:pt x="30" y="151"/>
                    <a:pt x="27" y="155"/>
                    <a:pt x="21" y="155"/>
                  </a:cubicBezTo>
                  <a:cubicBezTo>
                    <a:pt x="17" y="155"/>
                    <a:pt x="14" y="152"/>
                    <a:pt x="11" y="145"/>
                  </a:cubicBezTo>
                  <a:cubicBezTo>
                    <a:pt x="7" y="132"/>
                    <a:pt x="5" y="115"/>
                    <a:pt x="5" y="94"/>
                  </a:cubicBezTo>
                  <a:cubicBezTo>
                    <a:pt x="5" y="75"/>
                    <a:pt x="7" y="51"/>
                    <a:pt x="12" y="23"/>
                  </a:cubicBezTo>
                  <a:cubicBezTo>
                    <a:pt x="14" y="15"/>
                    <a:pt x="11" y="8"/>
                    <a:pt x="3" y="4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17" y="3"/>
                    <a:pt x="25" y="8"/>
                    <a:pt x="29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2" name="Freeform 21">
              <a:extLst>
                <a:ext uri="{FF2B5EF4-FFF2-40B4-BE49-F238E27FC236}">
                  <a16:creationId xmlns:a16="http://schemas.microsoft.com/office/drawing/2014/main" id="{2B0B80FB-8E64-4557-B792-0B30E472933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007992" y="5614014"/>
              <a:ext cx="161579" cy="162256"/>
            </a:xfrm>
            <a:custGeom>
              <a:avLst/>
              <a:gdLst/>
              <a:ahLst/>
              <a:cxnLst>
                <a:cxn ang="0">
                  <a:pos x="96" y="77"/>
                </a:cxn>
                <a:cxn ang="0">
                  <a:pos x="25" y="198"/>
                </a:cxn>
                <a:cxn ang="0">
                  <a:pos x="7" y="230"/>
                </a:cxn>
                <a:cxn ang="0">
                  <a:pos x="0" y="215"/>
                </a:cxn>
                <a:cxn ang="0">
                  <a:pos x="23" y="173"/>
                </a:cxn>
                <a:cxn ang="0">
                  <a:pos x="24" y="93"/>
                </a:cxn>
                <a:cxn ang="0">
                  <a:pos x="0" y="68"/>
                </a:cxn>
                <a:cxn ang="0">
                  <a:pos x="21" y="80"/>
                </a:cxn>
                <a:cxn ang="0">
                  <a:pos x="81" y="48"/>
                </a:cxn>
                <a:cxn ang="0">
                  <a:pos x="62" y="16"/>
                </a:cxn>
                <a:cxn ang="0">
                  <a:pos x="78" y="13"/>
                </a:cxn>
                <a:cxn ang="0">
                  <a:pos x="98" y="38"/>
                </a:cxn>
                <a:cxn ang="0">
                  <a:pos x="96" y="70"/>
                </a:cxn>
                <a:cxn ang="0">
                  <a:pos x="127" y="120"/>
                </a:cxn>
                <a:cxn ang="0">
                  <a:pos x="74" y="223"/>
                </a:cxn>
                <a:cxn ang="0">
                  <a:pos x="47" y="195"/>
                </a:cxn>
                <a:cxn ang="0">
                  <a:pos x="75" y="205"/>
                </a:cxn>
                <a:cxn ang="0">
                  <a:pos x="110" y="162"/>
                </a:cxn>
                <a:cxn ang="0">
                  <a:pos x="112" y="86"/>
                </a:cxn>
                <a:cxn ang="0">
                  <a:pos x="198" y="96"/>
                </a:cxn>
                <a:cxn ang="0">
                  <a:pos x="226" y="168"/>
                </a:cxn>
                <a:cxn ang="0">
                  <a:pos x="196" y="157"/>
                </a:cxn>
                <a:cxn ang="0">
                  <a:pos x="162" y="154"/>
                </a:cxn>
                <a:cxn ang="0">
                  <a:pos x="207" y="142"/>
                </a:cxn>
                <a:cxn ang="0">
                  <a:pos x="155" y="75"/>
                </a:cxn>
                <a:cxn ang="0">
                  <a:pos x="194" y="59"/>
                </a:cxn>
                <a:cxn ang="0">
                  <a:pos x="155" y="22"/>
                </a:cxn>
                <a:cxn ang="0">
                  <a:pos x="190" y="34"/>
                </a:cxn>
                <a:cxn ang="0">
                  <a:pos x="194" y="59"/>
                </a:cxn>
                <a:cxn ang="0">
                  <a:pos x="184" y="3"/>
                </a:cxn>
                <a:cxn ang="0">
                  <a:pos x="219" y="15"/>
                </a:cxn>
                <a:cxn ang="0">
                  <a:pos x="224" y="40"/>
                </a:cxn>
              </a:cxnLst>
              <a:rect l="0" t="0" r="r" b="b"/>
              <a:pathLst>
                <a:path w="230" h="231">
                  <a:moveTo>
                    <a:pt x="112" y="86"/>
                  </a:moveTo>
                  <a:cubicBezTo>
                    <a:pt x="109" y="80"/>
                    <a:pt x="104" y="77"/>
                    <a:pt x="96" y="77"/>
                  </a:cubicBezTo>
                  <a:cubicBezTo>
                    <a:pt x="92" y="77"/>
                    <a:pt x="86" y="78"/>
                    <a:pt x="78" y="79"/>
                  </a:cubicBezTo>
                  <a:cubicBezTo>
                    <a:pt x="60" y="119"/>
                    <a:pt x="43" y="159"/>
                    <a:pt x="25" y="198"/>
                  </a:cubicBezTo>
                  <a:cubicBezTo>
                    <a:pt x="23" y="202"/>
                    <a:pt x="19" y="209"/>
                    <a:pt x="15" y="221"/>
                  </a:cubicBezTo>
                  <a:cubicBezTo>
                    <a:pt x="12" y="227"/>
                    <a:pt x="10" y="230"/>
                    <a:pt x="7" y="230"/>
                  </a:cubicBezTo>
                  <a:cubicBezTo>
                    <a:pt x="5" y="230"/>
                    <a:pt x="3" y="228"/>
                    <a:pt x="1" y="224"/>
                  </a:cubicBezTo>
                  <a:cubicBezTo>
                    <a:pt x="0" y="223"/>
                    <a:pt x="0" y="220"/>
                    <a:pt x="0" y="215"/>
                  </a:cubicBezTo>
                  <a:cubicBezTo>
                    <a:pt x="0" y="208"/>
                    <a:pt x="2" y="203"/>
                    <a:pt x="7" y="198"/>
                  </a:cubicBezTo>
                  <a:cubicBezTo>
                    <a:pt x="11" y="194"/>
                    <a:pt x="17" y="185"/>
                    <a:pt x="23" y="173"/>
                  </a:cubicBezTo>
                  <a:cubicBezTo>
                    <a:pt x="39" y="141"/>
                    <a:pt x="54" y="111"/>
                    <a:pt x="66" y="81"/>
                  </a:cubicBezTo>
                  <a:cubicBezTo>
                    <a:pt x="46" y="85"/>
                    <a:pt x="32" y="89"/>
                    <a:pt x="24" y="93"/>
                  </a:cubicBezTo>
                  <a:cubicBezTo>
                    <a:pt x="19" y="95"/>
                    <a:pt x="15" y="94"/>
                    <a:pt x="11" y="91"/>
                  </a:cubicBezTo>
                  <a:cubicBezTo>
                    <a:pt x="4" y="86"/>
                    <a:pt x="0" y="78"/>
                    <a:pt x="0" y="68"/>
                  </a:cubicBezTo>
                  <a:cubicBezTo>
                    <a:pt x="1" y="66"/>
                    <a:pt x="2" y="66"/>
                    <a:pt x="3" y="68"/>
                  </a:cubicBezTo>
                  <a:cubicBezTo>
                    <a:pt x="8" y="76"/>
                    <a:pt x="14" y="80"/>
                    <a:pt x="21" y="80"/>
                  </a:cubicBezTo>
                  <a:cubicBezTo>
                    <a:pt x="27" y="80"/>
                    <a:pt x="43" y="78"/>
                    <a:pt x="70" y="73"/>
                  </a:cubicBezTo>
                  <a:cubicBezTo>
                    <a:pt x="73" y="65"/>
                    <a:pt x="77" y="57"/>
                    <a:pt x="81" y="48"/>
                  </a:cubicBezTo>
                  <a:cubicBezTo>
                    <a:pt x="85" y="37"/>
                    <a:pt x="84" y="29"/>
                    <a:pt x="80" y="24"/>
                  </a:cubicBezTo>
                  <a:cubicBezTo>
                    <a:pt x="76" y="20"/>
                    <a:pt x="70" y="17"/>
                    <a:pt x="62" y="16"/>
                  </a:cubicBezTo>
                  <a:cubicBezTo>
                    <a:pt x="59" y="15"/>
                    <a:pt x="59" y="13"/>
                    <a:pt x="62" y="12"/>
                  </a:cubicBezTo>
                  <a:cubicBezTo>
                    <a:pt x="69" y="12"/>
                    <a:pt x="75" y="12"/>
                    <a:pt x="78" y="13"/>
                  </a:cubicBezTo>
                  <a:cubicBezTo>
                    <a:pt x="86" y="15"/>
                    <a:pt x="93" y="19"/>
                    <a:pt x="99" y="25"/>
                  </a:cubicBezTo>
                  <a:cubicBezTo>
                    <a:pt x="106" y="32"/>
                    <a:pt x="105" y="36"/>
                    <a:pt x="98" y="38"/>
                  </a:cubicBezTo>
                  <a:cubicBezTo>
                    <a:pt x="93" y="50"/>
                    <a:pt x="87" y="61"/>
                    <a:pt x="81" y="72"/>
                  </a:cubicBezTo>
                  <a:cubicBezTo>
                    <a:pt x="87" y="71"/>
                    <a:pt x="92" y="70"/>
                    <a:pt x="96" y="70"/>
                  </a:cubicBezTo>
                  <a:cubicBezTo>
                    <a:pt x="105" y="70"/>
                    <a:pt x="112" y="73"/>
                    <a:pt x="117" y="78"/>
                  </a:cubicBezTo>
                  <a:cubicBezTo>
                    <a:pt x="124" y="86"/>
                    <a:pt x="127" y="100"/>
                    <a:pt x="127" y="120"/>
                  </a:cubicBezTo>
                  <a:cubicBezTo>
                    <a:pt x="127" y="177"/>
                    <a:pt x="113" y="213"/>
                    <a:pt x="85" y="227"/>
                  </a:cubicBezTo>
                  <a:cubicBezTo>
                    <a:pt x="78" y="231"/>
                    <a:pt x="74" y="230"/>
                    <a:pt x="74" y="223"/>
                  </a:cubicBezTo>
                  <a:cubicBezTo>
                    <a:pt x="74" y="218"/>
                    <a:pt x="73" y="214"/>
                    <a:pt x="70" y="212"/>
                  </a:cubicBezTo>
                  <a:cubicBezTo>
                    <a:pt x="62" y="206"/>
                    <a:pt x="55" y="201"/>
                    <a:pt x="47" y="195"/>
                  </a:cubicBezTo>
                  <a:cubicBezTo>
                    <a:pt x="46" y="192"/>
                    <a:pt x="46" y="191"/>
                    <a:pt x="49" y="191"/>
                  </a:cubicBezTo>
                  <a:cubicBezTo>
                    <a:pt x="58" y="197"/>
                    <a:pt x="67" y="201"/>
                    <a:pt x="75" y="205"/>
                  </a:cubicBezTo>
                  <a:cubicBezTo>
                    <a:pt x="83" y="209"/>
                    <a:pt x="90" y="206"/>
                    <a:pt x="96" y="198"/>
                  </a:cubicBezTo>
                  <a:cubicBezTo>
                    <a:pt x="102" y="188"/>
                    <a:pt x="107" y="176"/>
                    <a:pt x="110" y="162"/>
                  </a:cubicBezTo>
                  <a:cubicBezTo>
                    <a:pt x="114" y="144"/>
                    <a:pt x="116" y="128"/>
                    <a:pt x="116" y="113"/>
                  </a:cubicBezTo>
                  <a:cubicBezTo>
                    <a:pt x="116" y="99"/>
                    <a:pt x="115" y="90"/>
                    <a:pt x="112" y="86"/>
                  </a:cubicBezTo>
                  <a:close/>
                  <a:moveTo>
                    <a:pt x="157" y="71"/>
                  </a:moveTo>
                  <a:cubicBezTo>
                    <a:pt x="170" y="76"/>
                    <a:pt x="184" y="85"/>
                    <a:pt x="198" y="96"/>
                  </a:cubicBezTo>
                  <a:cubicBezTo>
                    <a:pt x="216" y="111"/>
                    <a:pt x="227" y="129"/>
                    <a:pt x="229" y="151"/>
                  </a:cubicBezTo>
                  <a:cubicBezTo>
                    <a:pt x="230" y="159"/>
                    <a:pt x="229" y="164"/>
                    <a:pt x="226" y="168"/>
                  </a:cubicBezTo>
                  <a:cubicBezTo>
                    <a:pt x="221" y="174"/>
                    <a:pt x="217" y="173"/>
                    <a:pt x="212" y="167"/>
                  </a:cubicBezTo>
                  <a:cubicBezTo>
                    <a:pt x="208" y="159"/>
                    <a:pt x="202" y="156"/>
                    <a:pt x="196" y="157"/>
                  </a:cubicBezTo>
                  <a:cubicBezTo>
                    <a:pt x="185" y="157"/>
                    <a:pt x="174" y="158"/>
                    <a:pt x="163" y="159"/>
                  </a:cubicBezTo>
                  <a:cubicBezTo>
                    <a:pt x="158" y="158"/>
                    <a:pt x="158" y="157"/>
                    <a:pt x="162" y="154"/>
                  </a:cubicBezTo>
                  <a:cubicBezTo>
                    <a:pt x="174" y="153"/>
                    <a:pt x="187" y="151"/>
                    <a:pt x="200" y="149"/>
                  </a:cubicBezTo>
                  <a:cubicBezTo>
                    <a:pt x="205" y="148"/>
                    <a:pt x="207" y="146"/>
                    <a:pt x="207" y="142"/>
                  </a:cubicBezTo>
                  <a:cubicBezTo>
                    <a:pt x="205" y="130"/>
                    <a:pt x="200" y="118"/>
                    <a:pt x="190" y="105"/>
                  </a:cubicBezTo>
                  <a:cubicBezTo>
                    <a:pt x="181" y="93"/>
                    <a:pt x="169" y="83"/>
                    <a:pt x="155" y="75"/>
                  </a:cubicBezTo>
                  <a:cubicBezTo>
                    <a:pt x="151" y="72"/>
                    <a:pt x="152" y="71"/>
                    <a:pt x="157" y="71"/>
                  </a:cubicBezTo>
                  <a:close/>
                  <a:moveTo>
                    <a:pt x="194" y="59"/>
                  </a:moveTo>
                  <a:cubicBezTo>
                    <a:pt x="190" y="60"/>
                    <a:pt x="187" y="59"/>
                    <a:pt x="184" y="53"/>
                  </a:cubicBezTo>
                  <a:cubicBezTo>
                    <a:pt x="179" y="41"/>
                    <a:pt x="169" y="31"/>
                    <a:pt x="155" y="22"/>
                  </a:cubicBezTo>
                  <a:cubicBezTo>
                    <a:pt x="154" y="20"/>
                    <a:pt x="154" y="19"/>
                    <a:pt x="156" y="20"/>
                  </a:cubicBezTo>
                  <a:cubicBezTo>
                    <a:pt x="169" y="22"/>
                    <a:pt x="180" y="27"/>
                    <a:pt x="190" y="34"/>
                  </a:cubicBezTo>
                  <a:cubicBezTo>
                    <a:pt x="194" y="38"/>
                    <a:pt x="197" y="42"/>
                    <a:pt x="199" y="48"/>
                  </a:cubicBezTo>
                  <a:cubicBezTo>
                    <a:pt x="200" y="54"/>
                    <a:pt x="199" y="57"/>
                    <a:pt x="194" y="59"/>
                  </a:cubicBezTo>
                  <a:close/>
                  <a:moveTo>
                    <a:pt x="213" y="34"/>
                  </a:moveTo>
                  <a:cubicBezTo>
                    <a:pt x="208" y="22"/>
                    <a:pt x="198" y="12"/>
                    <a:pt x="184" y="3"/>
                  </a:cubicBezTo>
                  <a:cubicBezTo>
                    <a:pt x="183" y="0"/>
                    <a:pt x="183" y="0"/>
                    <a:pt x="185" y="0"/>
                  </a:cubicBezTo>
                  <a:cubicBezTo>
                    <a:pt x="198" y="3"/>
                    <a:pt x="209" y="8"/>
                    <a:pt x="219" y="15"/>
                  </a:cubicBezTo>
                  <a:cubicBezTo>
                    <a:pt x="224" y="19"/>
                    <a:pt x="227" y="23"/>
                    <a:pt x="228" y="29"/>
                  </a:cubicBezTo>
                  <a:cubicBezTo>
                    <a:pt x="230" y="35"/>
                    <a:pt x="228" y="38"/>
                    <a:pt x="224" y="40"/>
                  </a:cubicBezTo>
                  <a:cubicBezTo>
                    <a:pt x="219" y="41"/>
                    <a:pt x="216" y="39"/>
                    <a:pt x="213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3" name="Freeform 22">
              <a:extLst>
                <a:ext uri="{FF2B5EF4-FFF2-40B4-BE49-F238E27FC236}">
                  <a16:creationId xmlns:a16="http://schemas.microsoft.com/office/drawing/2014/main" id="{27CE2604-8E3C-4147-A1AF-DF1189FF24C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08107" y="5615704"/>
              <a:ext cx="111550" cy="162932"/>
            </a:xfrm>
            <a:custGeom>
              <a:avLst/>
              <a:gdLst/>
              <a:ahLst/>
              <a:cxnLst>
                <a:cxn ang="0">
                  <a:pos x="12" y="214"/>
                </a:cxn>
                <a:cxn ang="0">
                  <a:pos x="0" y="186"/>
                </a:cxn>
                <a:cxn ang="0">
                  <a:pos x="18" y="151"/>
                </a:cxn>
                <a:cxn ang="0">
                  <a:pos x="63" y="120"/>
                </a:cxn>
                <a:cxn ang="0">
                  <a:pos x="49" y="75"/>
                </a:cxn>
                <a:cxn ang="0">
                  <a:pos x="47" y="18"/>
                </a:cxn>
                <a:cxn ang="0">
                  <a:pos x="31" y="6"/>
                </a:cxn>
                <a:cxn ang="0">
                  <a:pos x="31" y="2"/>
                </a:cxn>
                <a:cxn ang="0">
                  <a:pos x="66" y="12"/>
                </a:cxn>
                <a:cxn ang="0">
                  <a:pos x="67" y="21"/>
                </a:cxn>
                <a:cxn ang="0">
                  <a:pos x="64" y="34"/>
                </a:cxn>
                <a:cxn ang="0">
                  <a:pos x="64" y="93"/>
                </a:cxn>
                <a:cxn ang="0">
                  <a:pos x="69" y="116"/>
                </a:cxn>
                <a:cxn ang="0">
                  <a:pos x="135" y="93"/>
                </a:cxn>
                <a:cxn ang="0">
                  <a:pos x="138" y="82"/>
                </a:cxn>
                <a:cxn ang="0">
                  <a:pos x="130" y="75"/>
                </a:cxn>
                <a:cxn ang="0">
                  <a:pos x="131" y="71"/>
                </a:cxn>
                <a:cxn ang="0">
                  <a:pos x="151" y="82"/>
                </a:cxn>
                <a:cxn ang="0">
                  <a:pos x="159" y="98"/>
                </a:cxn>
                <a:cxn ang="0">
                  <a:pos x="150" y="104"/>
                </a:cxn>
                <a:cxn ang="0">
                  <a:pos x="65" y="131"/>
                </a:cxn>
                <a:cxn ang="0">
                  <a:pos x="19" y="163"/>
                </a:cxn>
                <a:cxn ang="0">
                  <a:pos x="9" y="185"/>
                </a:cxn>
                <a:cxn ang="0">
                  <a:pos x="37" y="216"/>
                </a:cxn>
                <a:cxn ang="0">
                  <a:pos x="86" y="220"/>
                </a:cxn>
                <a:cxn ang="0">
                  <a:pos x="132" y="215"/>
                </a:cxn>
                <a:cxn ang="0">
                  <a:pos x="150" y="215"/>
                </a:cxn>
                <a:cxn ang="0">
                  <a:pos x="155" y="223"/>
                </a:cxn>
                <a:cxn ang="0">
                  <a:pos x="148" y="229"/>
                </a:cxn>
                <a:cxn ang="0">
                  <a:pos x="73" y="232"/>
                </a:cxn>
                <a:cxn ang="0">
                  <a:pos x="12" y="214"/>
                </a:cxn>
              </a:cxnLst>
              <a:rect l="0" t="0" r="r" b="b"/>
              <a:pathLst>
                <a:path w="159" h="232">
                  <a:moveTo>
                    <a:pt x="12" y="214"/>
                  </a:moveTo>
                  <a:cubicBezTo>
                    <a:pt x="4" y="206"/>
                    <a:pt x="0" y="197"/>
                    <a:pt x="0" y="186"/>
                  </a:cubicBezTo>
                  <a:cubicBezTo>
                    <a:pt x="0" y="174"/>
                    <a:pt x="6" y="163"/>
                    <a:pt x="18" y="151"/>
                  </a:cubicBezTo>
                  <a:cubicBezTo>
                    <a:pt x="30" y="140"/>
                    <a:pt x="45" y="130"/>
                    <a:pt x="63" y="120"/>
                  </a:cubicBezTo>
                  <a:cubicBezTo>
                    <a:pt x="54" y="109"/>
                    <a:pt x="49" y="94"/>
                    <a:pt x="49" y="75"/>
                  </a:cubicBezTo>
                  <a:cubicBezTo>
                    <a:pt x="49" y="40"/>
                    <a:pt x="48" y="21"/>
                    <a:pt x="47" y="18"/>
                  </a:cubicBezTo>
                  <a:cubicBezTo>
                    <a:pt x="44" y="10"/>
                    <a:pt x="39" y="6"/>
                    <a:pt x="31" y="6"/>
                  </a:cubicBezTo>
                  <a:cubicBezTo>
                    <a:pt x="28" y="5"/>
                    <a:pt x="28" y="3"/>
                    <a:pt x="31" y="2"/>
                  </a:cubicBezTo>
                  <a:cubicBezTo>
                    <a:pt x="44" y="0"/>
                    <a:pt x="56" y="4"/>
                    <a:pt x="66" y="12"/>
                  </a:cubicBezTo>
                  <a:cubicBezTo>
                    <a:pt x="70" y="15"/>
                    <a:pt x="70" y="18"/>
                    <a:pt x="67" y="21"/>
                  </a:cubicBezTo>
                  <a:cubicBezTo>
                    <a:pt x="65" y="23"/>
                    <a:pt x="64" y="28"/>
                    <a:pt x="64" y="34"/>
                  </a:cubicBezTo>
                  <a:cubicBezTo>
                    <a:pt x="64" y="54"/>
                    <a:pt x="64" y="73"/>
                    <a:pt x="64" y="93"/>
                  </a:cubicBezTo>
                  <a:cubicBezTo>
                    <a:pt x="64" y="106"/>
                    <a:pt x="66" y="113"/>
                    <a:pt x="69" y="116"/>
                  </a:cubicBezTo>
                  <a:cubicBezTo>
                    <a:pt x="90" y="107"/>
                    <a:pt x="112" y="100"/>
                    <a:pt x="135" y="93"/>
                  </a:cubicBezTo>
                  <a:cubicBezTo>
                    <a:pt x="141" y="91"/>
                    <a:pt x="142" y="88"/>
                    <a:pt x="138" y="82"/>
                  </a:cubicBezTo>
                  <a:cubicBezTo>
                    <a:pt x="136" y="79"/>
                    <a:pt x="134" y="77"/>
                    <a:pt x="130" y="75"/>
                  </a:cubicBezTo>
                  <a:cubicBezTo>
                    <a:pt x="127" y="73"/>
                    <a:pt x="127" y="72"/>
                    <a:pt x="131" y="71"/>
                  </a:cubicBezTo>
                  <a:cubicBezTo>
                    <a:pt x="140" y="72"/>
                    <a:pt x="147" y="76"/>
                    <a:pt x="151" y="82"/>
                  </a:cubicBezTo>
                  <a:cubicBezTo>
                    <a:pt x="157" y="88"/>
                    <a:pt x="159" y="94"/>
                    <a:pt x="159" y="98"/>
                  </a:cubicBezTo>
                  <a:cubicBezTo>
                    <a:pt x="159" y="102"/>
                    <a:pt x="156" y="104"/>
                    <a:pt x="150" y="104"/>
                  </a:cubicBezTo>
                  <a:cubicBezTo>
                    <a:pt x="117" y="111"/>
                    <a:pt x="89" y="120"/>
                    <a:pt x="65" y="131"/>
                  </a:cubicBezTo>
                  <a:cubicBezTo>
                    <a:pt x="45" y="141"/>
                    <a:pt x="29" y="151"/>
                    <a:pt x="19" y="163"/>
                  </a:cubicBezTo>
                  <a:cubicBezTo>
                    <a:pt x="12" y="170"/>
                    <a:pt x="9" y="177"/>
                    <a:pt x="9" y="185"/>
                  </a:cubicBezTo>
                  <a:cubicBezTo>
                    <a:pt x="9" y="201"/>
                    <a:pt x="18" y="211"/>
                    <a:pt x="37" y="216"/>
                  </a:cubicBezTo>
                  <a:cubicBezTo>
                    <a:pt x="45" y="219"/>
                    <a:pt x="62" y="220"/>
                    <a:pt x="86" y="220"/>
                  </a:cubicBezTo>
                  <a:cubicBezTo>
                    <a:pt x="108" y="220"/>
                    <a:pt x="123" y="218"/>
                    <a:pt x="132" y="215"/>
                  </a:cubicBezTo>
                  <a:cubicBezTo>
                    <a:pt x="141" y="212"/>
                    <a:pt x="147" y="212"/>
                    <a:pt x="150" y="215"/>
                  </a:cubicBezTo>
                  <a:cubicBezTo>
                    <a:pt x="153" y="218"/>
                    <a:pt x="155" y="220"/>
                    <a:pt x="155" y="223"/>
                  </a:cubicBezTo>
                  <a:cubicBezTo>
                    <a:pt x="155" y="226"/>
                    <a:pt x="153" y="228"/>
                    <a:pt x="148" y="229"/>
                  </a:cubicBezTo>
                  <a:cubicBezTo>
                    <a:pt x="135" y="231"/>
                    <a:pt x="109" y="232"/>
                    <a:pt x="73" y="232"/>
                  </a:cubicBezTo>
                  <a:cubicBezTo>
                    <a:pt x="44" y="232"/>
                    <a:pt x="24" y="226"/>
                    <a:pt x="12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4" name="Freeform 23">
              <a:extLst>
                <a:ext uri="{FF2B5EF4-FFF2-40B4-BE49-F238E27FC236}">
                  <a16:creationId xmlns:a16="http://schemas.microsoft.com/office/drawing/2014/main" id="{BDD95949-99B5-46B9-8D29-CA935AC34CA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95376" y="5611310"/>
              <a:ext cx="91269" cy="178481"/>
            </a:xfrm>
            <a:custGeom>
              <a:avLst/>
              <a:gdLst/>
              <a:ahLst/>
              <a:cxnLst>
                <a:cxn ang="0">
                  <a:pos x="41" y="88"/>
                </a:cxn>
                <a:cxn ang="0">
                  <a:pos x="85" y="74"/>
                </a:cxn>
                <a:cxn ang="0">
                  <a:pos x="114" y="86"/>
                </a:cxn>
                <a:cxn ang="0">
                  <a:pos x="130" y="135"/>
                </a:cxn>
                <a:cxn ang="0">
                  <a:pos x="98" y="210"/>
                </a:cxn>
                <a:cxn ang="0">
                  <a:pos x="15" y="254"/>
                </a:cxn>
                <a:cxn ang="0">
                  <a:pos x="14" y="249"/>
                </a:cxn>
                <a:cxn ang="0">
                  <a:pos x="89" y="201"/>
                </a:cxn>
                <a:cxn ang="0">
                  <a:pos x="114" y="128"/>
                </a:cxn>
                <a:cxn ang="0">
                  <a:pos x="102" y="90"/>
                </a:cxn>
                <a:cxn ang="0">
                  <a:pos x="82" y="82"/>
                </a:cxn>
                <a:cxn ang="0">
                  <a:pos x="35" y="103"/>
                </a:cxn>
                <a:cxn ang="0">
                  <a:pos x="20" y="121"/>
                </a:cxn>
                <a:cxn ang="0">
                  <a:pos x="9" y="125"/>
                </a:cxn>
                <a:cxn ang="0">
                  <a:pos x="0" y="103"/>
                </a:cxn>
                <a:cxn ang="0">
                  <a:pos x="2" y="80"/>
                </a:cxn>
                <a:cxn ang="0">
                  <a:pos x="5" y="81"/>
                </a:cxn>
                <a:cxn ang="0">
                  <a:pos x="9" y="102"/>
                </a:cxn>
                <a:cxn ang="0">
                  <a:pos x="19" y="103"/>
                </a:cxn>
                <a:cxn ang="0">
                  <a:pos x="41" y="88"/>
                </a:cxn>
                <a:cxn ang="0">
                  <a:pos x="88" y="33"/>
                </a:cxn>
                <a:cxn ang="0">
                  <a:pos x="56" y="37"/>
                </a:cxn>
                <a:cxn ang="0">
                  <a:pos x="30" y="51"/>
                </a:cxn>
                <a:cxn ang="0">
                  <a:pos x="28" y="48"/>
                </a:cxn>
                <a:cxn ang="0">
                  <a:pos x="57" y="27"/>
                </a:cxn>
                <a:cxn ang="0">
                  <a:pos x="16" y="4"/>
                </a:cxn>
                <a:cxn ang="0">
                  <a:pos x="19" y="1"/>
                </a:cxn>
                <a:cxn ang="0">
                  <a:pos x="58" y="17"/>
                </a:cxn>
                <a:cxn ang="0">
                  <a:pos x="82" y="15"/>
                </a:cxn>
                <a:cxn ang="0">
                  <a:pos x="97" y="22"/>
                </a:cxn>
                <a:cxn ang="0">
                  <a:pos x="88" y="33"/>
                </a:cxn>
              </a:cxnLst>
              <a:rect l="0" t="0" r="r" b="b"/>
              <a:pathLst>
                <a:path w="130" h="254">
                  <a:moveTo>
                    <a:pt x="41" y="88"/>
                  </a:moveTo>
                  <a:cubicBezTo>
                    <a:pt x="55" y="79"/>
                    <a:pt x="69" y="74"/>
                    <a:pt x="85" y="74"/>
                  </a:cubicBezTo>
                  <a:cubicBezTo>
                    <a:pt x="95" y="74"/>
                    <a:pt x="105" y="78"/>
                    <a:pt x="114" y="86"/>
                  </a:cubicBezTo>
                  <a:cubicBezTo>
                    <a:pt x="125" y="96"/>
                    <a:pt x="130" y="112"/>
                    <a:pt x="130" y="135"/>
                  </a:cubicBezTo>
                  <a:cubicBezTo>
                    <a:pt x="130" y="165"/>
                    <a:pt x="119" y="190"/>
                    <a:pt x="98" y="210"/>
                  </a:cubicBezTo>
                  <a:cubicBezTo>
                    <a:pt x="78" y="230"/>
                    <a:pt x="50" y="244"/>
                    <a:pt x="15" y="254"/>
                  </a:cubicBezTo>
                  <a:cubicBezTo>
                    <a:pt x="12" y="254"/>
                    <a:pt x="11" y="252"/>
                    <a:pt x="14" y="249"/>
                  </a:cubicBezTo>
                  <a:cubicBezTo>
                    <a:pt x="48" y="237"/>
                    <a:pt x="73" y="221"/>
                    <a:pt x="89" y="201"/>
                  </a:cubicBezTo>
                  <a:cubicBezTo>
                    <a:pt x="106" y="182"/>
                    <a:pt x="114" y="157"/>
                    <a:pt x="114" y="128"/>
                  </a:cubicBezTo>
                  <a:cubicBezTo>
                    <a:pt x="114" y="110"/>
                    <a:pt x="110" y="97"/>
                    <a:pt x="102" y="90"/>
                  </a:cubicBezTo>
                  <a:cubicBezTo>
                    <a:pt x="96" y="85"/>
                    <a:pt x="89" y="82"/>
                    <a:pt x="82" y="82"/>
                  </a:cubicBezTo>
                  <a:cubicBezTo>
                    <a:pt x="66" y="82"/>
                    <a:pt x="50" y="89"/>
                    <a:pt x="35" y="103"/>
                  </a:cubicBezTo>
                  <a:cubicBezTo>
                    <a:pt x="33" y="106"/>
                    <a:pt x="28" y="112"/>
                    <a:pt x="20" y="121"/>
                  </a:cubicBezTo>
                  <a:cubicBezTo>
                    <a:pt x="16" y="126"/>
                    <a:pt x="12" y="127"/>
                    <a:pt x="9" y="125"/>
                  </a:cubicBezTo>
                  <a:cubicBezTo>
                    <a:pt x="3" y="120"/>
                    <a:pt x="0" y="113"/>
                    <a:pt x="0" y="103"/>
                  </a:cubicBezTo>
                  <a:cubicBezTo>
                    <a:pt x="0" y="93"/>
                    <a:pt x="0" y="85"/>
                    <a:pt x="2" y="80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3"/>
                    <a:pt x="6" y="100"/>
                    <a:pt x="9" y="102"/>
                  </a:cubicBezTo>
                  <a:cubicBezTo>
                    <a:pt x="12" y="105"/>
                    <a:pt x="15" y="106"/>
                    <a:pt x="19" y="103"/>
                  </a:cubicBezTo>
                  <a:cubicBezTo>
                    <a:pt x="27" y="97"/>
                    <a:pt x="34" y="92"/>
                    <a:pt x="41" y="88"/>
                  </a:cubicBezTo>
                  <a:close/>
                  <a:moveTo>
                    <a:pt x="88" y="33"/>
                  </a:moveTo>
                  <a:cubicBezTo>
                    <a:pt x="75" y="33"/>
                    <a:pt x="64" y="34"/>
                    <a:pt x="56" y="37"/>
                  </a:cubicBezTo>
                  <a:cubicBezTo>
                    <a:pt x="50" y="39"/>
                    <a:pt x="41" y="44"/>
                    <a:pt x="30" y="51"/>
                  </a:cubicBezTo>
                  <a:cubicBezTo>
                    <a:pt x="28" y="51"/>
                    <a:pt x="27" y="51"/>
                    <a:pt x="28" y="48"/>
                  </a:cubicBezTo>
                  <a:cubicBezTo>
                    <a:pt x="34" y="42"/>
                    <a:pt x="44" y="34"/>
                    <a:pt x="57" y="27"/>
                  </a:cubicBezTo>
                  <a:cubicBezTo>
                    <a:pt x="41" y="27"/>
                    <a:pt x="28" y="19"/>
                    <a:pt x="16" y="4"/>
                  </a:cubicBezTo>
                  <a:cubicBezTo>
                    <a:pt x="16" y="1"/>
                    <a:pt x="16" y="0"/>
                    <a:pt x="19" y="1"/>
                  </a:cubicBezTo>
                  <a:cubicBezTo>
                    <a:pt x="31" y="12"/>
                    <a:pt x="44" y="17"/>
                    <a:pt x="58" y="17"/>
                  </a:cubicBezTo>
                  <a:cubicBezTo>
                    <a:pt x="68" y="17"/>
                    <a:pt x="76" y="16"/>
                    <a:pt x="82" y="15"/>
                  </a:cubicBezTo>
                  <a:cubicBezTo>
                    <a:pt x="89" y="13"/>
                    <a:pt x="94" y="16"/>
                    <a:pt x="97" y="22"/>
                  </a:cubicBezTo>
                  <a:cubicBezTo>
                    <a:pt x="100" y="29"/>
                    <a:pt x="97" y="33"/>
                    <a:pt x="88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5" name="Freeform 24">
              <a:extLst>
                <a:ext uri="{FF2B5EF4-FFF2-40B4-BE49-F238E27FC236}">
                  <a16:creationId xmlns:a16="http://schemas.microsoft.com/office/drawing/2014/main" id="{14D364D1-577D-42D8-A75C-AB8336AB0E6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49857" y="5607929"/>
              <a:ext cx="158199" cy="162256"/>
            </a:xfrm>
            <a:custGeom>
              <a:avLst/>
              <a:gdLst/>
              <a:ahLst/>
              <a:cxnLst>
                <a:cxn ang="0">
                  <a:pos x="133" y="217"/>
                </a:cxn>
                <a:cxn ang="0">
                  <a:pos x="161" y="215"/>
                </a:cxn>
                <a:cxn ang="0">
                  <a:pos x="172" y="213"/>
                </a:cxn>
                <a:cxn ang="0">
                  <a:pos x="186" y="222"/>
                </a:cxn>
                <a:cxn ang="0">
                  <a:pos x="178" y="231"/>
                </a:cxn>
                <a:cxn ang="0">
                  <a:pos x="77" y="231"/>
                </a:cxn>
                <a:cxn ang="0">
                  <a:pos x="16" y="207"/>
                </a:cxn>
                <a:cxn ang="0">
                  <a:pos x="0" y="171"/>
                </a:cxn>
                <a:cxn ang="0">
                  <a:pos x="5" y="172"/>
                </a:cxn>
                <a:cxn ang="0">
                  <a:pos x="22" y="198"/>
                </a:cxn>
                <a:cxn ang="0">
                  <a:pos x="78" y="217"/>
                </a:cxn>
                <a:cxn ang="0">
                  <a:pos x="133" y="217"/>
                </a:cxn>
                <a:cxn ang="0">
                  <a:pos x="154" y="63"/>
                </a:cxn>
                <a:cxn ang="0">
                  <a:pos x="150" y="71"/>
                </a:cxn>
                <a:cxn ang="0">
                  <a:pos x="126" y="71"/>
                </a:cxn>
                <a:cxn ang="0">
                  <a:pos x="101" y="75"/>
                </a:cxn>
                <a:cxn ang="0">
                  <a:pos x="52" y="96"/>
                </a:cxn>
                <a:cxn ang="0">
                  <a:pos x="49" y="94"/>
                </a:cxn>
                <a:cxn ang="0">
                  <a:pos x="88" y="70"/>
                </a:cxn>
                <a:cxn ang="0">
                  <a:pos x="46" y="61"/>
                </a:cxn>
                <a:cxn ang="0">
                  <a:pos x="18" y="38"/>
                </a:cxn>
                <a:cxn ang="0">
                  <a:pos x="23" y="36"/>
                </a:cxn>
                <a:cxn ang="0">
                  <a:pos x="91" y="56"/>
                </a:cxn>
                <a:cxn ang="0">
                  <a:pos x="138" y="52"/>
                </a:cxn>
                <a:cxn ang="0">
                  <a:pos x="147" y="56"/>
                </a:cxn>
                <a:cxn ang="0">
                  <a:pos x="154" y="63"/>
                </a:cxn>
                <a:cxn ang="0">
                  <a:pos x="196" y="48"/>
                </a:cxn>
                <a:cxn ang="0">
                  <a:pos x="191" y="59"/>
                </a:cxn>
                <a:cxn ang="0">
                  <a:pos x="181" y="53"/>
                </a:cxn>
                <a:cxn ang="0">
                  <a:pos x="152" y="22"/>
                </a:cxn>
                <a:cxn ang="0">
                  <a:pos x="153" y="20"/>
                </a:cxn>
                <a:cxn ang="0">
                  <a:pos x="187" y="34"/>
                </a:cxn>
                <a:cxn ang="0">
                  <a:pos x="196" y="48"/>
                </a:cxn>
                <a:cxn ang="0">
                  <a:pos x="224" y="29"/>
                </a:cxn>
                <a:cxn ang="0">
                  <a:pos x="219" y="40"/>
                </a:cxn>
                <a:cxn ang="0">
                  <a:pos x="209" y="34"/>
                </a:cxn>
                <a:cxn ang="0">
                  <a:pos x="180" y="3"/>
                </a:cxn>
                <a:cxn ang="0">
                  <a:pos x="181" y="0"/>
                </a:cxn>
                <a:cxn ang="0">
                  <a:pos x="215" y="15"/>
                </a:cxn>
                <a:cxn ang="0">
                  <a:pos x="224" y="29"/>
                </a:cxn>
              </a:cxnLst>
              <a:rect l="0" t="0" r="r" b="b"/>
              <a:pathLst>
                <a:path w="225" h="231">
                  <a:moveTo>
                    <a:pt x="133" y="217"/>
                  </a:moveTo>
                  <a:cubicBezTo>
                    <a:pt x="145" y="217"/>
                    <a:pt x="154" y="217"/>
                    <a:pt x="161" y="215"/>
                  </a:cubicBezTo>
                  <a:cubicBezTo>
                    <a:pt x="168" y="214"/>
                    <a:pt x="171" y="213"/>
                    <a:pt x="172" y="213"/>
                  </a:cubicBezTo>
                  <a:cubicBezTo>
                    <a:pt x="177" y="213"/>
                    <a:pt x="181" y="216"/>
                    <a:pt x="186" y="222"/>
                  </a:cubicBezTo>
                  <a:cubicBezTo>
                    <a:pt x="190" y="228"/>
                    <a:pt x="187" y="231"/>
                    <a:pt x="178" y="231"/>
                  </a:cubicBezTo>
                  <a:cubicBezTo>
                    <a:pt x="144" y="231"/>
                    <a:pt x="110" y="231"/>
                    <a:pt x="77" y="231"/>
                  </a:cubicBezTo>
                  <a:cubicBezTo>
                    <a:pt x="50" y="231"/>
                    <a:pt x="29" y="223"/>
                    <a:pt x="16" y="207"/>
                  </a:cubicBezTo>
                  <a:cubicBezTo>
                    <a:pt x="8" y="197"/>
                    <a:pt x="3" y="185"/>
                    <a:pt x="0" y="171"/>
                  </a:cubicBezTo>
                  <a:cubicBezTo>
                    <a:pt x="2" y="168"/>
                    <a:pt x="3" y="169"/>
                    <a:pt x="5" y="172"/>
                  </a:cubicBezTo>
                  <a:cubicBezTo>
                    <a:pt x="8" y="182"/>
                    <a:pt x="14" y="191"/>
                    <a:pt x="22" y="198"/>
                  </a:cubicBezTo>
                  <a:cubicBezTo>
                    <a:pt x="34" y="211"/>
                    <a:pt x="53" y="217"/>
                    <a:pt x="78" y="217"/>
                  </a:cubicBezTo>
                  <a:cubicBezTo>
                    <a:pt x="96" y="217"/>
                    <a:pt x="115" y="217"/>
                    <a:pt x="133" y="217"/>
                  </a:cubicBezTo>
                  <a:close/>
                  <a:moveTo>
                    <a:pt x="154" y="63"/>
                  </a:moveTo>
                  <a:cubicBezTo>
                    <a:pt x="158" y="69"/>
                    <a:pt x="156" y="71"/>
                    <a:pt x="150" y="71"/>
                  </a:cubicBezTo>
                  <a:cubicBezTo>
                    <a:pt x="144" y="71"/>
                    <a:pt x="137" y="71"/>
                    <a:pt x="126" y="71"/>
                  </a:cubicBezTo>
                  <a:cubicBezTo>
                    <a:pt x="117" y="71"/>
                    <a:pt x="109" y="72"/>
                    <a:pt x="101" y="75"/>
                  </a:cubicBezTo>
                  <a:cubicBezTo>
                    <a:pt x="86" y="79"/>
                    <a:pt x="70" y="86"/>
                    <a:pt x="52" y="96"/>
                  </a:cubicBezTo>
                  <a:cubicBezTo>
                    <a:pt x="47" y="98"/>
                    <a:pt x="46" y="97"/>
                    <a:pt x="49" y="94"/>
                  </a:cubicBezTo>
                  <a:cubicBezTo>
                    <a:pt x="60" y="85"/>
                    <a:pt x="73" y="77"/>
                    <a:pt x="88" y="70"/>
                  </a:cubicBezTo>
                  <a:cubicBezTo>
                    <a:pt x="70" y="69"/>
                    <a:pt x="56" y="66"/>
                    <a:pt x="46" y="61"/>
                  </a:cubicBezTo>
                  <a:cubicBezTo>
                    <a:pt x="34" y="55"/>
                    <a:pt x="24" y="47"/>
                    <a:pt x="18" y="38"/>
                  </a:cubicBezTo>
                  <a:cubicBezTo>
                    <a:pt x="18" y="34"/>
                    <a:pt x="20" y="33"/>
                    <a:pt x="23" y="36"/>
                  </a:cubicBezTo>
                  <a:cubicBezTo>
                    <a:pt x="34" y="49"/>
                    <a:pt x="57" y="56"/>
                    <a:pt x="91" y="56"/>
                  </a:cubicBezTo>
                  <a:cubicBezTo>
                    <a:pt x="116" y="56"/>
                    <a:pt x="132" y="54"/>
                    <a:pt x="138" y="52"/>
                  </a:cubicBezTo>
                  <a:cubicBezTo>
                    <a:pt x="141" y="51"/>
                    <a:pt x="144" y="53"/>
                    <a:pt x="147" y="56"/>
                  </a:cubicBezTo>
                  <a:cubicBezTo>
                    <a:pt x="150" y="58"/>
                    <a:pt x="152" y="60"/>
                    <a:pt x="154" y="63"/>
                  </a:cubicBezTo>
                  <a:close/>
                  <a:moveTo>
                    <a:pt x="196" y="48"/>
                  </a:moveTo>
                  <a:cubicBezTo>
                    <a:pt x="197" y="54"/>
                    <a:pt x="196" y="57"/>
                    <a:pt x="191" y="59"/>
                  </a:cubicBezTo>
                  <a:cubicBezTo>
                    <a:pt x="187" y="60"/>
                    <a:pt x="183" y="59"/>
                    <a:pt x="181" y="53"/>
                  </a:cubicBezTo>
                  <a:cubicBezTo>
                    <a:pt x="176" y="41"/>
                    <a:pt x="166" y="31"/>
                    <a:pt x="152" y="22"/>
                  </a:cubicBezTo>
                  <a:cubicBezTo>
                    <a:pt x="150" y="20"/>
                    <a:pt x="151" y="19"/>
                    <a:pt x="153" y="20"/>
                  </a:cubicBezTo>
                  <a:cubicBezTo>
                    <a:pt x="166" y="22"/>
                    <a:pt x="177" y="27"/>
                    <a:pt x="187" y="34"/>
                  </a:cubicBezTo>
                  <a:cubicBezTo>
                    <a:pt x="191" y="38"/>
                    <a:pt x="194" y="42"/>
                    <a:pt x="196" y="48"/>
                  </a:cubicBezTo>
                  <a:close/>
                  <a:moveTo>
                    <a:pt x="224" y="29"/>
                  </a:moveTo>
                  <a:cubicBezTo>
                    <a:pt x="225" y="35"/>
                    <a:pt x="224" y="38"/>
                    <a:pt x="219" y="40"/>
                  </a:cubicBezTo>
                  <a:cubicBezTo>
                    <a:pt x="215" y="41"/>
                    <a:pt x="211" y="39"/>
                    <a:pt x="209" y="34"/>
                  </a:cubicBezTo>
                  <a:cubicBezTo>
                    <a:pt x="204" y="22"/>
                    <a:pt x="194" y="12"/>
                    <a:pt x="180" y="3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94" y="3"/>
                    <a:pt x="205" y="8"/>
                    <a:pt x="215" y="15"/>
                  </a:cubicBezTo>
                  <a:cubicBezTo>
                    <a:pt x="219" y="19"/>
                    <a:pt x="222" y="23"/>
                    <a:pt x="224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6" name="Freeform 25">
              <a:extLst>
                <a:ext uri="{FF2B5EF4-FFF2-40B4-BE49-F238E27FC236}">
                  <a16:creationId xmlns:a16="http://schemas.microsoft.com/office/drawing/2014/main" id="{E35AB31C-F539-4507-B52E-4645FAC560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729014" y="5603535"/>
              <a:ext cx="153128" cy="177805"/>
            </a:xfrm>
            <a:custGeom>
              <a:avLst/>
              <a:gdLst/>
              <a:ahLst/>
              <a:cxnLst>
                <a:cxn ang="0">
                  <a:pos x="155" y="156"/>
                </a:cxn>
                <a:cxn ang="0">
                  <a:pos x="166" y="165"/>
                </a:cxn>
                <a:cxn ang="0">
                  <a:pos x="170" y="172"/>
                </a:cxn>
                <a:cxn ang="0">
                  <a:pos x="172" y="183"/>
                </a:cxn>
                <a:cxn ang="0">
                  <a:pos x="159" y="186"/>
                </a:cxn>
                <a:cxn ang="0">
                  <a:pos x="120" y="166"/>
                </a:cxn>
                <a:cxn ang="0">
                  <a:pos x="72" y="157"/>
                </a:cxn>
                <a:cxn ang="0">
                  <a:pos x="19" y="173"/>
                </a:cxn>
                <a:cxn ang="0">
                  <a:pos x="10" y="192"/>
                </a:cxn>
                <a:cxn ang="0">
                  <a:pos x="22" y="220"/>
                </a:cxn>
                <a:cxn ang="0">
                  <a:pos x="83" y="238"/>
                </a:cxn>
                <a:cxn ang="0">
                  <a:pos x="125" y="236"/>
                </a:cxn>
                <a:cxn ang="0">
                  <a:pos x="140" y="236"/>
                </a:cxn>
                <a:cxn ang="0">
                  <a:pos x="148" y="244"/>
                </a:cxn>
                <a:cxn ang="0">
                  <a:pos x="143" y="250"/>
                </a:cxn>
                <a:cxn ang="0">
                  <a:pos x="105" y="253"/>
                </a:cxn>
                <a:cxn ang="0">
                  <a:pos x="52" y="247"/>
                </a:cxn>
                <a:cxn ang="0">
                  <a:pos x="12" y="226"/>
                </a:cxn>
                <a:cxn ang="0">
                  <a:pos x="0" y="196"/>
                </a:cxn>
                <a:cxn ang="0">
                  <a:pos x="11" y="168"/>
                </a:cxn>
                <a:cxn ang="0">
                  <a:pos x="68" y="150"/>
                </a:cxn>
                <a:cxn ang="0">
                  <a:pos x="100" y="153"/>
                </a:cxn>
                <a:cxn ang="0">
                  <a:pos x="134" y="159"/>
                </a:cxn>
                <a:cxn ang="0">
                  <a:pos x="137" y="155"/>
                </a:cxn>
                <a:cxn ang="0">
                  <a:pos x="94" y="87"/>
                </a:cxn>
                <a:cxn ang="0">
                  <a:pos x="39" y="96"/>
                </a:cxn>
                <a:cxn ang="0">
                  <a:pos x="27" y="99"/>
                </a:cxn>
                <a:cxn ang="0">
                  <a:pos x="18" y="94"/>
                </a:cxn>
                <a:cxn ang="0">
                  <a:pos x="2" y="77"/>
                </a:cxn>
                <a:cxn ang="0">
                  <a:pos x="5" y="75"/>
                </a:cxn>
                <a:cxn ang="0">
                  <a:pos x="36" y="85"/>
                </a:cxn>
                <a:cxn ang="0">
                  <a:pos x="88" y="77"/>
                </a:cxn>
                <a:cxn ang="0">
                  <a:pos x="73" y="49"/>
                </a:cxn>
                <a:cxn ang="0">
                  <a:pos x="63" y="38"/>
                </a:cxn>
                <a:cxn ang="0">
                  <a:pos x="63" y="26"/>
                </a:cxn>
                <a:cxn ang="0">
                  <a:pos x="86" y="10"/>
                </a:cxn>
                <a:cxn ang="0">
                  <a:pos x="90" y="13"/>
                </a:cxn>
                <a:cxn ang="0">
                  <a:pos x="81" y="29"/>
                </a:cxn>
                <a:cxn ang="0">
                  <a:pos x="85" y="45"/>
                </a:cxn>
                <a:cxn ang="0">
                  <a:pos x="101" y="74"/>
                </a:cxn>
                <a:cxn ang="0">
                  <a:pos x="141" y="59"/>
                </a:cxn>
                <a:cxn ang="0">
                  <a:pos x="156" y="57"/>
                </a:cxn>
                <a:cxn ang="0">
                  <a:pos x="163" y="60"/>
                </a:cxn>
                <a:cxn ang="0">
                  <a:pos x="160" y="68"/>
                </a:cxn>
                <a:cxn ang="0">
                  <a:pos x="106" y="84"/>
                </a:cxn>
                <a:cxn ang="0">
                  <a:pos x="136" y="132"/>
                </a:cxn>
                <a:cxn ang="0">
                  <a:pos x="155" y="156"/>
                </a:cxn>
                <a:cxn ang="0">
                  <a:pos x="188" y="45"/>
                </a:cxn>
                <a:cxn ang="0">
                  <a:pos x="184" y="56"/>
                </a:cxn>
                <a:cxn ang="0">
                  <a:pos x="174" y="50"/>
                </a:cxn>
                <a:cxn ang="0">
                  <a:pos x="145" y="19"/>
                </a:cxn>
                <a:cxn ang="0">
                  <a:pos x="146" y="17"/>
                </a:cxn>
                <a:cxn ang="0">
                  <a:pos x="179" y="31"/>
                </a:cxn>
                <a:cxn ang="0">
                  <a:pos x="188" y="45"/>
                </a:cxn>
                <a:cxn ang="0">
                  <a:pos x="216" y="29"/>
                </a:cxn>
                <a:cxn ang="0">
                  <a:pos x="212" y="40"/>
                </a:cxn>
                <a:cxn ang="0">
                  <a:pos x="202" y="35"/>
                </a:cxn>
                <a:cxn ang="0">
                  <a:pos x="173" y="3"/>
                </a:cxn>
                <a:cxn ang="0">
                  <a:pos x="174" y="1"/>
                </a:cxn>
                <a:cxn ang="0">
                  <a:pos x="208" y="15"/>
                </a:cxn>
                <a:cxn ang="0">
                  <a:pos x="216" y="29"/>
                </a:cxn>
              </a:cxnLst>
              <a:rect l="0" t="0" r="r" b="b"/>
              <a:pathLst>
                <a:path w="218" h="253">
                  <a:moveTo>
                    <a:pt x="155" y="156"/>
                  </a:moveTo>
                  <a:cubicBezTo>
                    <a:pt x="158" y="159"/>
                    <a:pt x="161" y="162"/>
                    <a:pt x="166" y="165"/>
                  </a:cubicBezTo>
                  <a:cubicBezTo>
                    <a:pt x="168" y="166"/>
                    <a:pt x="170" y="169"/>
                    <a:pt x="170" y="172"/>
                  </a:cubicBezTo>
                  <a:cubicBezTo>
                    <a:pt x="172" y="178"/>
                    <a:pt x="172" y="181"/>
                    <a:pt x="172" y="183"/>
                  </a:cubicBezTo>
                  <a:cubicBezTo>
                    <a:pt x="169" y="189"/>
                    <a:pt x="164" y="190"/>
                    <a:pt x="159" y="186"/>
                  </a:cubicBezTo>
                  <a:cubicBezTo>
                    <a:pt x="147" y="177"/>
                    <a:pt x="134" y="171"/>
                    <a:pt x="120" y="166"/>
                  </a:cubicBezTo>
                  <a:cubicBezTo>
                    <a:pt x="101" y="160"/>
                    <a:pt x="85" y="157"/>
                    <a:pt x="72" y="157"/>
                  </a:cubicBezTo>
                  <a:cubicBezTo>
                    <a:pt x="47" y="157"/>
                    <a:pt x="29" y="162"/>
                    <a:pt x="19" y="173"/>
                  </a:cubicBezTo>
                  <a:cubicBezTo>
                    <a:pt x="13" y="179"/>
                    <a:pt x="10" y="185"/>
                    <a:pt x="10" y="192"/>
                  </a:cubicBezTo>
                  <a:cubicBezTo>
                    <a:pt x="10" y="204"/>
                    <a:pt x="14" y="213"/>
                    <a:pt x="22" y="220"/>
                  </a:cubicBezTo>
                  <a:cubicBezTo>
                    <a:pt x="36" y="231"/>
                    <a:pt x="56" y="237"/>
                    <a:pt x="83" y="238"/>
                  </a:cubicBezTo>
                  <a:cubicBezTo>
                    <a:pt x="105" y="239"/>
                    <a:pt x="119" y="238"/>
                    <a:pt x="125" y="236"/>
                  </a:cubicBezTo>
                  <a:cubicBezTo>
                    <a:pt x="131" y="233"/>
                    <a:pt x="136" y="233"/>
                    <a:pt x="140" y="236"/>
                  </a:cubicBezTo>
                  <a:cubicBezTo>
                    <a:pt x="144" y="238"/>
                    <a:pt x="146" y="241"/>
                    <a:pt x="148" y="244"/>
                  </a:cubicBezTo>
                  <a:cubicBezTo>
                    <a:pt x="149" y="247"/>
                    <a:pt x="148" y="250"/>
                    <a:pt x="143" y="250"/>
                  </a:cubicBezTo>
                  <a:cubicBezTo>
                    <a:pt x="134" y="252"/>
                    <a:pt x="122" y="253"/>
                    <a:pt x="105" y="253"/>
                  </a:cubicBezTo>
                  <a:cubicBezTo>
                    <a:pt x="85" y="253"/>
                    <a:pt x="67" y="251"/>
                    <a:pt x="52" y="247"/>
                  </a:cubicBezTo>
                  <a:cubicBezTo>
                    <a:pt x="34" y="242"/>
                    <a:pt x="21" y="235"/>
                    <a:pt x="12" y="226"/>
                  </a:cubicBezTo>
                  <a:cubicBezTo>
                    <a:pt x="4" y="217"/>
                    <a:pt x="0" y="207"/>
                    <a:pt x="0" y="196"/>
                  </a:cubicBezTo>
                  <a:cubicBezTo>
                    <a:pt x="0" y="184"/>
                    <a:pt x="3" y="175"/>
                    <a:pt x="11" y="168"/>
                  </a:cubicBezTo>
                  <a:cubicBezTo>
                    <a:pt x="24" y="156"/>
                    <a:pt x="43" y="150"/>
                    <a:pt x="68" y="150"/>
                  </a:cubicBezTo>
                  <a:cubicBezTo>
                    <a:pt x="79" y="150"/>
                    <a:pt x="89" y="151"/>
                    <a:pt x="100" y="153"/>
                  </a:cubicBezTo>
                  <a:cubicBezTo>
                    <a:pt x="115" y="155"/>
                    <a:pt x="127" y="157"/>
                    <a:pt x="134" y="159"/>
                  </a:cubicBezTo>
                  <a:cubicBezTo>
                    <a:pt x="139" y="161"/>
                    <a:pt x="140" y="159"/>
                    <a:pt x="137" y="155"/>
                  </a:cubicBezTo>
                  <a:cubicBezTo>
                    <a:pt x="121" y="132"/>
                    <a:pt x="107" y="110"/>
                    <a:pt x="94" y="87"/>
                  </a:cubicBezTo>
                  <a:cubicBezTo>
                    <a:pt x="72" y="92"/>
                    <a:pt x="54" y="95"/>
                    <a:pt x="39" y="96"/>
                  </a:cubicBezTo>
                  <a:cubicBezTo>
                    <a:pt x="33" y="98"/>
                    <a:pt x="29" y="99"/>
                    <a:pt x="27" y="99"/>
                  </a:cubicBezTo>
                  <a:cubicBezTo>
                    <a:pt x="24" y="99"/>
                    <a:pt x="21" y="97"/>
                    <a:pt x="18" y="94"/>
                  </a:cubicBezTo>
                  <a:cubicBezTo>
                    <a:pt x="9" y="86"/>
                    <a:pt x="3" y="80"/>
                    <a:pt x="2" y="77"/>
                  </a:cubicBezTo>
                  <a:cubicBezTo>
                    <a:pt x="0" y="74"/>
                    <a:pt x="2" y="73"/>
                    <a:pt x="5" y="75"/>
                  </a:cubicBezTo>
                  <a:cubicBezTo>
                    <a:pt x="12" y="82"/>
                    <a:pt x="22" y="85"/>
                    <a:pt x="36" y="85"/>
                  </a:cubicBezTo>
                  <a:cubicBezTo>
                    <a:pt x="49" y="85"/>
                    <a:pt x="67" y="83"/>
                    <a:pt x="88" y="77"/>
                  </a:cubicBezTo>
                  <a:cubicBezTo>
                    <a:pt x="85" y="70"/>
                    <a:pt x="79" y="60"/>
                    <a:pt x="73" y="49"/>
                  </a:cubicBezTo>
                  <a:cubicBezTo>
                    <a:pt x="70" y="45"/>
                    <a:pt x="67" y="42"/>
                    <a:pt x="63" y="38"/>
                  </a:cubicBezTo>
                  <a:cubicBezTo>
                    <a:pt x="58" y="34"/>
                    <a:pt x="58" y="30"/>
                    <a:pt x="63" y="26"/>
                  </a:cubicBezTo>
                  <a:cubicBezTo>
                    <a:pt x="70" y="17"/>
                    <a:pt x="78" y="12"/>
                    <a:pt x="86" y="10"/>
                  </a:cubicBezTo>
                  <a:cubicBezTo>
                    <a:pt x="91" y="10"/>
                    <a:pt x="93" y="11"/>
                    <a:pt x="90" y="13"/>
                  </a:cubicBezTo>
                  <a:cubicBezTo>
                    <a:pt x="85" y="15"/>
                    <a:pt x="82" y="21"/>
                    <a:pt x="81" y="29"/>
                  </a:cubicBezTo>
                  <a:cubicBezTo>
                    <a:pt x="80" y="33"/>
                    <a:pt x="81" y="38"/>
                    <a:pt x="85" y="45"/>
                  </a:cubicBezTo>
                  <a:cubicBezTo>
                    <a:pt x="92" y="58"/>
                    <a:pt x="97" y="68"/>
                    <a:pt x="101" y="74"/>
                  </a:cubicBezTo>
                  <a:cubicBezTo>
                    <a:pt x="122" y="69"/>
                    <a:pt x="136" y="65"/>
                    <a:pt x="141" y="59"/>
                  </a:cubicBezTo>
                  <a:cubicBezTo>
                    <a:pt x="144" y="56"/>
                    <a:pt x="149" y="56"/>
                    <a:pt x="156" y="57"/>
                  </a:cubicBezTo>
                  <a:cubicBezTo>
                    <a:pt x="159" y="58"/>
                    <a:pt x="161" y="59"/>
                    <a:pt x="163" y="60"/>
                  </a:cubicBezTo>
                  <a:cubicBezTo>
                    <a:pt x="166" y="63"/>
                    <a:pt x="165" y="66"/>
                    <a:pt x="160" y="68"/>
                  </a:cubicBezTo>
                  <a:cubicBezTo>
                    <a:pt x="154" y="71"/>
                    <a:pt x="136" y="77"/>
                    <a:pt x="106" y="84"/>
                  </a:cubicBezTo>
                  <a:cubicBezTo>
                    <a:pt x="113" y="97"/>
                    <a:pt x="123" y="114"/>
                    <a:pt x="136" y="132"/>
                  </a:cubicBezTo>
                  <a:cubicBezTo>
                    <a:pt x="142" y="142"/>
                    <a:pt x="149" y="150"/>
                    <a:pt x="155" y="156"/>
                  </a:cubicBezTo>
                  <a:close/>
                  <a:moveTo>
                    <a:pt x="188" y="45"/>
                  </a:moveTo>
                  <a:cubicBezTo>
                    <a:pt x="190" y="51"/>
                    <a:pt x="188" y="54"/>
                    <a:pt x="184" y="56"/>
                  </a:cubicBezTo>
                  <a:cubicBezTo>
                    <a:pt x="179" y="57"/>
                    <a:pt x="176" y="56"/>
                    <a:pt x="174" y="50"/>
                  </a:cubicBezTo>
                  <a:cubicBezTo>
                    <a:pt x="169" y="38"/>
                    <a:pt x="159" y="28"/>
                    <a:pt x="145" y="19"/>
                  </a:cubicBezTo>
                  <a:cubicBezTo>
                    <a:pt x="143" y="17"/>
                    <a:pt x="143" y="16"/>
                    <a:pt x="146" y="17"/>
                  </a:cubicBezTo>
                  <a:cubicBezTo>
                    <a:pt x="158" y="19"/>
                    <a:pt x="170" y="24"/>
                    <a:pt x="179" y="31"/>
                  </a:cubicBezTo>
                  <a:cubicBezTo>
                    <a:pt x="184" y="35"/>
                    <a:pt x="187" y="39"/>
                    <a:pt x="188" y="45"/>
                  </a:cubicBezTo>
                  <a:close/>
                  <a:moveTo>
                    <a:pt x="216" y="29"/>
                  </a:moveTo>
                  <a:cubicBezTo>
                    <a:pt x="218" y="35"/>
                    <a:pt x="216" y="39"/>
                    <a:pt x="212" y="40"/>
                  </a:cubicBezTo>
                  <a:cubicBezTo>
                    <a:pt x="208" y="42"/>
                    <a:pt x="204" y="40"/>
                    <a:pt x="202" y="35"/>
                  </a:cubicBezTo>
                  <a:cubicBezTo>
                    <a:pt x="197" y="23"/>
                    <a:pt x="187" y="12"/>
                    <a:pt x="173" y="3"/>
                  </a:cubicBezTo>
                  <a:cubicBezTo>
                    <a:pt x="171" y="1"/>
                    <a:pt x="172" y="0"/>
                    <a:pt x="174" y="1"/>
                  </a:cubicBezTo>
                  <a:cubicBezTo>
                    <a:pt x="187" y="3"/>
                    <a:pt x="198" y="8"/>
                    <a:pt x="208" y="15"/>
                  </a:cubicBezTo>
                  <a:cubicBezTo>
                    <a:pt x="212" y="19"/>
                    <a:pt x="215" y="24"/>
                    <a:pt x="216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7" name="Freeform 26">
              <a:extLst>
                <a:ext uri="{FF2B5EF4-FFF2-40B4-BE49-F238E27FC236}">
                  <a16:creationId xmlns:a16="http://schemas.microsoft.com/office/drawing/2014/main" id="{1F3A0B20-425E-4E99-8E3C-BF21537B64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880790" y="5636662"/>
              <a:ext cx="170368" cy="131495"/>
            </a:xfrm>
            <a:custGeom>
              <a:avLst/>
              <a:gdLst/>
              <a:ahLst/>
              <a:cxnLst>
                <a:cxn ang="0">
                  <a:pos x="19" y="36"/>
                </a:cxn>
                <a:cxn ang="0">
                  <a:pos x="3" y="3"/>
                </a:cxn>
                <a:cxn ang="0">
                  <a:pos x="4" y="0"/>
                </a:cxn>
                <a:cxn ang="0">
                  <a:pos x="31" y="12"/>
                </a:cxn>
                <a:cxn ang="0">
                  <a:pos x="35" y="30"/>
                </a:cxn>
                <a:cxn ang="0">
                  <a:pos x="31" y="79"/>
                </a:cxn>
                <a:cxn ang="0">
                  <a:pos x="44" y="150"/>
                </a:cxn>
                <a:cxn ang="0">
                  <a:pos x="56" y="150"/>
                </a:cxn>
                <a:cxn ang="0">
                  <a:pos x="98" y="80"/>
                </a:cxn>
                <a:cxn ang="0">
                  <a:pos x="102" y="82"/>
                </a:cxn>
                <a:cxn ang="0">
                  <a:pos x="72" y="148"/>
                </a:cxn>
                <a:cxn ang="0">
                  <a:pos x="67" y="174"/>
                </a:cxn>
                <a:cxn ang="0">
                  <a:pos x="59" y="184"/>
                </a:cxn>
                <a:cxn ang="0">
                  <a:pos x="28" y="148"/>
                </a:cxn>
                <a:cxn ang="0">
                  <a:pos x="19" y="97"/>
                </a:cxn>
                <a:cxn ang="0">
                  <a:pos x="19" y="36"/>
                </a:cxn>
                <a:cxn ang="0">
                  <a:pos x="210" y="44"/>
                </a:cxn>
                <a:cxn ang="0">
                  <a:pos x="243" y="115"/>
                </a:cxn>
                <a:cxn ang="0">
                  <a:pos x="232" y="127"/>
                </a:cxn>
                <a:cxn ang="0">
                  <a:pos x="223" y="118"/>
                </a:cxn>
                <a:cxn ang="0">
                  <a:pos x="207" y="64"/>
                </a:cxn>
                <a:cxn ang="0">
                  <a:pos x="171" y="20"/>
                </a:cxn>
                <a:cxn ang="0">
                  <a:pos x="173" y="17"/>
                </a:cxn>
                <a:cxn ang="0">
                  <a:pos x="210" y="44"/>
                </a:cxn>
              </a:cxnLst>
              <a:rect l="0" t="0" r="r" b="b"/>
              <a:pathLst>
                <a:path w="243" h="187">
                  <a:moveTo>
                    <a:pt x="19" y="36"/>
                  </a:moveTo>
                  <a:cubicBezTo>
                    <a:pt x="19" y="19"/>
                    <a:pt x="14" y="8"/>
                    <a:pt x="3" y="3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13" y="1"/>
                    <a:pt x="22" y="5"/>
                    <a:pt x="31" y="12"/>
                  </a:cubicBezTo>
                  <a:cubicBezTo>
                    <a:pt x="39" y="18"/>
                    <a:pt x="40" y="24"/>
                    <a:pt x="35" y="30"/>
                  </a:cubicBezTo>
                  <a:cubicBezTo>
                    <a:pt x="32" y="50"/>
                    <a:pt x="31" y="66"/>
                    <a:pt x="31" y="79"/>
                  </a:cubicBezTo>
                  <a:cubicBezTo>
                    <a:pt x="31" y="113"/>
                    <a:pt x="35" y="137"/>
                    <a:pt x="44" y="150"/>
                  </a:cubicBezTo>
                  <a:cubicBezTo>
                    <a:pt x="48" y="157"/>
                    <a:pt x="52" y="157"/>
                    <a:pt x="56" y="150"/>
                  </a:cubicBezTo>
                  <a:cubicBezTo>
                    <a:pt x="69" y="129"/>
                    <a:pt x="83" y="105"/>
                    <a:pt x="98" y="80"/>
                  </a:cubicBezTo>
                  <a:cubicBezTo>
                    <a:pt x="101" y="76"/>
                    <a:pt x="102" y="77"/>
                    <a:pt x="102" y="82"/>
                  </a:cubicBezTo>
                  <a:cubicBezTo>
                    <a:pt x="91" y="106"/>
                    <a:pt x="81" y="128"/>
                    <a:pt x="72" y="148"/>
                  </a:cubicBezTo>
                  <a:cubicBezTo>
                    <a:pt x="67" y="159"/>
                    <a:pt x="65" y="167"/>
                    <a:pt x="67" y="174"/>
                  </a:cubicBezTo>
                  <a:cubicBezTo>
                    <a:pt x="70" y="184"/>
                    <a:pt x="68" y="187"/>
                    <a:pt x="59" y="184"/>
                  </a:cubicBezTo>
                  <a:cubicBezTo>
                    <a:pt x="47" y="180"/>
                    <a:pt x="36" y="168"/>
                    <a:pt x="28" y="148"/>
                  </a:cubicBezTo>
                  <a:cubicBezTo>
                    <a:pt x="22" y="134"/>
                    <a:pt x="19" y="117"/>
                    <a:pt x="19" y="97"/>
                  </a:cubicBezTo>
                  <a:cubicBezTo>
                    <a:pt x="19" y="76"/>
                    <a:pt x="19" y="56"/>
                    <a:pt x="19" y="36"/>
                  </a:cubicBezTo>
                  <a:close/>
                  <a:moveTo>
                    <a:pt x="210" y="44"/>
                  </a:moveTo>
                  <a:cubicBezTo>
                    <a:pt x="232" y="68"/>
                    <a:pt x="243" y="91"/>
                    <a:pt x="243" y="115"/>
                  </a:cubicBezTo>
                  <a:cubicBezTo>
                    <a:pt x="243" y="123"/>
                    <a:pt x="239" y="127"/>
                    <a:pt x="232" y="127"/>
                  </a:cubicBezTo>
                  <a:cubicBezTo>
                    <a:pt x="227" y="127"/>
                    <a:pt x="224" y="124"/>
                    <a:pt x="223" y="118"/>
                  </a:cubicBezTo>
                  <a:cubicBezTo>
                    <a:pt x="221" y="98"/>
                    <a:pt x="216" y="80"/>
                    <a:pt x="207" y="64"/>
                  </a:cubicBezTo>
                  <a:cubicBezTo>
                    <a:pt x="198" y="48"/>
                    <a:pt x="186" y="34"/>
                    <a:pt x="171" y="20"/>
                  </a:cubicBezTo>
                  <a:cubicBezTo>
                    <a:pt x="168" y="18"/>
                    <a:pt x="169" y="17"/>
                    <a:pt x="173" y="17"/>
                  </a:cubicBezTo>
                  <a:cubicBezTo>
                    <a:pt x="189" y="25"/>
                    <a:pt x="201" y="34"/>
                    <a:pt x="210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8" name="Freeform 27">
              <a:extLst>
                <a:ext uri="{FF2B5EF4-FFF2-40B4-BE49-F238E27FC236}">
                  <a16:creationId xmlns:a16="http://schemas.microsoft.com/office/drawing/2014/main" id="{3C8B3C09-8360-47D9-A780-05C0BAE42C2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061974" y="5616380"/>
              <a:ext cx="148734" cy="162932"/>
            </a:xfrm>
            <a:custGeom>
              <a:avLst/>
              <a:gdLst/>
              <a:ahLst/>
              <a:cxnLst>
                <a:cxn ang="0">
                  <a:pos x="124" y="55"/>
                </a:cxn>
                <a:cxn ang="0">
                  <a:pos x="168" y="48"/>
                </a:cxn>
                <a:cxn ang="0">
                  <a:pos x="184" y="41"/>
                </a:cxn>
                <a:cxn ang="0">
                  <a:pos x="194" y="40"/>
                </a:cxn>
                <a:cxn ang="0">
                  <a:pos x="203" y="47"/>
                </a:cxn>
                <a:cxn ang="0">
                  <a:pos x="200" y="55"/>
                </a:cxn>
                <a:cxn ang="0">
                  <a:pos x="124" y="66"/>
                </a:cxn>
                <a:cxn ang="0">
                  <a:pos x="124" y="115"/>
                </a:cxn>
                <a:cxn ang="0">
                  <a:pos x="159" y="111"/>
                </a:cxn>
                <a:cxn ang="0">
                  <a:pos x="179" y="105"/>
                </a:cxn>
                <a:cxn ang="0">
                  <a:pos x="190" y="105"/>
                </a:cxn>
                <a:cxn ang="0">
                  <a:pos x="199" y="111"/>
                </a:cxn>
                <a:cxn ang="0">
                  <a:pos x="196" y="118"/>
                </a:cxn>
                <a:cxn ang="0">
                  <a:pos x="178" y="121"/>
                </a:cxn>
                <a:cxn ang="0">
                  <a:pos x="124" y="126"/>
                </a:cxn>
                <a:cxn ang="0">
                  <a:pos x="124" y="178"/>
                </a:cxn>
                <a:cxn ang="0">
                  <a:pos x="202" y="203"/>
                </a:cxn>
                <a:cxn ang="0">
                  <a:pos x="212" y="219"/>
                </a:cxn>
                <a:cxn ang="0">
                  <a:pos x="208" y="224"/>
                </a:cxn>
                <a:cxn ang="0">
                  <a:pos x="197" y="221"/>
                </a:cxn>
                <a:cxn ang="0">
                  <a:pos x="124" y="190"/>
                </a:cxn>
                <a:cxn ang="0">
                  <a:pos x="117" y="219"/>
                </a:cxn>
                <a:cxn ang="0">
                  <a:pos x="74" y="232"/>
                </a:cxn>
                <a:cxn ang="0">
                  <a:pos x="33" y="219"/>
                </a:cxn>
                <a:cxn ang="0">
                  <a:pos x="27" y="203"/>
                </a:cxn>
                <a:cxn ang="0">
                  <a:pos x="36" y="186"/>
                </a:cxn>
                <a:cxn ang="0">
                  <a:pos x="85" y="175"/>
                </a:cxn>
                <a:cxn ang="0">
                  <a:pos x="112" y="176"/>
                </a:cxn>
                <a:cxn ang="0">
                  <a:pos x="112" y="127"/>
                </a:cxn>
                <a:cxn ang="0">
                  <a:pos x="77" y="128"/>
                </a:cxn>
                <a:cxn ang="0">
                  <a:pos x="49" y="122"/>
                </a:cxn>
                <a:cxn ang="0">
                  <a:pos x="38" y="91"/>
                </a:cxn>
                <a:cxn ang="0">
                  <a:pos x="43" y="91"/>
                </a:cxn>
                <a:cxn ang="0">
                  <a:pos x="49" y="112"/>
                </a:cxn>
                <a:cxn ang="0">
                  <a:pos x="77" y="119"/>
                </a:cxn>
                <a:cxn ang="0">
                  <a:pos x="112" y="117"/>
                </a:cxn>
                <a:cxn ang="0">
                  <a:pos x="112" y="67"/>
                </a:cxn>
                <a:cxn ang="0">
                  <a:pos x="63" y="69"/>
                </a:cxn>
                <a:cxn ang="0">
                  <a:pos x="30" y="66"/>
                </a:cxn>
                <a:cxn ang="0">
                  <a:pos x="2" y="48"/>
                </a:cxn>
                <a:cxn ang="0">
                  <a:pos x="5" y="45"/>
                </a:cxn>
                <a:cxn ang="0">
                  <a:pos x="29" y="58"/>
                </a:cxn>
                <a:cxn ang="0">
                  <a:pos x="66" y="60"/>
                </a:cxn>
                <a:cxn ang="0">
                  <a:pos x="112" y="57"/>
                </a:cxn>
                <a:cxn ang="0">
                  <a:pos x="112" y="38"/>
                </a:cxn>
                <a:cxn ang="0">
                  <a:pos x="109" y="14"/>
                </a:cxn>
                <a:cxn ang="0">
                  <a:pos x="90" y="6"/>
                </a:cxn>
                <a:cxn ang="0">
                  <a:pos x="88" y="2"/>
                </a:cxn>
                <a:cxn ang="0">
                  <a:pos x="103" y="0"/>
                </a:cxn>
                <a:cxn ang="0">
                  <a:pos x="130" y="9"/>
                </a:cxn>
                <a:cxn ang="0">
                  <a:pos x="130" y="20"/>
                </a:cxn>
                <a:cxn ang="0">
                  <a:pos x="124" y="37"/>
                </a:cxn>
                <a:cxn ang="0">
                  <a:pos x="124" y="55"/>
                </a:cxn>
                <a:cxn ang="0">
                  <a:pos x="78" y="183"/>
                </a:cxn>
                <a:cxn ang="0">
                  <a:pos x="46" y="188"/>
                </a:cxn>
                <a:cxn ang="0">
                  <a:pos x="34" y="204"/>
                </a:cxn>
                <a:cxn ang="0">
                  <a:pos x="46" y="219"/>
                </a:cxn>
                <a:cxn ang="0">
                  <a:pos x="72" y="224"/>
                </a:cxn>
                <a:cxn ang="0">
                  <a:pos x="103" y="214"/>
                </a:cxn>
                <a:cxn ang="0">
                  <a:pos x="111" y="186"/>
                </a:cxn>
                <a:cxn ang="0">
                  <a:pos x="78" y="183"/>
                </a:cxn>
              </a:cxnLst>
              <a:rect l="0" t="0" r="r" b="b"/>
              <a:pathLst>
                <a:path w="212" h="232">
                  <a:moveTo>
                    <a:pt x="124" y="55"/>
                  </a:moveTo>
                  <a:cubicBezTo>
                    <a:pt x="142" y="53"/>
                    <a:pt x="156" y="51"/>
                    <a:pt x="168" y="48"/>
                  </a:cubicBezTo>
                  <a:cubicBezTo>
                    <a:pt x="175" y="47"/>
                    <a:pt x="180" y="44"/>
                    <a:pt x="184" y="41"/>
                  </a:cubicBezTo>
                  <a:cubicBezTo>
                    <a:pt x="188" y="38"/>
                    <a:pt x="191" y="38"/>
                    <a:pt x="194" y="40"/>
                  </a:cubicBezTo>
                  <a:cubicBezTo>
                    <a:pt x="199" y="43"/>
                    <a:pt x="201" y="45"/>
                    <a:pt x="203" y="47"/>
                  </a:cubicBezTo>
                  <a:cubicBezTo>
                    <a:pt x="207" y="51"/>
                    <a:pt x="206" y="53"/>
                    <a:pt x="200" y="55"/>
                  </a:cubicBezTo>
                  <a:cubicBezTo>
                    <a:pt x="178" y="60"/>
                    <a:pt x="153" y="64"/>
                    <a:pt x="124" y="66"/>
                  </a:cubicBezTo>
                  <a:cubicBezTo>
                    <a:pt x="124" y="82"/>
                    <a:pt x="124" y="99"/>
                    <a:pt x="124" y="115"/>
                  </a:cubicBezTo>
                  <a:cubicBezTo>
                    <a:pt x="139" y="114"/>
                    <a:pt x="151" y="112"/>
                    <a:pt x="159" y="111"/>
                  </a:cubicBezTo>
                  <a:cubicBezTo>
                    <a:pt x="170" y="109"/>
                    <a:pt x="176" y="108"/>
                    <a:pt x="179" y="105"/>
                  </a:cubicBezTo>
                  <a:cubicBezTo>
                    <a:pt x="183" y="103"/>
                    <a:pt x="187" y="103"/>
                    <a:pt x="190" y="105"/>
                  </a:cubicBezTo>
                  <a:cubicBezTo>
                    <a:pt x="193" y="108"/>
                    <a:pt x="196" y="109"/>
                    <a:pt x="199" y="111"/>
                  </a:cubicBezTo>
                  <a:cubicBezTo>
                    <a:pt x="201" y="113"/>
                    <a:pt x="201" y="115"/>
                    <a:pt x="196" y="118"/>
                  </a:cubicBezTo>
                  <a:cubicBezTo>
                    <a:pt x="194" y="119"/>
                    <a:pt x="188" y="120"/>
                    <a:pt x="178" y="121"/>
                  </a:cubicBezTo>
                  <a:cubicBezTo>
                    <a:pt x="159" y="123"/>
                    <a:pt x="141" y="125"/>
                    <a:pt x="124" y="126"/>
                  </a:cubicBezTo>
                  <a:cubicBezTo>
                    <a:pt x="124" y="144"/>
                    <a:pt x="124" y="161"/>
                    <a:pt x="124" y="178"/>
                  </a:cubicBezTo>
                  <a:cubicBezTo>
                    <a:pt x="154" y="184"/>
                    <a:pt x="179" y="193"/>
                    <a:pt x="202" y="203"/>
                  </a:cubicBezTo>
                  <a:cubicBezTo>
                    <a:pt x="209" y="206"/>
                    <a:pt x="212" y="211"/>
                    <a:pt x="212" y="219"/>
                  </a:cubicBezTo>
                  <a:cubicBezTo>
                    <a:pt x="212" y="222"/>
                    <a:pt x="210" y="224"/>
                    <a:pt x="208" y="224"/>
                  </a:cubicBezTo>
                  <a:cubicBezTo>
                    <a:pt x="205" y="225"/>
                    <a:pt x="202" y="224"/>
                    <a:pt x="197" y="221"/>
                  </a:cubicBezTo>
                  <a:cubicBezTo>
                    <a:pt x="173" y="206"/>
                    <a:pt x="148" y="196"/>
                    <a:pt x="124" y="190"/>
                  </a:cubicBezTo>
                  <a:cubicBezTo>
                    <a:pt x="125" y="202"/>
                    <a:pt x="122" y="212"/>
                    <a:pt x="117" y="219"/>
                  </a:cubicBezTo>
                  <a:cubicBezTo>
                    <a:pt x="108" y="228"/>
                    <a:pt x="94" y="232"/>
                    <a:pt x="74" y="232"/>
                  </a:cubicBezTo>
                  <a:cubicBezTo>
                    <a:pt x="56" y="232"/>
                    <a:pt x="42" y="228"/>
                    <a:pt x="33" y="219"/>
                  </a:cubicBezTo>
                  <a:cubicBezTo>
                    <a:pt x="29" y="214"/>
                    <a:pt x="27" y="209"/>
                    <a:pt x="27" y="203"/>
                  </a:cubicBezTo>
                  <a:cubicBezTo>
                    <a:pt x="27" y="196"/>
                    <a:pt x="30" y="191"/>
                    <a:pt x="36" y="186"/>
                  </a:cubicBezTo>
                  <a:cubicBezTo>
                    <a:pt x="45" y="179"/>
                    <a:pt x="62" y="175"/>
                    <a:pt x="85" y="175"/>
                  </a:cubicBezTo>
                  <a:cubicBezTo>
                    <a:pt x="90" y="175"/>
                    <a:pt x="99" y="175"/>
                    <a:pt x="112" y="176"/>
                  </a:cubicBezTo>
                  <a:cubicBezTo>
                    <a:pt x="112" y="160"/>
                    <a:pt x="112" y="143"/>
                    <a:pt x="112" y="127"/>
                  </a:cubicBezTo>
                  <a:cubicBezTo>
                    <a:pt x="101" y="127"/>
                    <a:pt x="89" y="128"/>
                    <a:pt x="77" y="128"/>
                  </a:cubicBezTo>
                  <a:cubicBezTo>
                    <a:pt x="64" y="128"/>
                    <a:pt x="55" y="126"/>
                    <a:pt x="49" y="122"/>
                  </a:cubicBezTo>
                  <a:cubicBezTo>
                    <a:pt x="41" y="117"/>
                    <a:pt x="37" y="106"/>
                    <a:pt x="38" y="91"/>
                  </a:cubicBezTo>
                  <a:cubicBezTo>
                    <a:pt x="39" y="88"/>
                    <a:pt x="41" y="88"/>
                    <a:pt x="43" y="91"/>
                  </a:cubicBezTo>
                  <a:cubicBezTo>
                    <a:pt x="43" y="101"/>
                    <a:pt x="45" y="108"/>
                    <a:pt x="49" y="112"/>
                  </a:cubicBezTo>
                  <a:cubicBezTo>
                    <a:pt x="54" y="117"/>
                    <a:pt x="63" y="119"/>
                    <a:pt x="77" y="119"/>
                  </a:cubicBezTo>
                  <a:cubicBezTo>
                    <a:pt x="90" y="119"/>
                    <a:pt x="102" y="118"/>
                    <a:pt x="112" y="117"/>
                  </a:cubicBezTo>
                  <a:cubicBezTo>
                    <a:pt x="112" y="100"/>
                    <a:pt x="112" y="84"/>
                    <a:pt x="112" y="67"/>
                  </a:cubicBezTo>
                  <a:cubicBezTo>
                    <a:pt x="98" y="69"/>
                    <a:pt x="81" y="69"/>
                    <a:pt x="63" y="69"/>
                  </a:cubicBezTo>
                  <a:cubicBezTo>
                    <a:pt x="49" y="69"/>
                    <a:pt x="38" y="68"/>
                    <a:pt x="30" y="66"/>
                  </a:cubicBezTo>
                  <a:cubicBezTo>
                    <a:pt x="19" y="63"/>
                    <a:pt x="9" y="57"/>
                    <a:pt x="2" y="48"/>
                  </a:cubicBezTo>
                  <a:cubicBezTo>
                    <a:pt x="0" y="44"/>
                    <a:pt x="1" y="42"/>
                    <a:pt x="5" y="45"/>
                  </a:cubicBezTo>
                  <a:cubicBezTo>
                    <a:pt x="13" y="51"/>
                    <a:pt x="21" y="56"/>
                    <a:pt x="29" y="58"/>
                  </a:cubicBezTo>
                  <a:cubicBezTo>
                    <a:pt x="34" y="60"/>
                    <a:pt x="46" y="60"/>
                    <a:pt x="66" y="60"/>
                  </a:cubicBezTo>
                  <a:cubicBezTo>
                    <a:pt x="81" y="60"/>
                    <a:pt x="96" y="59"/>
                    <a:pt x="112" y="57"/>
                  </a:cubicBezTo>
                  <a:cubicBezTo>
                    <a:pt x="112" y="51"/>
                    <a:pt x="112" y="45"/>
                    <a:pt x="112" y="38"/>
                  </a:cubicBezTo>
                  <a:cubicBezTo>
                    <a:pt x="112" y="25"/>
                    <a:pt x="111" y="17"/>
                    <a:pt x="109" y="14"/>
                  </a:cubicBezTo>
                  <a:cubicBezTo>
                    <a:pt x="105" y="9"/>
                    <a:pt x="99" y="6"/>
                    <a:pt x="90" y="6"/>
                  </a:cubicBezTo>
                  <a:cubicBezTo>
                    <a:pt x="84" y="7"/>
                    <a:pt x="84" y="6"/>
                    <a:pt x="88" y="2"/>
                  </a:cubicBezTo>
                  <a:cubicBezTo>
                    <a:pt x="92" y="0"/>
                    <a:pt x="97" y="0"/>
                    <a:pt x="103" y="0"/>
                  </a:cubicBezTo>
                  <a:cubicBezTo>
                    <a:pt x="111" y="0"/>
                    <a:pt x="119" y="3"/>
                    <a:pt x="130" y="9"/>
                  </a:cubicBezTo>
                  <a:cubicBezTo>
                    <a:pt x="135" y="12"/>
                    <a:pt x="135" y="15"/>
                    <a:pt x="130" y="20"/>
                  </a:cubicBezTo>
                  <a:cubicBezTo>
                    <a:pt x="126" y="23"/>
                    <a:pt x="124" y="29"/>
                    <a:pt x="124" y="37"/>
                  </a:cubicBezTo>
                  <a:cubicBezTo>
                    <a:pt x="124" y="43"/>
                    <a:pt x="124" y="49"/>
                    <a:pt x="124" y="55"/>
                  </a:cubicBezTo>
                  <a:close/>
                  <a:moveTo>
                    <a:pt x="78" y="183"/>
                  </a:moveTo>
                  <a:cubicBezTo>
                    <a:pt x="64" y="183"/>
                    <a:pt x="53" y="185"/>
                    <a:pt x="46" y="188"/>
                  </a:cubicBezTo>
                  <a:cubicBezTo>
                    <a:pt x="38" y="192"/>
                    <a:pt x="34" y="197"/>
                    <a:pt x="34" y="204"/>
                  </a:cubicBezTo>
                  <a:cubicBezTo>
                    <a:pt x="34" y="210"/>
                    <a:pt x="38" y="215"/>
                    <a:pt x="46" y="219"/>
                  </a:cubicBezTo>
                  <a:cubicBezTo>
                    <a:pt x="53" y="223"/>
                    <a:pt x="62" y="224"/>
                    <a:pt x="72" y="224"/>
                  </a:cubicBezTo>
                  <a:cubicBezTo>
                    <a:pt x="85" y="224"/>
                    <a:pt x="96" y="221"/>
                    <a:pt x="103" y="214"/>
                  </a:cubicBezTo>
                  <a:cubicBezTo>
                    <a:pt x="109" y="209"/>
                    <a:pt x="112" y="200"/>
                    <a:pt x="111" y="186"/>
                  </a:cubicBezTo>
                  <a:cubicBezTo>
                    <a:pt x="94" y="184"/>
                    <a:pt x="84" y="183"/>
                    <a:pt x="78" y="18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9" name="Freeform 28">
              <a:extLst>
                <a:ext uri="{FF2B5EF4-FFF2-40B4-BE49-F238E27FC236}">
                  <a16:creationId xmlns:a16="http://schemas.microsoft.com/office/drawing/2014/main" id="{2242FD3B-B401-4275-ACA1-D1DC5D11379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25582" y="5611986"/>
              <a:ext cx="185241" cy="178481"/>
            </a:xfrm>
            <a:custGeom>
              <a:avLst/>
              <a:gdLst/>
              <a:ahLst/>
              <a:cxnLst>
                <a:cxn ang="0">
                  <a:pos x="148" y="63"/>
                </a:cxn>
                <a:cxn ang="0">
                  <a:pos x="215" y="57"/>
                </a:cxn>
                <a:cxn ang="0">
                  <a:pos x="238" y="53"/>
                </a:cxn>
                <a:cxn ang="0">
                  <a:pos x="249" y="56"/>
                </a:cxn>
                <a:cxn ang="0">
                  <a:pos x="263" y="70"/>
                </a:cxn>
                <a:cxn ang="0">
                  <a:pos x="256" y="74"/>
                </a:cxn>
                <a:cxn ang="0">
                  <a:pos x="199" y="69"/>
                </a:cxn>
                <a:cxn ang="0">
                  <a:pos x="148" y="71"/>
                </a:cxn>
                <a:cxn ang="0">
                  <a:pos x="148" y="119"/>
                </a:cxn>
                <a:cxn ang="0">
                  <a:pos x="151" y="151"/>
                </a:cxn>
                <a:cxn ang="0">
                  <a:pos x="90" y="253"/>
                </a:cxn>
                <a:cxn ang="0">
                  <a:pos x="87" y="250"/>
                </a:cxn>
                <a:cxn ang="0">
                  <a:pos x="111" y="228"/>
                </a:cxn>
                <a:cxn ang="0">
                  <a:pos x="137" y="161"/>
                </a:cxn>
                <a:cxn ang="0">
                  <a:pos x="113" y="174"/>
                </a:cxn>
                <a:cxn ang="0">
                  <a:pos x="91" y="164"/>
                </a:cxn>
                <a:cxn ang="0">
                  <a:pos x="83" y="141"/>
                </a:cxn>
                <a:cxn ang="0">
                  <a:pos x="94" y="114"/>
                </a:cxn>
                <a:cxn ang="0">
                  <a:pos x="117" y="105"/>
                </a:cxn>
                <a:cxn ang="0">
                  <a:pos x="135" y="109"/>
                </a:cxn>
                <a:cxn ang="0">
                  <a:pos x="135" y="72"/>
                </a:cxn>
                <a:cxn ang="0">
                  <a:pos x="46" y="90"/>
                </a:cxn>
                <a:cxn ang="0">
                  <a:pos x="30" y="96"/>
                </a:cxn>
                <a:cxn ang="0">
                  <a:pos x="18" y="94"/>
                </a:cxn>
                <a:cxn ang="0">
                  <a:pos x="0" y="69"/>
                </a:cxn>
                <a:cxn ang="0">
                  <a:pos x="4" y="68"/>
                </a:cxn>
                <a:cxn ang="0">
                  <a:pos x="26" y="78"/>
                </a:cxn>
                <a:cxn ang="0">
                  <a:pos x="74" y="72"/>
                </a:cxn>
                <a:cxn ang="0">
                  <a:pos x="135" y="64"/>
                </a:cxn>
                <a:cxn ang="0">
                  <a:pos x="135" y="34"/>
                </a:cxn>
                <a:cxn ang="0">
                  <a:pos x="112" y="6"/>
                </a:cxn>
                <a:cxn ang="0">
                  <a:pos x="112" y="1"/>
                </a:cxn>
                <a:cxn ang="0">
                  <a:pos x="142" y="7"/>
                </a:cxn>
                <a:cxn ang="0">
                  <a:pos x="153" y="17"/>
                </a:cxn>
                <a:cxn ang="0">
                  <a:pos x="151" y="25"/>
                </a:cxn>
                <a:cxn ang="0">
                  <a:pos x="148" y="63"/>
                </a:cxn>
                <a:cxn ang="0">
                  <a:pos x="99" y="119"/>
                </a:cxn>
                <a:cxn ang="0">
                  <a:pos x="93" y="138"/>
                </a:cxn>
                <a:cxn ang="0">
                  <a:pos x="102" y="164"/>
                </a:cxn>
                <a:cxn ang="0">
                  <a:pos x="113" y="168"/>
                </a:cxn>
                <a:cxn ang="0">
                  <a:pos x="126" y="163"/>
                </a:cxn>
                <a:cxn ang="0">
                  <a:pos x="136" y="135"/>
                </a:cxn>
                <a:cxn ang="0">
                  <a:pos x="117" y="110"/>
                </a:cxn>
                <a:cxn ang="0">
                  <a:pos x="99" y="119"/>
                </a:cxn>
              </a:cxnLst>
              <a:rect l="0" t="0" r="r" b="b"/>
              <a:pathLst>
                <a:path w="264" h="254">
                  <a:moveTo>
                    <a:pt x="148" y="63"/>
                  </a:moveTo>
                  <a:cubicBezTo>
                    <a:pt x="182" y="61"/>
                    <a:pt x="204" y="59"/>
                    <a:pt x="215" y="57"/>
                  </a:cubicBezTo>
                  <a:cubicBezTo>
                    <a:pt x="220" y="57"/>
                    <a:pt x="227" y="55"/>
                    <a:pt x="238" y="53"/>
                  </a:cubicBezTo>
                  <a:cubicBezTo>
                    <a:pt x="242" y="52"/>
                    <a:pt x="245" y="53"/>
                    <a:pt x="249" y="56"/>
                  </a:cubicBezTo>
                  <a:cubicBezTo>
                    <a:pt x="257" y="63"/>
                    <a:pt x="262" y="68"/>
                    <a:pt x="263" y="70"/>
                  </a:cubicBezTo>
                  <a:cubicBezTo>
                    <a:pt x="264" y="74"/>
                    <a:pt x="262" y="76"/>
                    <a:pt x="256" y="74"/>
                  </a:cubicBezTo>
                  <a:cubicBezTo>
                    <a:pt x="241" y="71"/>
                    <a:pt x="222" y="69"/>
                    <a:pt x="199" y="69"/>
                  </a:cubicBezTo>
                  <a:cubicBezTo>
                    <a:pt x="184" y="69"/>
                    <a:pt x="167" y="69"/>
                    <a:pt x="148" y="71"/>
                  </a:cubicBezTo>
                  <a:cubicBezTo>
                    <a:pt x="148" y="87"/>
                    <a:pt x="148" y="103"/>
                    <a:pt x="148" y="119"/>
                  </a:cubicBezTo>
                  <a:cubicBezTo>
                    <a:pt x="150" y="127"/>
                    <a:pt x="151" y="137"/>
                    <a:pt x="151" y="151"/>
                  </a:cubicBezTo>
                  <a:cubicBezTo>
                    <a:pt x="151" y="198"/>
                    <a:pt x="131" y="232"/>
                    <a:pt x="90" y="253"/>
                  </a:cubicBezTo>
                  <a:cubicBezTo>
                    <a:pt x="86" y="254"/>
                    <a:pt x="85" y="253"/>
                    <a:pt x="87" y="250"/>
                  </a:cubicBezTo>
                  <a:cubicBezTo>
                    <a:pt x="96" y="243"/>
                    <a:pt x="104" y="236"/>
                    <a:pt x="111" y="228"/>
                  </a:cubicBezTo>
                  <a:cubicBezTo>
                    <a:pt x="127" y="209"/>
                    <a:pt x="136" y="187"/>
                    <a:pt x="137" y="161"/>
                  </a:cubicBezTo>
                  <a:cubicBezTo>
                    <a:pt x="131" y="170"/>
                    <a:pt x="123" y="174"/>
                    <a:pt x="113" y="174"/>
                  </a:cubicBezTo>
                  <a:cubicBezTo>
                    <a:pt x="105" y="174"/>
                    <a:pt x="97" y="171"/>
                    <a:pt x="91" y="164"/>
                  </a:cubicBezTo>
                  <a:cubicBezTo>
                    <a:pt x="85" y="159"/>
                    <a:pt x="83" y="151"/>
                    <a:pt x="83" y="141"/>
                  </a:cubicBezTo>
                  <a:cubicBezTo>
                    <a:pt x="83" y="130"/>
                    <a:pt x="87" y="121"/>
                    <a:pt x="94" y="114"/>
                  </a:cubicBezTo>
                  <a:cubicBezTo>
                    <a:pt x="100" y="108"/>
                    <a:pt x="108" y="105"/>
                    <a:pt x="117" y="105"/>
                  </a:cubicBezTo>
                  <a:cubicBezTo>
                    <a:pt x="123" y="105"/>
                    <a:pt x="129" y="106"/>
                    <a:pt x="135" y="109"/>
                  </a:cubicBezTo>
                  <a:cubicBezTo>
                    <a:pt x="135" y="97"/>
                    <a:pt x="135" y="85"/>
                    <a:pt x="135" y="72"/>
                  </a:cubicBezTo>
                  <a:cubicBezTo>
                    <a:pt x="95" y="78"/>
                    <a:pt x="65" y="84"/>
                    <a:pt x="46" y="90"/>
                  </a:cubicBezTo>
                  <a:cubicBezTo>
                    <a:pt x="38" y="92"/>
                    <a:pt x="33" y="94"/>
                    <a:pt x="30" y="96"/>
                  </a:cubicBezTo>
                  <a:cubicBezTo>
                    <a:pt x="26" y="98"/>
                    <a:pt x="21" y="97"/>
                    <a:pt x="18" y="94"/>
                  </a:cubicBezTo>
                  <a:cubicBezTo>
                    <a:pt x="9" y="88"/>
                    <a:pt x="3" y="80"/>
                    <a:pt x="0" y="69"/>
                  </a:cubicBezTo>
                  <a:cubicBezTo>
                    <a:pt x="0" y="65"/>
                    <a:pt x="1" y="65"/>
                    <a:pt x="4" y="68"/>
                  </a:cubicBezTo>
                  <a:cubicBezTo>
                    <a:pt x="8" y="74"/>
                    <a:pt x="15" y="78"/>
                    <a:pt x="26" y="78"/>
                  </a:cubicBezTo>
                  <a:cubicBezTo>
                    <a:pt x="36" y="78"/>
                    <a:pt x="52" y="76"/>
                    <a:pt x="74" y="72"/>
                  </a:cubicBezTo>
                  <a:cubicBezTo>
                    <a:pt x="91" y="69"/>
                    <a:pt x="111" y="66"/>
                    <a:pt x="135" y="64"/>
                  </a:cubicBezTo>
                  <a:cubicBezTo>
                    <a:pt x="135" y="54"/>
                    <a:pt x="135" y="44"/>
                    <a:pt x="135" y="34"/>
                  </a:cubicBezTo>
                  <a:cubicBezTo>
                    <a:pt x="135" y="17"/>
                    <a:pt x="127" y="7"/>
                    <a:pt x="112" y="6"/>
                  </a:cubicBezTo>
                  <a:cubicBezTo>
                    <a:pt x="109" y="4"/>
                    <a:pt x="109" y="3"/>
                    <a:pt x="112" y="1"/>
                  </a:cubicBezTo>
                  <a:cubicBezTo>
                    <a:pt x="125" y="0"/>
                    <a:pt x="135" y="2"/>
                    <a:pt x="142" y="7"/>
                  </a:cubicBezTo>
                  <a:cubicBezTo>
                    <a:pt x="146" y="9"/>
                    <a:pt x="150" y="12"/>
                    <a:pt x="153" y="17"/>
                  </a:cubicBezTo>
                  <a:cubicBezTo>
                    <a:pt x="156" y="21"/>
                    <a:pt x="155" y="23"/>
                    <a:pt x="151" y="25"/>
                  </a:cubicBezTo>
                  <a:cubicBezTo>
                    <a:pt x="149" y="27"/>
                    <a:pt x="148" y="40"/>
                    <a:pt x="148" y="63"/>
                  </a:cubicBezTo>
                  <a:close/>
                  <a:moveTo>
                    <a:pt x="99" y="119"/>
                  </a:moveTo>
                  <a:cubicBezTo>
                    <a:pt x="95" y="124"/>
                    <a:pt x="93" y="131"/>
                    <a:pt x="93" y="138"/>
                  </a:cubicBezTo>
                  <a:cubicBezTo>
                    <a:pt x="93" y="150"/>
                    <a:pt x="96" y="159"/>
                    <a:pt x="102" y="164"/>
                  </a:cubicBezTo>
                  <a:cubicBezTo>
                    <a:pt x="104" y="166"/>
                    <a:pt x="108" y="168"/>
                    <a:pt x="113" y="168"/>
                  </a:cubicBezTo>
                  <a:cubicBezTo>
                    <a:pt x="118" y="168"/>
                    <a:pt x="123" y="166"/>
                    <a:pt x="126" y="163"/>
                  </a:cubicBezTo>
                  <a:cubicBezTo>
                    <a:pt x="132" y="156"/>
                    <a:pt x="136" y="147"/>
                    <a:pt x="136" y="135"/>
                  </a:cubicBezTo>
                  <a:cubicBezTo>
                    <a:pt x="136" y="118"/>
                    <a:pt x="129" y="110"/>
                    <a:pt x="117" y="110"/>
                  </a:cubicBezTo>
                  <a:cubicBezTo>
                    <a:pt x="108" y="110"/>
                    <a:pt x="102" y="113"/>
                    <a:pt x="99" y="1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61DB719-870F-4938-A788-EFE661DB859E}"/>
              </a:ext>
            </a:extLst>
          </p:cNvPr>
          <p:cNvGrpSpPr/>
          <p:nvPr/>
        </p:nvGrpSpPr>
        <p:grpSpPr bwMode="black">
          <a:xfrm>
            <a:off x="8440596" y="3895099"/>
            <a:ext cx="826703" cy="216906"/>
            <a:chOff x="7458381" y="5575585"/>
            <a:chExt cx="830083" cy="225342"/>
          </a:xfrm>
          <a:solidFill>
            <a:srgbClr val="FFFFFF"/>
          </a:solidFill>
          <a:effectLst/>
        </p:grpSpPr>
        <p:sp>
          <p:nvSpPr>
            <p:cNvPr id="722" name="Freeform 21">
              <a:extLst>
                <a:ext uri="{FF2B5EF4-FFF2-40B4-BE49-F238E27FC236}">
                  <a16:creationId xmlns:a16="http://schemas.microsoft.com/office/drawing/2014/main" id="{C0C3DF59-C7E7-48B5-BA50-30BE5107AA9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458381" y="5586058"/>
              <a:ext cx="135813" cy="160476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9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9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3" name="Freeform 22">
              <a:extLst>
                <a:ext uri="{FF2B5EF4-FFF2-40B4-BE49-F238E27FC236}">
                  <a16:creationId xmlns:a16="http://schemas.microsoft.com/office/drawing/2014/main" id="{FB905013-D4CA-4FD0-B241-F24D8B315B1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01289" y="5631667"/>
              <a:ext cx="98313" cy="1148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1" y="279"/>
                </a:cxn>
                <a:cxn ang="0">
                  <a:pos x="291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88" y="0"/>
                </a:cxn>
                <a:cxn ang="0">
                  <a:pos x="288" y="30"/>
                </a:cxn>
                <a:cxn ang="0">
                  <a:pos x="109" y="279"/>
                </a:cxn>
              </a:cxnLst>
              <a:rect l="0" t="0" r="r" b="b"/>
              <a:pathLst>
                <a:path w="291" h="340">
                  <a:moveTo>
                    <a:pt x="109" y="279"/>
                  </a:moveTo>
                  <a:lnTo>
                    <a:pt x="291" y="279"/>
                  </a:lnTo>
                  <a:lnTo>
                    <a:pt x="291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88" y="0"/>
                  </a:lnTo>
                  <a:lnTo>
                    <a:pt x="288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4" name="Freeform 23">
              <a:extLst>
                <a:ext uri="{FF2B5EF4-FFF2-40B4-BE49-F238E27FC236}">
                  <a16:creationId xmlns:a16="http://schemas.microsoft.com/office/drawing/2014/main" id="{D537B17A-E425-433E-ACA9-167426F307A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13791" y="5575585"/>
              <a:ext cx="32095" cy="170949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5" name="Freeform 24">
              <a:extLst>
                <a:ext uri="{FF2B5EF4-FFF2-40B4-BE49-F238E27FC236}">
                  <a16:creationId xmlns:a16="http://schemas.microsoft.com/office/drawing/2014/main" id="{E98A39F1-3E22-4543-B1AC-22C8D9488B0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64130" y="5629302"/>
              <a:ext cx="104394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5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4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5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6" name="Freeform 25">
              <a:extLst>
                <a:ext uri="{FF2B5EF4-FFF2-40B4-BE49-F238E27FC236}">
                  <a16:creationId xmlns:a16="http://schemas.microsoft.com/office/drawing/2014/main" id="{EAD541D7-011B-42E8-BAC8-3ED38AD908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88794" y="5576598"/>
              <a:ext cx="105070" cy="169936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7" y="340"/>
                </a:cxn>
                <a:cxn ang="0">
                  <a:pos x="77" y="340"/>
                </a:cxn>
                <a:cxn ang="0">
                  <a:pos x="77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319"/>
                </a:cxn>
                <a:cxn ang="0">
                  <a:pos x="77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3"/>
                </a:cxn>
                <a:cxn ang="0">
                  <a:pos x="212" y="503"/>
                </a:cxn>
              </a:cxnLst>
              <a:rect l="0" t="0" r="r" b="b"/>
              <a:pathLst>
                <a:path w="311" h="503">
                  <a:moveTo>
                    <a:pt x="212" y="503"/>
                  </a:moveTo>
                  <a:lnTo>
                    <a:pt x="77" y="340"/>
                  </a:lnTo>
                  <a:lnTo>
                    <a:pt x="77" y="340"/>
                  </a:lnTo>
                  <a:lnTo>
                    <a:pt x="77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7" name="Freeform 26">
              <a:extLst>
                <a:ext uri="{FF2B5EF4-FFF2-40B4-BE49-F238E27FC236}">
                  <a16:creationId xmlns:a16="http://schemas.microsoft.com/office/drawing/2014/main" id="{1DD6C480-8D49-443C-B691-139FFF1451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03661" y="5631667"/>
              <a:ext cx="102705" cy="117908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4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2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9" y="0"/>
                </a:cxn>
                <a:cxn ang="0">
                  <a:pos x="129" y="144"/>
                </a:cxn>
                <a:cxn ang="0">
                  <a:pos x="96" y="144"/>
                </a:cxn>
              </a:cxnLst>
              <a:rect l="0" t="0" r="r" b="b"/>
              <a:pathLst>
                <a:path w="129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5" y="143"/>
                    <a:pt x="71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4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2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8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44"/>
                    <a:pt x="129" y="144"/>
                    <a:pt x="129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8" name="Freeform 27">
              <a:extLst>
                <a:ext uri="{FF2B5EF4-FFF2-40B4-BE49-F238E27FC236}">
                  <a16:creationId xmlns:a16="http://schemas.microsoft.com/office/drawing/2014/main" id="{0B12A8D5-E04F-494C-9B53-4ECD549F84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99947" y="5575585"/>
              <a:ext cx="65542" cy="225342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20" y="282"/>
                </a:cxn>
                <a:cxn ang="0">
                  <a:pos x="15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9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8" y="70"/>
                </a:cxn>
                <a:cxn ang="0">
                  <a:pos x="78" y="209"/>
                </a:cxn>
                <a:cxn ang="0">
                  <a:pos x="74" y="238"/>
                </a:cxn>
                <a:cxn ang="0">
                  <a:pos x="82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70" y="37"/>
                </a:cxn>
                <a:cxn ang="0">
                  <a:pos x="62" y="38"/>
                </a:cxn>
                <a:cxn ang="0">
                  <a:pos x="54" y="37"/>
                </a:cxn>
                <a:cxn ang="0">
                  <a:pos x="48" y="33"/>
                </a:cxn>
                <a:cxn ang="0">
                  <a:pos x="44" y="27"/>
                </a:cxn>
                <a:cxn ang="0">
                  <a:pos x="42" y="20"/>
                </a:cxn>
                <a:cxn ang="0">
                  <a:pos x="44" y="12"/>
                </a:cxn>
                <a:cxn ang="0">
                  <a:pos x="48" y="6"/>
                </a:cxn>
                <a:cxn ang="0">
                  <a:pos x="54" y="2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2" y="20"/>
                </a:cxn>
              </a:cxnLst>
              <a:rect l="0" t="0" r="r" b="b"/>
              <a:pathLst>
                <a:path w="82" h="282">
                  <a:moveTo>
                    <a:pt x="74" y="238"/>
                  </a:moveTo>
                  <a:cubicBezTo>
                    <a:pt x="72" y="247"/>
                    <a:pt x="68" y="255"/>
                    <a:pt x="63" y="261"/>
                  </a:cubicBezTo>
                  <a:cubicBezTo>
                    <a:pt x="59" y="268"/>
                    <a:pt x="52" y="273"/>
                    <a:pt x="45" y="276"/>
                  </a:cubicBezTo>
                  <a:cubicBezTo>
                    <a:pt x="38" y="280"/>
                    <a:pt x="30" y="282"/>
                    <a:pt x="20" y="282"/>
                  </a:cubicBezTo>
                  <a:cubicBezTo>
                    <a:pt x="18" y="282"/>
                    <a:pt x="16" y="282"/>
                    <a:pt x="15" y="281"/>
                  </a:cubicBezTo>
                  <a:cubicBezTo>
                    <a:pt x="13" y="281"/>
                    <a:pt x="11" y="281"/>
                    <a:pt x="9" y="280"/>
                  </a:cubicBezTo>
                  <a:cubicBezTo>
                    <a:pt x="8" y="280"/>
                    <a:pt x="6" y="280"/>
                    <a:pt x="4" y="279"/>
                  </a:cubicBezTo>
                  <a:cubicBezTo>
                    <a:pt x="3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" y="251"/>
                    <a:pt x="6" y="252"/>
                    <a:pt x="9" y="254"/>
                  </a:cubicBezTo>
                  <a:cubicBezTo>
                    <a:pt x="12" y="255"/>
                    <a:pt x="16" y="255"/>
                    <a:pt x="18" y="255"/>
                  </a:cubicBezTo>
                  <a:cubicBezTo>
                    <a:pt x="22" y="255"/>
                    <a:pt x="26" y="255"/>
                    <a:pt x="29" y="253"/>
                  </a:cubicBezTo>
                  <a:cubicBezTo>
                    <a:pt x="32" y="251"/>
                    <a:pt x="35" y="249"/>
                    <a:pt x="37" y="246"/>
                  </a:cubicBezTo>
                  <a:cubicBezTo>
                    <a:pt x="40" y="242"/>
                    <a:pt x="42" y="238"/>
                    <a:pt x="43" y="232"/>
                  </a:cubicBezTo>
                  <a:cubicBezTo>
                    <a:pt x="45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8" y="220"/>
                    <a:pt x="77" y="229"/>
                    <a:pt x="74" y="238"/>
                  </a:cubicBezTo>
                  <a:close/>
                  <a:moveTo>
                    <a:pt x="82" y="20"/>
                  </a:moveTo>
                  <a:cubicBezTo>
                    <a:pt x="82" y="22"/>
                    <a:pt x="81" y="24"/>
                    <a:pt x="80" y="27"/>
                  </a:cubicBezTo>
                  <a:cubicBezTo>
                    <a:pt x="79" y="29"/>
                    <a:pt x="78" y="31"/>
                    <a:pt x="76" y="33"/>
                  </a:cubicBezTo>
                  <a:cubicBezTo>
                    <a:pt x="74" y="34"/>
                    <a:pt x="72" y="36"/>
                    <a:pt x="70" y="37"/>
                  </a:cubicBezTo>
                  <a:cubicBezTo>
                    <a:pt x="67" y="38"/>
                    <a:pt x="65" y="38"/>
                    <a:pt x="62" y="38"/>
                  </a:cubicBezTo>
                  <a:cubicBezTo>
                    <a:pt x="59" y="38"/>
                    <a:pt x="56" y="38"/>
                    <a:pt x="54" y="37"/>
                  </a:cubicBezTo>
                  <a:cubicBezTo>
                    <a:pt x="52" y="36"/>
                    <a:pt x="49" y="34"/>
                    <a:pt x="48" y="33"/>
                  </a:cubicBezTo>
                  <a:cubicBezTo>
                    <a:pt x="46" y="31"/>
                    <a:pt x="45" y="29"/>
                    <a:pt x="44" y="27"/>
                  </a:cubicBezTo>
                  <a:cubicBezTo>
                    <a:pt x="43" y="24"/>
                    <a:pt x="42" y="22"/>
                    <a:pt x="42" y="20"/>
                  </a:cubicBezTo>
                  <a:cubicBezTo>
                    <a:pt x="42" y="17"/>
                    <a:pt x="43" y="14"/>
                    <a:pt x="44" y="12"/>
                  </a:cubicBezTo>
                  <a:cubicBezTo>
                    <a:pt x="45" y="10"/>
                    <a:pt x="46" y="8"/>
                    <a:pt x="48" y="6"/>
                  </a:cubicBezTo>
                  <a:cubicBezTo>
                    <a:pt x="50" y="4"/>
                    <a:pt x="52" y="3"/>
                    <a:pt x="54" y="2"/>
                  </a:cubicBezTo>
                  <a:cubicBezTo>
                    <a:pt x="56" y="1"/>
                    <a:pt x="59" y="0"/>
                    <a:pt x="62" y="0"/>
                  </a:cubicBezTo>
                  <a:cubicBezTo>
                    <a:pt x="65" y="0"/>
                    <a:pt x="67" y="1"/>
                    <a:pt x="70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8" y="8"/>
                    <a:pt x="79" y="10"/>
                    <a:pt x="80" y="12"/>
                  </a:cubicBezTo>
                  <a:cubicBezTo>
                    <a:pt x="81" y="14"/>
                    <a:pt x="82" y="17"/>
                    <a:pt x="8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9" name="Freeform 28">
              <a:extLst>
                <a:ext uri="{FF2B5EF4-FFF2-40B4-BE49-F238E27FC236}">
                  <a16:creationId xmlns:a16="http://schemas.microsoft.com/office/drawing/2014/main" id="{2A94763F-0516-4A24-A646-01C52FA958D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83732" y="5629302"/>
              <a:ext cx="104732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6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5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6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5CF33E67-EE5F-410F-B968-5F2A805451DE}"/>
              </a:ext>
            </a:extLst>
          </p:cNvPr>
          <p:cNvGrpSpPr/>
          <p:nvPr/>
        </p:nvGrpSpPr>
        <p:grpSpPr bwMode="black">
          <a:xfrm>
            <a:off x="7690065" y="4437501"/>
            <a:ext cx="762824" cy="190605"/>
            <a:chOff x="4872260" y="5575584"/>
            <a:chExt cx="765942" cy="198016"/>
          </a:xfrm>
          <a:solidFill>
            <a:srgbClr val="FFFFFF"/>
          </a:solidFill>
          <a:effectLst/>
        </p:grpSpPr>
        <p:sp>
          <p:nvSpPr>
            <p:cNvPr id="717" name="Freeform 30">
              <a:extLst>
                <a:ext uri="{FF2B5EF4-FFF2-40B4-BE49-F238E27FC236}">
                  <a16:creationId xmlns:a16="http://schemas.microsoft.com/office/drawing/2014/main" id="{C8F99C58-614D-487A-BA07-3C532A4F0EE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72260" y="5578313"/>
              <a:ext cx="145392" cy="181255"/>
            </a:xfrm>
            <a:custGeom>
              <a:avLst/>
              <a:gdLst/>
              <a:ahLst/>
              <a:cxnLst>
                <a:cxn ang="0">
                  <a:pos x="131" y="197"/>
                </a:cxn>
                <a:cxn ang="0">
                  <a:pos x="131" y="144"/>
                </a:cxn>
                <a:cxn ang="0">
                  <a:pos x="27" y="144"/>
                </a:cxn>
                <a:cxn ang="0">
                  <a:pos x="27" y="197"/>
                </a:cxn>
                <a:cxn ang="0">
                  <a:pos x="0" y="197"/>
                </a:cxn>
                <a:cxn ang="0">
                  <a:pos x="0" y="118"/>
                </a:cxn>
                <a:cxn ang="0">
                  <a:pos x="13" y="118"/>
                </a:cxn>
                <a:cxn ang="0">
                  <a:pos x="38" y="65"/>
                </a:cxn>
                <a:cxn ang="0">
                  <a:pos x="48" y="0"/>
                </a:cxn>
                <a:cxn ang="0">
                  <a:pos x="135" y="0"/>
                </a:cxn>
                <a:cxn ang="0">
                  <a:pos x="135" y="118"/>
                </a:cxn>
                <a:cxn ang="0">
                  <a:pos x="158" y="118"/>
                </a:cxn>
                <a:cxn ang="0">
                  <a:pos x="158" y="197"/>
                </a:cxn>
                <a:cxn ang="0">
                  <a:pos x="131" y="197"/>
                </a:cxn>
                <a:cxn ang="0">
                  <a:pos x="103" y="26"/>
                </a:cxn>
                <a:cxn ang="0">
                  <a:pos x="73" y="26"/>
                </a:cxn>
                <a:cxn ang="0">
                  <a:pos x="65" y="74"/>
                </a:cxn>
                <a:cxn ang="0">
                  <a:pos x="46" y="118"/>
                </a:cxn>
                <a:cxn ang="0">
                  <a:pos x="103" y="118"/>
                </a:cxn>
                <a:cxn ang="0">
                  <a:pos x="103" y="26"/>
                </a:cxn>
              </a:cxnLst>
              <a:rect l="0" t="0" r="r" b="b"/>
              <a:pathLst>
                <a:path w="158" h="197">
                  <a:moveTo>
                    <a:pt x="131" y="197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23" y="102"/>
                    <a:pt x="32" y="84"/>
                    <a:pt x="38" y="65"/>
                  </a:cubicBezTo>
                  <a:cubicBezTo>
                    <a:pt x="43" y="45"/>
                    <a:pt x="47" y="24"/>
                    <a:pt x="4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97"/>
                    <a:pt x="158" y="197"/>
                    <a:pt x="158" y="197"/>
                  </a:cubicBezTo>
                  <a:lnTo>
                    <a:pt x="131" y="197"/>
                  </a:lnTo>
                  <a:close/>
                  <a:moveTo>
                    <a:pt x="103" y="26"/>
                  </a:moveTo>
                  <a:cubicBezTo>
                    <a:pt x="73" y="26"/>
                    <a:pt x="73" y="26"/>
                    <a:pt x="73" y="26"/>
                  </a:cubicBezTo>
                  <a:cubicBezTo>
                    <a:pt x="72" y="43"/>
                    <a:pt x="69" y="59"/>
                    <a:pt x="65" y="74"/>
                  </a:cubicBezTo>
                  <a:cubicBezTo>
                    <a:pt x="61" y="89"/>
                    <a:pt x="54" y="104"/>
                    <a:pt x="46" y="118"/>
                  </a:cubicBezTo>
                  <a:cubicBezTo>
                    <a:pt x="103" y="118"/>
                    <a:pt x="103" y="118"/>
                    <a:pt x="103" y="118"/>
                  </a:cubicBezTo>
                  <a:lnTo>
                    <a:pt x="10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8" name="Freeform 31">
              <a:extLst>
                <a:ext uri="{FF2B5EF4-FFF2-40B4-BE49-F238E27FC236}">
                  <a16:creationId xmlns:a16="http://schemas.microsoft.com/office/drawing/2014/main" id="{30590204-FC3C-4EE0-BDED-FF0D85FFF3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25838" y="5578313"/>
              <a:ext cx="116158" cy="132530"/>
            </a:xfrm>
            <a:custGeom>
              <a:avLst/>
              <a:gdLst/>
              <a:ahLst/>
              <a:cxnLst>
                <a:cxn ang="0">
                  <a:pos x="93" y="144"/>
                </a:cxn>
                <a:cxn ang="0">
                  <a:pos x="93" y="90"/>
                </a:cxn>
                <a:cxn ang="0">
                  <a:pos x="77" y="90"/>
                </a:cxn>
                <a:cxn ang="0">
                  <a:pos x="70" y="90"/>
                </a:cxn>
                <a:cxn ang="0">
                  <a:pos x="63" y="93"/>
                </a:cxn>
                <a:cxn ang="0">
                  <a:pos x="56" y="99"/>
                </a:cxn>
                <a:cxn ang="0">
                  <a:pos x="50" y="110"/>
                </a:cxn>
                <a:cxn ang="0">
                  <a:pos x="36" y="144"/>
                </a:cxn>
                <a:cxn ang="0">
                  <a:pos x="0" y="144"/>
                </a:cxn>
                <a:cxn ang="0">
                  <a:pos x="17" y="106"/>
                </a:cxn>
                <a:cxn ang="0">
                  <a:pos x="28" y="90"/>
                </a:cxn>
                <a:cxn ang="0">
                  <a:pos x="45" y="80"/>
                </a:cxn>
                <a:cxn ang="0">
                  <a:pos x="18" y="68"/>
                </a:cxn>
                <a:cxn ang="0">
                  <a:pos x="9" y="42"/>
                </a:cxn>
                <a:cxn ang="0">
                  <a:pos x="12" y="26"/>
                </a:cxn>
                <a:cxn ang="0">
                  <a:pos x="22" y="13"/>
                </a:cxn>
                <a:cxn ang="0">
                  <a:pos x="39" y="4"/>
                </a:cxn>
                <a:cxn ang="0">
                  <a:pos x="66" y="0"/>
                </a:cxn>
                <a:cxn ang="0">
                  <a:pos x="126" y="0"/>
                </a:cxn>
                <a:cxn ang="0">
                  <a:pos x="126" y="144"/>
                </a:cxn>
                <a:cxn ang="0">
                  <a:pos x="93" y="144"/>
                </a:cxn>
                <a:cxn ang="0">
                  <a:pos x="93" y="24"/>
                </a:cxn>
                <a:cxn ang="0">
                  <a:pos x="71" y="24"/>
                </a:cxn>
                <a:cxn ang="0">
                  <a:pos x="50" y="29"/>
                </a:cxn>
                <a:cxn ang="0">
                  <a:pos x="43" y="45"/>
                </a:cxn>
                <a:cxn ang="0">
                  <a:pos x="50" y="62"/>
                </a:cxn>
                <a:cxn ang="0">
                  <a:pos x="71" y="67"/>
                </a:cxn>
                <a:cxn ang="0">
                  <a:pos x="93" y="67"/>
                </a:cxn>
                <a:cxn ang="0">
                  <a:pos x="93" y="24"/>
                </a:cxn>
              </a:cxnLst>
              <a:rect l="0" t="0" r="r" b="b"/>
              <a:pathLst>
                <a:path w="126" h="144">
                  <a:moveTo>
                    <a:pt x="93" y="144"/>
                  </a:moveTo>
                  <a:cubicBezTo>
                    <a:pt x="93" y="90"/>
                    <a:pt x="93" y="90"/>
                    <a:pt x="93" y="9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5" y="90"/>
                    <a:pt x="73" y="90"/>
                    <a:pt x="70" y="90"/>
                  </a:cubicBezTo>
                  <a:cubicBezTo>
                    <a:pt x="68" y="91"/>
                    <a:pt x="65" y="92"/>
                    <a:pt x="63" y="93"/>
                  </a:cubicBezTo>
                  <a:cubicBezTo>
                    <a:pt x="61" y="95"/>
                    <a:pt x="58" y="97"/>
                    <a:pt x="56" y="99"/>
                  </a:cubicBezTo>
                  <a:cubicBezTo>
                    <a:pt x="54" y="102"/>
                    <a:pt x="52" y="106"/>
                    <a:pt x="50" y="110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20" y="99"/>
                    <a:pt x="24" y="94"/>
                    <a:pt x="28" y="90"/>
                  </a:cubicBezTo>
                  <a:cubicBezTo>
                    <a:pt x="32" y="86"/>
                    <a:pt x="38" y="82"/>
                    <a:pt x="45" y="80"/>
                  </a:cubicBezTo>
                  <a:cubicBezTo>
                    <a:pt x="33" y="79"/>
                    <a:pt x="24" y="74"/>
                    <a:pt x="18" y="68"/>
                  </a:cubicBezTo>
                  <a:cubicBezTo>
                    <a:pt x="12" y="61"/>
                    <a:pt x="9" y="53"/>
                    <a:pt x="9" y="42"/>
                  </a:cubicBezTo>
                  <a:cubicBezTo>
                    <a:pt x="9" y="36"/>
                    <a:pt x="10" y="31"/>
                    <a:pt x="12" y="26"/>
                  </a:cubicBezTo>
                  <a:cubicBezTo>
                    <a:pt x="14" y="21"/>
                    <a:pt x="18" y="17"/>
                    <a:pt x="22" y="13"/>
                  </a:cubicBezTo>
                  <a:cubicBezTo>
                    <a:pt x="27" y="9"/>
                    <a:pt x="32" y="6"/>
                    <a:pt x="39" y="4"/>
                  </a:cubicBezTo>
                  <a:cubicBezTo>
                    <a:pt x="47" y="1"/>
                    <a:pt x="55" y="0"/>
                    <a:pt x="6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44"/>
                    <a:pt x="126" y="144"/>
                    <a:pt x="126" y="144"/>
                  </a:cubicBezTo>
                  <a:lnTo>
                    <a:pt x="93" y="144"/>
                  </a:lnTo>
                  <a:close/>
                  <a:moveTo>
                    <a:pt x="93" y="24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61" y="24"/>
                    <a:pt x="54" y="25"/>
                    <a:pt x="50" y="29"/>
                  </a:cubicBezTo>
                  <a:cubicBezTo>
                    <a:pt x="45" y="32"/>
                    <a:pt x="43" y="38"/>
                    <a:pt x="43" y="45"/>
                  </a:cubicBezTo>
                  <a:cubicBezTo>
                    <a:pt x="43" y="53"/>
                    <a:pt x="45" y="58"/>
                    <a:pt x="50" y="62"/>
                  </a:cubicBezTo>
                  <a:cubicBezTo>
                    <a:pt x="55" y="66"/>
                    <a:pt x="62" y="67"/>
                    <a:pt x="71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93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9" name="Freeform 32">
              <a:extLst>
                <a:ext uri="{FF2B5EF4-FFF2-40B4-BE49-F238E27FC236}">
                  <a16:creationId xmlns:a16="http://schemas.microsoft.com/office/drawing/2014/main" id="{C5F57F08-CC8B-42E9-BAFF-3833305B52A3}"/>
                </a:ext>
              </a:extLst>
            </p:cNvPr>
            <p:cNvSpPr>
              <a:spLocks/>
            </p:cNvSpPr>
            <p:nvPr/>
          </p:nvSpPr>
          <p:spPr bwMode="black">
            <a:xfrm>
              <a:off x="5177078" y="5578313"/>
              <a:ext cx="121615" cy="132530"/>
            </a:xfrm>
            <a:custGeom>
              <a:avLst/>
              <a:gdLst/>
              <a:ahLst/>
              <a:cxnLst>
                <a:cxn ang="0">
                  <a:pos x="210" y="340"/>
                </a:cxn>
                <a:cxn ang="0">
                  <a:pos x="78" y="177"/>
                </a:cxn>
                <a:cxn ang="0">
                  <a:pos x="75" y="177"/>
                </a:cxn>
                <a:cxn ang="0">
                  <a:pos x="75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156"/>
                </a:cxn>
                <a:cxn ang="0">
                  <a:pos x="78" y="156"/>
                </a:cxn>
                <a:cxn ang="0">
                  <a:pos x="203" y="0"/>
                </a:cxn>
                <a:cxn ang="0">
                  <a:pos x="300" y="0"/>
                </a:cxn>
                <a:cxn ang="0">
                  <a:pos x="156" y="163"/>
                </a:cxn>
                <a:cxn ang="0">
                  <a:pos x="312" y="340"/>
                </a:cxn>
                <a:cxn ang="0">
                  <a:pos x="210" y="340"/>
                </a:cxn>
              </a:cxnLst>
              <a:rect l="0" t="0" r="r" b="b"/>
              <a:pathLst>
                <a:path w="312" h="340">
                  <a:moveTo>
                    <a:pt x="210" y="340"/>
                  </a:moveTo>
                  <a:lnTo>
                    <a:pt x="78" y="177"/>
                  </a:lnTo>
                  <a:lnTo>
                    <a:pt x="75" y="177"/>
                  </a:lnTo>
                  <a:lnTo>
                    <a:pt x="75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56"/>
                  </a:lnTo>
                  <a:lnTo>
                    <a:pt x="78" y="156"/>
                  </a:lnTo>
                  <a:lnTo>
                    <a:pt x="203" y="0"/>
                  </a:lnTo>
                  <a:lnTo>
                    <a:pt x="300" y="0"/>
                  </a:lnTo>
                  <a:lnTo>
                    <a:pt x="156" y="163"/>
                  </a:lnTo>
                  <a:lnTo>
                    <a:pt x="312" y="340"/>
                  </a:lnTo>
                  <a:lnTo>
                    <a:pt x="210" y="3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0" name="Freeform 33">
              <a:extLst>
                <a:ext uri="{FF2B5EF4-FFF2-40B4-BE49-F238E27FC236}">
                  <a16:creationId xmlns:a16="http://schemas.microsoft.com/office/drawing/2014/main" id="{025C7387-8361-4F83-843D-E938A7EC76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292846" y="5578313"/>
              <a:ext cx="133699" cy="195287"/>
            </a:xfrm>
            <a:custGeom>
              <a:avLst/>
              <a:gdLst/>
              <a:ahLst/>
              <a:cxnLst>
                <a:cxn ang="0">
                  <a:pos x="83" y="161"/>
                </a:cxn>
                <a:cxn ang="0">
                  <a:pos x="59" y="200"/>
                </a:cxn>
                <a:cxn ang="0">
                  <a:pos x="26" y="212"/>
                </a:cxn>
                <a:cxn ang="0">
                  <a:pos x="16" y="211"/>
                </a:cxn>
                <a:cxn ang="0">
                  <a:pos x="6" y="209"/>
                </a:cxn>
                <a:cxn ang="0">
                  <a:pos x="6" y="182"/>
                </a:cxn>
                <a:cxn ang="0">
                  <a:pos x="14" y="184"/>
                </a:cxn>
                <a:cxn ang="0">
                  <a:pos x="22" y="185"/>
                </a:cxn>
                <a:cxn ang="0">
                  <a:pos x="36" y="181"/>
                </a:cxn>
                <a:cxn ang="0">
                  <a:pos x="47" y="167"/>
                </a:cxn>
                <a:cxn ang="0">
                  <a:pos x="57" y="144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0" y="102"/>
                </a:cxn>
                <a:cxn ang="0">
                  <a:pos x="72" y="109"/>
                </a:cxn>
                <a:cxn ang="0">
                  <a:pos x="73" y="115"/>
                </a:cxn>
                <a:cxn ang="0">
                  <a:pos x="74" y="115"/>
                </a:cxn>
                <a:cxn ang="0">
                  <a:pos x="75" y="109"/>
                </a:cxn>
                <a:cxn ang="0">
                  <a:pos x="77" y="102"/>
                </a:cxn>
                <a:cxn ang="0">
                  <a:pos x="112" y="0"/>
                </a:cxn>
                <a:cxn ang="0">
                  <a:pos x="145" y="0"/>
                </a:cxn>
                <a:cxn ang="0">
                  <a:pos x="83" y="161"/>
                </a:cxn>
              </a:cxnLst>
              <a:rect l="0" t="0" r="r" b="b"/>
              <a:pathLst>
                <a:path w="145" h="212">
                  <a:moveTo>
                    <a:pt x="83" y="161"/>
                  </a:moveTo>
                  <a:cubicBezTo>
                    <a:pt x="76" y="179"/>
                    <a:pt x="68" y="192"/>
                    <a:pt x="59" y="200"/>
                  </a:cubicBezTo>
                  <a:cubicBezTo>
                    <a:pt x="49" y="208"/>
                    <a:pt x="38" y="212"/>
                    <a:pt x="26" y="212"/>
                  </a:cubicBezTo>
                  <a:cubicBezTo>
                    <a:pt x="23" y="212"/>
                    <a:pt x="20" y="212"/>
                    <a:pt x="16" y="211"/>
                  </a:cubicBezTo>
                  <a:cubicBezTo>
                    <a:pt x="12" y="211"/>
                    <a:pt x="9" y="210"/>
                    <a:pt x="6" y="209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8" y="183"/>
                    <a:pt x="11" y="184"/>
                    <a:pt x="14" y="184"/>
                  </a:cubicBezTo>
                  <a:cubicBezTo>
                    <a:pt x="17" y="185"/>
                    <a:pt x="20" y="185"/>
                    <a:pt x="22" y="185"/>
                  </a:cubicBezTo>
                  <a:cubicBezTo>
                    <a:pt x="27" y="185"/>
                    <a:pt x="32" y="184"/>
                    <a:pt x="36" y="181"/>
                  </a:cubicBezTo>
                  <a:cubicBezTo>
                    <a:pt x="41" y="178"/>
                    <a:pt x="45" y="174"/>
                    <a:pt x="47" y="167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1" y="104"/>
                    <a:pt x="71" y="106"/>
                    <a:pt x="72" y="109"/>
                  </a:cubicBezTo>
                  <a:cubicBezTo>
                    <a:pt x="72" y="112"/>
                    <a:pt x="73" y="114"/>
                    <a:pt x="73" y="11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5" y="112"/>
                    <a:pt x="75" y="109"/>
                  </a:cubicBezTo>
                  <a:cubicBezTo>
                    <a:pt x="76" y="107"/>
                    <a:pt x="76" y="104"/>
                    <a:pt x="77" y="102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83" y="1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1" name="Freeform 34">
              <a:extLst>
                <a:ext uri="{FF2B5EF4-FFF2-40B4-BE49-F238E27FC236}">
                  <a16:creationId xmlns:a16="http://schemas.microsoft.com/office/drawing/2014/main" id="{7F4C088B-45B0-43D1-9891-ACA58D7E07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42137" y="5575584"/>
              <a:ext cx="196065" cy="138767"/>
            </a:xfrm>
            <a:custGeom>
              <a:avLst/>
              <a:gdLst/>
              <a:ahLst/>
              <a:cxnLst>
                <a:cxn ang="0">
                  <a:pos x="213" y="74"/>
                </a:cxn>
                <a:cxn ang="0">
                  <a:pos x="208" y="106"/>
                </a:cxn>
                <a:cxn ang="0">
                  <a:pos x="194" y="130"/>
                </a:cxn>
                <a:cxn ang="0">
                  <a:pos x="171" y="145"/>
                </a:cxn>
                <a:cxn ang="0">
                  <a:pos x="140" y="151"/>
                </a:cxn>
                <a:cxn ang="0">
                  <a:pos x="112" y="146"/>
                </a:cxn>
                <a:cxn ang="0">
                  <a:pos x="90" y="133"/>
                </a:cxn>
                <a:cxn ang="0">
                  <a:pos x="76" y="112"/>
                </a:cxn>
                <a:cxn ang="0">
                  <a:pos x="70" y="85"/>
                </a:cxn>
                <a:cxn ang="0">
                  <a:pos x="32" y="8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59"/>
                </a:cxn>
                <a:cxn ang="0">
                  <a:pos x="71" y="59"/>
                </a:cxn>
                <a:cxn ang="0">
                  <a:pos x="79" y="33"/>
                </a:cxn>
                <a:cxn ang="0">
                  <a:pos x="95" y="15"/>
                </a:cxn>
                <a:cxn ang="0">
                  <a:pos x="117" y="4"/>
                </a:cxn>
                <a:cxn ang="0">
                  <a:pos x="144" y="0"/>
                </a:cxn>
                <a:cxn ang="0">
                  <a:pos x="174" y="5"/>
                </a:cxn>
                <a:cxn ang="0">
                  <a:pos x="196" y="20"/>
                </a:cxn>
                <a:cxn ang="0">
                  <a:pos x="209" y="44"/>
                </a:cxn>
                <a:cxn ang="0">
                  <a:pos x="213" y="74"/>
                </a:cxn>
                <a:cxn ang="0">
                  <a:pos x="179" y="75"/>
                </a:cxn>
                <a:cxn ang="0">
                  <a:pos x="170" y="39"/>
                </a:cxn>
                <a:cxn ang="0">
                  <a:pos x="142" y="26"/>
                </a:cxn>
                <a:cxn ang="0">
                  <a:pos x="126" y="29"/>
                </a:cxn>
                <a:cxn ang="0">
                  <a:pos x="114" y="38"/>
                </a:cxn>
                <a:cxn ang="0">
                  <a:pos x="106" y="54"/>
                </a:cxn>
                <a:cxn ang="0">
                  <a:pos x="103" y="76"/>
                </a:cxn>
                <a:cxn ang="0">
                  <a:pos x="106" y="97"/>
                </a:cxn>
                <a:cxn ang="0">
                  <a:pos x="114" y="112"/>
                </a:cxn>
                <a:cxn ang="0">
                  <a:pos x="126" y="121"/>
                </a:cxn>
                <a:cxn ang="0">
                  <a:pos x="142" y="124"/>
                </a:cxn>
                <a:cxn ang="0">
                  <a:pos x="170" y="112"/>
                </a:cxn>
                <a:cxn ang="0">
                  <a:pos x="179" y="75"/>
                </a:cxn>
              </a:cxnLst>
              <a:rect l="0" t="0" r="r" b="b"/>
              <a:pathLst>
                <a:path w="213" h="151">
                  <a:moveTo>
                    <a:pt x="213" y="74"/>
                  </a:moveTo>
                  <a:cubicBezTo>
                    <a:pt x="213" y="86"/>
                    <a:pt x="211" y="96"/>
                    <a:pt x="208" y="106"/>
                  </a:cubicBezTo>
                  <a:cubicBezTo>
                    <a:pt x="205" y="115"/>
                    <a:pt x="200" y="124"/>
                    <a:pt x="194" y="130"/>
                  </a:cubicBezTo>
                  <a:cubicBezTo>
                    <a:pt x="187" y="137"/>
                    <a:pt x="180" y="142"/>
                    <a:pt x="171" y="145"/>
                  </a:cubicBezTo>
                  <a:cubicBezTo>
                    <a:pt x="162" y="149"/>
                    <a:pt x="151" y="151"/>
                    <a:pt x="140" y="151"/>
                  </a:cubicBezTo>
                  <a:cubicBezTo>
                    <a:pt x="130" y="151"/>
                    <a:pt x="120" y="149"/>
                    <a:pt x="112" y="146"/>
                  </a:cubicBezTo>
                  <a:cubicBezTo>
                    <a:pt x="103" y="143"/>
                    <a:pt x="96" y="139"/>
                    <a:pt x="90" y="133"/>
                  </a:cubicBezTo>
                  <a:cubicBezTo>
                    <a:pt x="84" y="127"/>
                    <a:pt x="80" y="121"/>
                    <a:pt x="76" y="112"/>
                  </a:cubicBezTo>
                  <a:cubicBezTo>
                    <a:pt x="73" y="104"/>
                    <a:pt x="71" y="95"/>
                    <a:pt x="70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2" y="49"/>
                    <a:pt x="75" y="41"/>
                    <a:pt x="79" y="33"/>
                  </a:cubicBezTo>
                  <a:cubicBezTo>
                    <a:pt x="83" y="26"/>
                    <a:pt x="89" y="20"/>
                    <a:pt x="95" y="15"/>
                  </a:cubicBezTo>
                  <a:cubicBezTo>
                    <a:pt x="101" y="10"/>
                    <a:pt x="108" y="6"/>
                    <a:pt x="117" y="4"/>
                  </a:cubicBezTo>
                  <a:cubicBezTo>
                    <a:pt x="125" y="1"/>
                    <a:pt x="134" y="0"/>
                    <a:pt x="144" y="0"/>
                  </a:cubicBezTo>
                  <a:cubicBezTo>
                    <a:pt x="155" y="0"/>
                    <a:pt x="165" y="2"/>
                    <a:pt x="174" y="5"/>
                  </a:cubicBezTo>
                  <a:cubicBezTo>
                    <a:pt x="183" y="9"/>
                    <a:pt x="190" y="14"/>
                    <a:pt x="196" y="20"/>
                  </a:cubicBezTo>
                  <a:cubicBezTo>
                    <a:pt x="202" y="27"/>
                    <a:pt x="206" y="35"/>
                    <a:pt x="209" y="44"/>
                  </a:cubicBezTo>
                  <a:cubicBezTo>
                    <a:pt x="212" y="53"/>
                    <a:pt x="213" y="63"/>
                    <a:pt x="213" y="74"/>
                  </a:cubicBezTo>
                  <a:close/>
                  <a:moveTo>
                    <a:pt x="179" y="75"/>
                  </a:moveTo>
                  <a:cubicBezTo>
                    <a:pt x="179" y="59"/>
                    <a:pt x="176" y="47"/>
                    <a:pt x="170" y="39"/>
                  </a:cubicBezTo>
                  <a:cubicBezTo>
                    <a:pt x="164" y="30"/>
                    <a:pt x="154" y="26"/>
                    <a:pt x="142" y="26"/>
                  </a:cubicBezTo>
                  <a:cubicBezTo>
                    <a:pt x="136" y="26"/>
                    <a:pt x="131" y="27"/>
                    <a:pt x="126" y="29"/>
                  </a:cubicBezTo>
                  <a:cubicBezTo>
                    <a:pt x="121" y="31"/>
                    <a:pt x="117" y="34"/>
                    <a:pt x="114" y="38"/>
                  </a:cubicBezTo>
                  <a:cubicBezTo>
                    <a:pt x="110" y="42"/>
                    <a:pt x="108" y="48"/>
                    <a:pt x="106" y="54"/>
                  </a:cubicBezTo>
                  <a:cubicBezTo>
                    <a:pt x="104" y="60"/>
                    <a:pt x="103" y="67"/>
                    <a:pt x="103" y="76"/>
                  </a:cubicBezTo>
                  <a:cubicBezTo>
                    <a:pt x="103" y="84"/>
                    <a:pt x="104" y="91"/>
                    <a:pt x="106" y="97"/>
                  </a:cubicBezTo>
                  <a:cubicBezTo>
                    <a:pt x="108" y="103"/>
                    <a:pt x="110" y="108"/>
                    <a:pt x="114" y="112"/>
                  </a:cubicBezTo>
                  <a:cubicBezTo>
                    <a:pt x="117" y="116"/>
                    <a:pt x="121" y="119"/>
                    <a:pt x="126" y="121"/>
                  </a:cubicBezTo>
                  <a:cubicBezTo>
                    <a:pt x="131" y="123"/>
                    <a:pt x="136" y="124"/>
                    <a:pt x="142" y="124"/>
                  </a:cubicBezTo>
                  <a:cubicBezTo>
                    <a:pt x="155" y="124"/>
                    <a:pt x="164" y="120"/>
                    <a:pt x="170" y="112"/>
                  </a:cubicBezTo>
                  <a:cubicBezTo>
                    <a:pt x="176" y="103"/>
                    <a:pt x="179" y="91"/>
                    <a:pt x="17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8B798A46-91A5-48DB-BD8A-2F1E5D8BDE52}"/>
              </a:ext>
            </a:extLst>
          </p:cNvPr>
          <p:cNvGrpSpPr/>
          <p:nvPr/>
        </p:nvGrpSpPr>
        <p:grpSpPr bwMode="black">
          <a:xfrm>
            <a:off x="4742696" y="2841865"/>
            <a:ext cx="1045455" cy="163832"/>
            <a:chOff x="891368" y="5611897"/>
            <a:chExt cx="1049730" cy="170204"/>
          </a:xfrm>
          <a:solidFill>
            <a:srgbClr val="FFFFFF"/>
          </a:solidFill>
          <a:effectLst/>
        </p:grpSpPr>
        <p:sp>
          <p:nvSpPr>
            <p:cNvPr id="700" name="Freeform 32">
              <a:extLst>
                <a:ext uri="{FF2B5EF4-FFF2-40B4-BE49-F238E27FC236}">
                  <a16:creationId xmlns:a16="http://schemas.microsoft.com/office/drawing/2014/main" id="{04FD6C3B-A586-4927-BEFD-A7676BC01390}"/>
                </a:ext>
              </a:extLst>
            </p:cNvPr>
            <p:cNvSpPr>
              <a:spLocks/>
            </p:cNvSpPr>
            <p:nvPr/>
          </p:nvSpPr>
          <p:spPr bwMode="black">
            <a:xfrm>
              <a:off x="891368" y="5618377"/>
              <a:ext cx="93741" cy="163724"/>
            </a:xfrm>
            <a:custGeom>
              <a:avLst/>
              <a:gdLst/>
              <a:ahLst/>
              <a:cxnLst>
                <a:cxn ang="0">
                  <a:pos x="120" y="152"/>
                </a:cxn>
                <a:cxn ang="0">
                  <a:pos x="116" y="173"/>
                </a:cxn>
                <a:cxn ang="0">
                  <a:pos x="104" y="191"/>
                </a:cxn>
                <a:cxn ang="0">
                  <a:pos x="82" y="204"/>
                </a:cxn>
                <a:cxn ang="0">
                  <a:pos x="48" y="209"/>
                </a:cxn>
                <a:cxn ang="0">
                  <a:pos x="35" y="208"/>
                </a:cxn>
                <a:cxn ang="0">
                  <a:pos x="21" y="205"/>
                </a:cxn>
                <a:cxn ang="0">
                  <a:pos x="9" y="201"/>
                </a:cxn>
                <a:cxn ang="0">
                  <a:pos x="0" y="197"/>
                </a:cxn>
                <a:cxn ang="0">
                  <a:pos x="0" y="160"/>
                </a:cxn>
                <a:cxn ang="0">
                  <a:pos x="12" y="169"/>
                </a:cxn>
                <a:cxn ang="0">
                  <a:pos x="25" y="175"/>
                </a:cxn>
                <a:cxn ang="0">
                  <a:pos x="39" y="179"/>
                </a:cxn>
                <a:cxn ang="0">
                  <a:pos x="52" y="180"/>
                </a:cxn>
                <a:cxn ang="0">
                  <a:pos x="68" y="178"/>
                </a:cxn>
                <a:cxn ang="0">
                  <a:pos x="78" y="172"/>
                </a:cxn>
                <a:cxn ang="0">
                  <a:pos x="83" y="164"/>
                </a:cxn>
                <a:cxn ang="0">
                  <a:pos x="84" y="155"/>
                </a:cxn>
                <a:cxn ang="0">
                  <a:pos x="82" y="145"/>
                </a:cxn>
                <a:cxn ang="0">
                  <a:pos x="75" y="135"/>
                </a:cxn>
                <a:cxn ang="0">
                  <a:pos x="63" y="125"/>
                </a:cxn>
                <a:cxn ang="0">
                  <a:pos x="45" y="115"/>
                </a:cxn>
                <a:cxn ang="0">
                  <a:pos x="23" y="101"/>
                </a:cxn>
                <a:cxn ang="0">
                  <a:pos x="9" y="87"/>
                </a:cxn>
                <a:cxn ang="0">
                  <a:pos x="2" y="73"/>
                </a:cxn>
                <a:cxn ang="0">
                  <a:pos x="0" y="57"/>
                </a:cxn>
                <a:cxn ang="0">
                  <a:pos x="4" y="34"/>
                </a:cxn>
                <a:cxn ang="0">
                  <a:pos x="18" y="16"/>
                </a:cxn>
                <a:cxn ang="0">
                  <a:pos x="40" y="5"/>
                </a:cxn>
                <a:cxn ang="0">
                  <a:pos x="68" y="0"/>
                </a:cxn>
                <a:cxn ang="0">
                  <a:pos x="81" y="1"/>
                </a:cxn>
                <a:cxn ang="0">
                  <a:pos x="94" y="3"/>
                </a:cxn>
                <a:cxn ang="0">
                  <a:pos x="104" y="6"/>
                </a:cxn>
                <a:cxn ang="0">
                  <a:pos x="112" y="8"/>
                </a:cxn>
                <a:cxn ang="0">
                  <a:pos x="112" y="43"/>
                </a:cxn>
                <a:cxn ang="0">
                  <a:pos x="102" y="37"/>
                </a:cxn>
                <a:cxn ang="0">
                  <a:pos x="92" y="33"/>
                </a:cxn>
                <a:cxn ang="0">
                  <a:pos x="80" y="30"/>
                </a:cxn>
                <a:cxn ang="0">
                  <a:pos x="68" y="29"/>
                </a:cxn>
                <a:cxn ang="0">
                  <a:pos x="54" y="31"/>
                </a:cxn>
                <a:cxn ang="0">
                  <a:pos x="44" y="36"/>
                </a:cxn>
                <a:cxn ang="0">
                  <a:pos x="38" y="44"/>
                </a:cxn>
                <a:cxn ang="0">
                  <a:pos x="35" y="54"/>
                </a:cxn>
                <a:cxn ang="0">
                  <a:pos x="37" y="65"/>
                </a:cxn>
                <a:cxn ang="0">
                  <a:pos x="43" y="74"/>
                </a:cxn>
                <a:cxn ang="0">
                  <a:pos x="54" y="83"/>
                </a:cxn>
                <a:cxn ang="0">
                  <a:pos x="70" y="92"/>
                </a:cxn>
                <a:cxn ang="0">
                  <a:pos x="92" y="105"/>
                </a:cxn>
                <a:cxn ang="0">
                  <a:pos x="107" y="119"/>
                </a:cxn>
                <a:cxn ang="0">
                  <a:pos x="117" y="134"/>
                </a:cxn>
                <a:cxn ang="0">
                  <a:pos x="120" y="152"/>
                </a:cxn>
              </a:cxnLst>
              <a:rect l="0" t="0" r="r" b="b"/>
              <a:pathLst>
                <a:path w="120" h="209">
                  <a:moveTo>
                    <a:pt x="120" y="152"/>
                  </a:moveTo>
                  <a:cubicBezTo>
                    <a:pt x="120" y="159"/>
                    <a:pt x="119" y="166"/>
                    <a:pt x="116" y="173"/>
                  </a:cubicBezTo>
                  <a:cubicBezTo>
                    <a:pt x="114" y="180"/>
                    <a:pt x="110" y="186"/>
                    <a:pt x="104" y="191"/>
                  </a:cubicBezTo>
                  <a:cubicBezTo>
                    <a:pt x="98" y="196"/>
                    <a:pt x="91" y="201"/>
                    <a:pt x="82" y="204"/>
                  </a:cubicBezTo>
                  <a:cubicBezTo>
                    <a:pt x="73" y="207"/>
                    <a:pt x="62" y="209"/>
                    <a:pt x="48" y="209"/>
                  </a:cubicBezTo>
                  <a:cubicBezTo>
                    <a:pt x="44" y="209"/>
                    <a:pt x="40" y="208"/>
                    <a:pt x="35" y="208"/>
                  </a:cubicBezTo>
                  <a:cubicBezTo>
                    <a:pt x="30" y="207"/>
                    <a:pt x="26" y="206"/>
                    <a:pt x="21" y="205"/>
                  </a:cubicBezTo>
                  <a:cubicBezTo>
                    <a:pt x="17" y="204"/>
                    <a:pt x="13" y="203"/>
                    <a:pt x="9" y="201"/>
                  </a:cubicBezTo>
                  <a:cubicBezTo>
                    <a:pt x="6" y="200"/>
                    <a:pt x="3" y="198"/>
                    <a:pt x="0" y="19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" y="163"/>
                    <a:pt x="7" y="166"/>
                    <a:pt x="12" y="169"/>
                  </a:cubicBezTo>
                  <a:cubicBezTo>
                    <a:pt x="16" y="171"/>
                    <a:pt x="20" y="173"/>
                    <a:pt x="25" y="175"/>
                  </a:cubicBezTo>
                  <a:cubicBezTo>
                    <a:pt x="30" y="177"/>
                    <a:pt x="34" y="178"/>
                    <a:pt x="39" y="179"/>
                  </a:cubicBezTo>
                  <a:cubicBezTo>
                    <a:pt x="43" y="180"/>
                    <a:pt x="48" y="180"/>
                    <a:pt x="52" y="180"/>
                  </a:cubicBezTo>
                  <a:cubicBezTo>
                    <a:pt x="58" y="180"/>
                    <a:pt x="64" y="179"/>
                    <a:pt x="68" y="178"/>
                  </a:cubicBezTo>
                  <a:cubicBezTo>
                    <a:pt x="72" y="176"/>
                    <a:pt x="76" y="174"/>
                    <a:pt x="78" y="172"/>
                  </a:cubicBezTo>
                  <a:cubicBezTo>
                    <a:pt x="80" y="170"/>
                    <a:pt x="82" y="167"/>
                    <a:pt x="83" y="164"/>
                  </a:cubicBezTo>
                  <a:cubicBezTo>
                    <a:pt x="84" y="161"/>
                    <a:pt x="84" y="158"/>
                    <a:pt x="84" y="155"/>
                  </a:cubicBezTo>
                  <a:cubicBezTo>
                    <a:pt x="84" y="151"/>
                    <a:pt x="84" y="148"/>
                    <a:pt x="82" y="145"/>
                  </a:cubicBezTo>
                  <a:cubicBezTo>
                    <a:pt x="81" y="141"/>
                    <a:pt x="78" y="138"/>
                    <a:pt x="75" y="135"/>
                  </a:cubicBezTo>
                  <a:cubicBezTo>
                    <a:pt x="72" y="132"/>
                    <a:pt x="68" y="129"/>
                    <a:pt x="63" y="125"/>
                  </a:cubicBezTo>
                  <a:cubicBezTo>
                    <a:pt x="58" y="122"/>
                    <a:pt x="52" y="119"/>
                    <a:pt x="45" y="115"/>
                  </a:cubicBezTo>
                  <a:cubicBezTo>
                    <a:pt x="36" y="110"/>
                    <a:pt x="29" y="106"/>
                    <a:pt x="23" y="101"/>
                  </a:cubicBezTo>
                  <a:cubicBezTo>
                    <a:pt x="17" y="97"/>
                    <a:pt x="13" y="92"/>
                    <a:pt x="9" y="87"/>
                  </a:cubicBezTo>
                  <a:cubicBezTo>
                    <a:pt x="6" y="83"/>
                    <a:pt x="3" y="78"/>
                    <a:pt x="2" y="73"/>
                  </a:cubicBezTo>
                  <a:cubicBezTo>
                    <a:pt x="0" y="68"/>
                    <a:pt x="0" y="62"/>
                    <a:pt x="0" y="57"/>
                  </a:cubicBezTo>
                  <a:cubicBezTo>
                    <a:pt x="0" y="49"/>
                    <a:pt x="1" y="41"/>
                    <a:pt x="4" y="34"/>
                  </a:cubicBezTo>
                  <a:cubicBezTo>
                    <a:pt x="8" y="27"/>
                    <a:pt x="12" y="21"/>
                    <a:pt x="18" y="16"/>
                  </a:cubicBezTo>
                  <a:cubicBezTo>
                    <a:pt x="24" y="11"/>
                    <a:pt x="31" y="7"/>
                    <a:pt x="40" y="5"/>
                  </a:cubicBezTo>
                  <a:cubicBezTo>
                    <a:pt x="48" y="2"/>
                    <a:pt x="58" y="0"/>
                    <a:pt x="68" y="0"/>
                  </a:cubicBezTo>
                  <a:cubicBezTo>
                    <a:pt x="72" y="0"/>
                    <a:pt x="77" y="1"/>
                    <a:pt x="81" y="1"/>
                  </a:cubicBezTo>
                  <a:cubicBezTo>
                    <a:pt x="86" y="2"/>
                    <a:pt x="90" y="2"/>
                    <a:pt x="94" y="3"/>
                  </a:cubicBezTo>
                  <a:cubicBezTo>
                    <a:pt x="98" y="4"/>
                    <a:pt x="101" y="5"/>
                    <a:pt x="104" y="6"/>
                  </a:cubicBezTo>
                  <a:cubicBezTo>
                    <a:pt x="108" y="6"/>
                    <a:pt x="110" y="7"/>
                    <a:pt x="112" y="8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09" y="41"/>
                    <a:pt x="106" y="39"/>
                    <a:pt x="102" y="37"/>
                  </a:cubicBezTo>
                  <a:cubicBezTo>
                    <a:pt x="99" y="35"/>
                    <a:pt x="95" y="34"/>
                    <a:pt x="92" y="33"/>
                  </a:cubicBezTo>
                  <a:cubicBezTo>
                    <a:pt x="88" y="31"/>
                    <a:pt x="84" y="31"/>
                    <a:pt x="80" y="30"/>
                  </a:cubicBezTo>
                  <a:cubicBezTo>
                    <a:pt x="76" y="29"/>
                    <a:pt x="72" y="29"/>
                    <a:pt x="68" y="29"/>
                  </a:cubicBezTo>
                  <a:cubicBezTo>
                    <a:pt x="63" y="29"/>
                    <a:pt x="58" y="30"/>
                    <a:pt x="54" y="31"/>
                  </a:cubicBezTo>
                  <a:cubicBezTo>
                    <a:pt x="50" y="32"/>
                    <a:pt x="47" y="34"/>
                    <a:pt x="44" y="36"/>
                  </a:cubicBezTo>
                  <a:cubicBezTo>
                    <a:pt x="41" y="38"/>
                    <a:pt x="39" y="41"/>
                    <a:pt x="38" y="44"/>
                  </a:cubicBezTo>
                  <a:cubicBezTo>
                    <a:pt x="36" y="47"/>
                    <a:pt x="35" y="51"/>
                    <a:pt x="35" y="54"/>
                  </a:cubicBezTo>
                  <a:cubicBezTo>
                    <a:pt x="35" y="58"/>
                    <a:pt x="36" y="62"/>
                    <a:pt x="37" y="65"/>
                  </a:cubicBezTo>
                  <a:cubicBezTo>
                    <a:pt x="38" y="68"/>
                    <a:pt x="40" y="71"/>
                    <a:pt x="43" y="74"/>
                  </a:cubicBezTo>
                  <a:cubicBezTo>
                    <a:pt x="46" y="77"/>
                    <a:pt x="49" y="80"/>
                    <a:pt x="54" y="83"/>
                  </a:cubicBezTo>
                  <a:cubicBezTo>
                    <a:pt x="58" y="86"/>
                    <a:pt x="64" y="89"/>
                    <a:pt x="70" y="92"/>
                  </a:cubicBezTo>
                  <a:cubicBezTo>
                    <a:pt x="78" y="96"/>
                    <a:pt x="86" y="101"/>
                    <a:pt x="92" y="105"/>
                  </a:cubicBezTo>
                  <a:cubicBezTo>
                    <a:pt x="98" y="109"/>
                    <a:pt x="103" y="114"/>
                    <a:pt x="107" y="119"/>
                  </a:cubicBezTo>
                  <a:cubicBezTo>
                    <a:pt x="112" y="123"/>
                    <a:pt x="115" y="129"/>
                    <a:pt x="117" y="134"/>
                  </a:cubicBezTo>
                  <a:cubicBezTo>
                    <a:pt x="119" y="139"/>
                    <a:pt x="120" y="145"/>
                    <a:pt x="120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1" name="Freeform 33">
              <a:extLst>
                <a:ext uri="{FF2B5EF4-FFF2-40B4-BE49-F238E27FC236}">
                  <a16:creationId xmlns:a16="http://schemas.microsoft.com/office/drawing/2014/main" id="{C7A9BF53-412F-4021-B92C-B3DD48D834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677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5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2" name="Rectangle 34">
              <a:extLst>
                <a:ext uri="{FF2B5EF4-FFF2-40B4-BE49-F238E27FC236}">
                  <a16:creationId xmlns:a16="http://schemas.microsoft.com/office/drawing/2014/main" id="{6AE3AE0A-9195-48C2-99A3-896F71F41CF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115570" y="5611897"/>
              <a:ext cx="25055" cy="16718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3" name="Freeform 35">
              <a:extLst>
                <a:ext uri="{FF2B5EF4-FFF2-40B4-BE49-F238E27FC236}">
                  <a16:creationId xmlns:a16="http://schemas.microsoft.com/office/drawing/2014/main" id="{1A307B59-EE40-4983-BE19-19CCBCD872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60928" y="5663736"/>
              <a:ext cx="93741" cy="118365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7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2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4" name="Freeform 36">
              <a:extLst>
                <a:ext uri="{FF2B5EF4-FFF2-40B4-BE49-F238E27FC236}">
                  <a16:creationId xmlns:a16="http://schemas.microsoft.com/office/drawing/2014/main" id="{3752AD51-39F9-4AD6-9186-EEA3CD4117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79293" y="5663736"/>
              <a:ext cx="168043" cy="115341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4" y="66"/>
                </a:cxn>
                <a:cxn ang="0">
                  <a:pos x="124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4" y="35"/>
                </a:cxn>
                <a:cxn ang="0">
                  <a:pos x="75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3" y="2"/>
                </a:cxn>
                <a:cxn ang="0">
                  <a:pos x="104" y="7"/>
                </a:cxn>
                <a:cxn ang="0">
                  <a:pos x="114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4" y="61"/>
                    <a:pt x="124" y="6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1" y="51"/>
                    <a:pt x="89" y="46"/>
                  </a:cubicBezTo>
                  <a:cubicBezTo>
                    <a:pt x="88" y="41"/>
                    <a:pt x="86" y="38"/>
                    <a:pt x="84" y="35"/>
                  </a:cubicBezTo>
                  <a:cubicBezTo>
                    <a:pt x="81" y="32"/>
                    <a:pt x="78" y="30"/>
                    <a:pt x="75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3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4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5" name="Freeform 37">
              <a:extLst>
                <a:ext uri="{FF2B5EF4-FFF2-40B4-BE49-F238E27FC236}">
                  <a16:creationId xmlns:a16="http://schemas.microsoft.com/office/drawing/2014/main" id="{B0A8A872-7E2E-44EA-AE27-F0E2FBBD163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6418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6" name="Freeform 38">
              <a:extLst>
                <a:ext uri="{FF2B5EF4-FFF2-40B4-BE49-F238E27FC236}">
                  <a16:creationId xmlns:a16="http://schemas.microsoft.com/office/drawing/2014/main" id="{13EC748D-D089-4A54-9FC9-EA1DB4AE17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571316" y="5632201"/>
              <a:ext cx="71278" cy="149900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3" y="145"/>
                </a:cxn>
                <a:cxn ang="0">
                  <a:pos x="23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3" y="43"/>
                </a:cxn>
                <a:cxn ang="0">
                  <a:pos x="23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3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3" y="160"/>
                    <a:pt x="23" y="14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3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7" name="Freeform 39">
              <a:extLst>
                <a:ext uri="{FF2B5EF4-FFF2-40B4-BE49-F238E27FC236}">
                  <a16:creationId xmlns:a16="http://schemas.microsoft.com/office/drawing/2014/main" id="{0A303CCF-2BCA-4BD1-BB84-0F48FFFA3AC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21648" y="5621401"/>
              <a:ext cx="104541" cy="157676"/>
            </a:xfrm>
            <a:custGeom>
              <a:avLst/>
              <a:gdLst/>
              <a:ahLst/>
              <a:cxnLst>
                <a:cxn ang="0">
                  <a:pos x="134" y="62"/>
                </a:cxn>
                <a:cxn ang="0">
                  <a:pos x="129" y="88"/>
                </a:cxn>
                <a:cxn ang="0">
                  <a:pos x="114" y="109"/>
                </a:cxn>
                <a:cxn ang="0">
                  <a:pos x="90" y="123"/>
                </a:cxn>
                <a:cxn ang="0">
                  <a:pos x="57" y="129"/>
                </a:cxn>
                <a:cxn ang="0">
                  <a:pos x="33" y="129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93" y="4"/>
                </a:cxn>
                <a:cxn ang="0">
                  <a:pos x="116" y="17"/>
                </a:cxn>
                <a:cxn ang="0">
                  <a:pos x="129" y="36"/>
                </a:cxn>
                <a:cxn ang="0">
                  <a:pos x="134" y="62"/>
                </a:cxn>
                <a:cxn ang="0">
                  <a:pos x="99" y="63"/>
                </a:cxn>
                <a:cxn ang="0">
                  <a:pos x="96" y="49"/>
                </a:cxn>
                <a:cxn ang="0">
                  <a:pos x="88" y="38"/>
                </a:cxn>
                <a:cxn ang="0">
                  <a:pos x="75" y="30"/>
                </a:cxn>
                <a:cxn ang="0">
                  <a:pos x="56" y="28"/>
                </a:cxn>
                <a:cxn ang="0">
                  <a:pos x="33" y="28"/>
                </a:cxn>
                <a:cxn ang="0">
                  <a:pos x="33" y="100"/>
                </a:cxn>
                <a:cxn ang="0">
                  <a:pos x="54" y="100"/>
                </a:cxn>
                <a:cxn ang="0">
                  <a:pos x="87" y="91"/>
                </a:cxn>
                <a:cxn ang="0">
                  <a:pos x="99" y="63"/>
                </a:cxn>
              </a:cxnLst>
              <a:rect l="0" t="0" r="r" b="b"/>
              <a:pathLst>
                <a:path w="134" h="201">
                  <a:moveTo>
                    <a:pt x="134" y="62"/>
                  </a:moveTo>
                  <a:cubicBezTo>
                    <a:pt x="134" y="71"/>
                    <a:pt x="132" y="80"/>
                    <a:pt x="129" y="88"/>
                  </a:cubicBezTo>
                  <a:cubicBezTo>
                    <a:pt x="125" y="96"/>
                    <a:pt x="120" y="103"/>
                    <a:pt x="114" y="109"/>
                  </a:cubicBezTo>
                  <a:cubicBezTo>
                    <a:pt x="107" y="115"/>
                    <a:pt x="99" y="120"/>
                    <a:pt x="90" y="123"/>
                  </a:cubicBezTo>
                  <a:cubicBezTo>
                    <a:pt x="80" y="127"/>
                    <a:pt x="69" y="129"/>
                    <a:pt x="57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4" y="0"/>
                    <a:pt x="84" y="1"/>
                    <a:pt x="93" y="4"/>
                  </a:cubicBezTo>
                  <a:cubicBezTo>
                    <a:pt x="102" y="7"/>
                    <a:pt x="110" y="11"/>
                    <a:pt x="116" y="17"/>
                  </a:cubicBezTo>
                  <a:cubicBezTo>
                    <a:pt x="122" y="22"/>
                    <a:pt x="126" y="29"/>
                    <a:pt x="129" y="36"/>
                  </a:cubicBezTo>
                  <a:cubicBezTo>
                    <a:pt x="132" y="44"/>
                    <a:pt x="134" y="53"/>
                    <a:pt x="134" y="62"/>
                  </a:cubicBezTo>
                  <a:close/>
                  <a:moveTo>
                    <a:pt x="99" y="63"/>
                  </a:moveTo>
                  <a:cubicBezTo>
                    <a:pt x="99" y="58"/>
                    <a:pt x="98" y="53"/>
                    <a:pt x="96" y="49"/>
                  </a:cubicBezTo>
                  <a:cubicBezTo>
                    <a:pt x="94" y="44"/>
                    <a:pt x="92" y="41"/>
                    <a:pt x="88" y="38"/>
                  </a:cubicBezTo>
                  <a:cubicBezTo>
                    <a:pt x="85" y="34"/>
                    <a:pt x="80" y="32"/>
                    <a:pt x="75" y="30"/>
                  </a:cubicBezTo>
                  <a:cubicBezTo>
                    <a:pt x="69" y="29"/>
                    <a:pt x="63" y="28"/>
                    <a:pt x="56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68" y="100"/>
                    <a:pt x="79" y="97"/>
                    <a:pt x="87" y="91"/>
                  </a:cubicBezTo>
                  <a:cubicBezTo>
                    <a:pt x="95" y="85"/>
                    <a:pt x="99" y="76"/>
                    <a:pt x="99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8" name="Freeform 40">
              <a:extLst>
                <a:ext uri="{FF2B5EF4-FFF2-40B4-BE49-F238E27FC236}">
                  <a16:creationId xmlns:a16="http://schemas.microsoft.com/office/drawing/2014/main" id="{1964328C-8765-4576-BD05-B9CA89612D4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25757" y="5663736"/>
              <a:ext cx="115341" cy="11836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3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0" y="137"/>
                    <a:pt x="113" y="142"/>
                    <a:pt x="103" y="145"/>
                  </a:cubicBezTo>
                  <a:cubicBezTo>
                    <a:pt x="94" y="149"/>
                    <a:pt x="84" y="151"/>
                    <a:pt x="73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7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2F0EB0A-9A71-440A-83EB-A95BF387EBC0}"/>
              </a:ext>
            </a:extLst>
          </p:cNvPr>
          <p:cNvGrpSpPr/>
          <p:nvPr/>
        </p:nvGrpSpPr>
        <p:grpSpPr bwMode="black">
          <a:xfrm>
            <a:off x="4785439" y="3897449"/>
            <a:ext cx="909848" cy="212207"/>
            <a:chOff x="9053746" y="4958394"/>
            <a:chExt cx="913569" cy="220459"/>
          </a:xfrm>
          <a:solidFill>
            <a:srgbClr val="FFFFFF"/>
          </a:solidFill>
          <a:effectLst/>
        </p:grpSpPr>
        <p:sp>
          <p:nvSpPr>
            <p:cNvPr id="692" name="Freeform 25">
              <a:extLst>
                <a:ext uri="{FF2B5EF4-FFF2-40B4-BE49-F238E27FC236}">
                  <a16:creationId xmlns:a16="http://schemas.microsoft.com/office/drawing/2014/main" id="{A9983107-7E76-46CC-AFB7-541EE2EB51F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053746" y="4965666"/>
              <a:ext cx="150719" cy="162948"/>
            </a:xfrm>
            <a:custGeom>
              <a:avLst/>
              <a:gdLst/>
              <a:ahLst/>
              <a:cxnLst>
                <a:cxn ang="0">
                  <a:pos x="193" y="103"/>
                </a:cxn>
                <a:cxn ang="0">
                  <a:pos x="186" y="146"/>
                </a:cxn>
                <a:cxn ang="0">
                  <a:pos x="166" y="180"/>
                </a:cxn>
                <a:cxn ang="0">
                  <a:pos x="135" y="201"/>
                </a:cxn>
                <a:cxn ang="0">
                  <a:pos x="95" y="209"/>
                </a:cxn>
                <a:cxn ang="0">
                  <a:pos x="56" y="201"/>
                </a:cxn>
                <a:cxn ang="0">
                  <a:pos x="26" y="180"/>
                </a:cxn>
                <a:cxn ang="0">
                  <a:pos x="7" y="148"/>
                </a:cxn>
                <a:cxn ang="0">
                  <a:pos x="0" y="107"/>
                </a:cxn>
                <a:cxn ang="0">
                  <a:pos x="6" y="64"/>
                </a:cxn>
                <a:cxn ang="0">
                  <a:pos x="25" y="31"/>
                </a:cxn>
                <a:cxn ang="0">
                  <a:pos x="56" y="8"/>
                </a:cxn>
                <a:cxn ang="0">
                  <a:pos x="99" y="0"/>
                </a:cxn>
                <a:cxn ang="0">
                  <a:pos x="137" y="8"/>
                </a:cxn>
                <a:cxn ang="0">
                  <a:pos x="167" y="28"/>
                </a:cxn>
                <a:cxn ang="0">
                  <a:pos x="186" y="61"/>
                </a:cxn>
                <a:cxn ang="0">
                  <a:pos x="193" y="103"/>
                </a:cxn>
                <a:cxn ang="0">
                  <a:pos x="158" y="106"/>
                </a:cxn>
                <a:cxn ang="0">
                  <a:pos x="153" y="73"/>
                </a:cxn>
                <a:cxn ang="0">
                  <a:pos x="141" y="49"/>
                </a:cxn>
                <a:cxn ang="0">
                  <a:pos x="122" y="35"/>
                </a:cxn>
                <a:cxn ang="0">
                  <a:pos x="97" y="30"/>
                </a:cxn>
                <a:cxn ang="0">
                  <a:pos x="71" y="36"/>
                </a:cxn>
                <a:cxn ang="0">
                  <a:pos x="52" y="51"/>
                </a:cxn>
                <a:cxn ang="0">
                  <a:pos x="40" y="74"/>
                </a:cxn>
                <a:cxn ang="0">
                  <a:pos x="35" y="104"/>
                </a:cxn>
                <a:cxn ang="0">
                  <a:pos x="40" y="136"/>
                </a:cxn>
                <a:cxn ang="0">
                  <a:pos x="53" y="159"/>
                </a:cxn>
                <a:cxn ang="0">
                  <a:pos x="72" y="174"/>
                </a:cxn>
                <a:cxn ang="0">
                  <a:pos x="96" y="179"/>
                </a:cxn>
                <a:cxn ang="0">
                  <a:pos x="121" y="174"/>
                </a:cxn>
                <a:cxn ang="0">
                  <a:pos x="140" y="160"/>
                </a:cxn>
                <a:cxn ang="0">
                  <a:pos x="153" y="137"/>
                </a:cxn>
                <a:cxn ang="0">
                  <a:pos x="158" y="106"/>
                </a:cxn>
              </a:cxnLst>
              <a:rect l="0" t="0" r="r" b="b"/>
              <a:pathLst>
                <a:path w="193" h="209">
                  <a:moveTo>
                    <a:pt x="193" y="103"/>
                  </a:moveTo>
                  <a:cubicBezTo>
                    <a:pt x="193" y="119"/>
                    <a:pt x="191" y="133"/>
                    <a:pt x="186" y="146"/>
                  </a:cubicBezTo>
                  <a:cubicBezTo>
                    <a:pt x="181" y="159"/>
                    <a:pt x="175" y="171"/>
                    <a:pt x="166" y="180"/>
                  </a:cubicBezTo>
                  <a:cubicBezTo>
                    <a:pt x="158" y="189"/>
                    <a:pt x="147" y="196"/>
                    <a:pt x="135" y="201"/>
                  </a:cubicBezTo>
                  <a:cubicBezTo>
                    <a:pt x="123" y="206"/>
                    <a:pt x="110" y="209"/>
                    <a:pt x="95" y="209"/>
                  </a:cubicBezTo>
                  <a:cubicBezTo>
                    <a:pt x="81" y="209"/>
                    <a:pt x="68" y="206"/>
                    <a:pt x="56" y="201"/>
                  </a:cubicBezTo>
                  <a:cubicBezTo>
                    <a:pt x="44" y="196"/>
                    <a:pt x="34" y="189"/>
                    <a:pt x="26" y="180"/>
                  </a:cubicBezTo>
                  <a:cubicBezTo>
                    <a:pt x="18" y="172"/>
                    <a:pt x="11" y="161"/>
                    <a:pt x="7" y="148"/>
                  </a:cubicBezTo>
                  <a:cubicBezTo>
                    <a:pt x="2" y="136"/>
                    <a:pt x="0" y="122"/>
                    <a:pt x="0" y="107"/>
                  </a:cubicBezTo>
                  <a:cubicBezTo>
                    <a:pt x="0" y="92"/>
                    <a:pt x="2" y="77"/>
                    <a:pt x="6" y="64"/>
                  </a:cubicBezTo>
                  <a:cubicBezTo>
                    <a:pt x="11" y="51"/>
                    <a:pt x="17" y="40"/>
                    <a:pt x="25" y="31"/>
                  </a:cubicBezTo>
                  <a:cubicBezTo>
                    <a:pt x="34" y="21"/>
                    <a:pt x="44" y="14"/>
                    <a:pt x="56" y="8"/>
                  </a:cubicBezTo>
                  <a:cubicBezTo>
                    <a:pt x="69" y="3"/>
                    <a:pt x="83" y="0"/>
                    <a:pt x="99" y="0"/>
                  </a:cubicBezTo>
                  <a:cubicBezTo>
                    <a:pt x="113" y="0"/>
                    <a:pt x="125" y="3"/>
                    <a:pt x="137" y="8"/>
                  </a:cubicBezTo>
                  <a:cubicBezTo>
                    <a:pt x="149" y="13"/>
                    <a:pt x="159" y="19"/>
                    <a:pt x="167" y="28"/>
                  </a:cubicBezTo>
                  <a:cubicBezTo>
                    <a:pt x="175" y="37"/>
                    <a:pt x="182" y="48"/>
                    <a:pt x="186" y="61"/>
                  </a:cubicBezTo>
                  <a:cubicBezTo>
                    <a:pt x="191" y="73"/>
                    <a:pt x="193" y="87"/>
                    <a:pt x="193" y="103"/>
                  </a:cubicBezTo>
                  <a:close/>
                  <a:moveTo>
                    <a:pt x="158" y="106"/>
                  </a:moveTo>
                  <a:cubicBezTo>
                    <a:pt x="158" y="93"/>
                    <a:pt x="156" y="82"/>
                    <a:pt x="153" y="73"/>
                  </a:cubicBezTo>
                  <a:cubicBezTo>
                    <a:pt x="150" y="63"/>
                    <a:pt x="146" y="56"/>
                    <a:pt x="141" y="49"/>
                  </a:cubicBezTo>
                  <a:cubicBezTo>
                    <a:pt x="136" y="43"/>
                    <a:pt x="129" y="38"/>
                    <a:pt x="122" y="35"/>
                  </a:cubicBezTo>
                  <a:cubicBezTo>
                    <a:pt x="115" y="32"/>
                    <a:pt x="106" y="30"/>
                    <a:pt x="97" y="30"/>
                  </a:cubicBezTo>
                  <a:cubicBezTo>
                    <a:pt x="88" y="30"/>
                    <a:pt x="79" y="32"/>
                    <a:pt x="71" y="36"/>
                  </a:cubicBezTo>
                  <a:cubicBezTo>
                    <a:pt x="64" y="39"/>
                    <a:pt x="57" y="44"/>
                    <a:pt x="52" y="51"/>
                  </a:cubicBezTo>
                  <a:cubicBezTo>
                    <a:pt x="47" y="57"/>
                    <a:pt x="42" y="65"/>
                    <a:pt x="40" y="74"/>
                  </a:cubicBezTo>
                  <a:cubicBezTo>
                    <a:pt x="37" y="84"/>
                    <a:pt x="35" y="94"/>
                    <a:pt x="35" y="104"/>
                  </a:cubicBezTo>
                  <a:cubicBezTo>
                    <a:pt x="35" y="116"/>
                    <a:pt x="37" y="127"/>
                    <a:pt x="40" y="136"/>
                  </a:cubicBezTo>
                  <a:cubicBezTo>
                    <a:pt x="43" y="145"/>
                    <a:pt x="47" y="153"/>
                    <a:pt x="53" y="159"/>
                  </a:cubicBezTo>
                  <a:cubicBezTo>
                    <a:pt x="58" y="166"/>
                    <a:pt x="64" y="171"/>
                    <a:pt x="72" y="174"/>
                  </a:cubicBezTo>
                  <a:cubicBezTo>
                    <a:pt x="79" y="177"/>
                    <a:pt x="87" y="179"/>
                    <a:pt x="96" y="179"/>
                  </a:cubicBezTo>
                  <a:cubicBezTo>
                    <a:pt x="105" y="179"/>
                    <a:pt x="113" y="177"/>
                    <a:pt x="121" y="174"/>
                  </a:cubicBezTo>
                  <a:cubicBezTo>
                    <a:pt x="128" y="171"/>
                    <a:pt x="135" y="167"/>
                    <a:pt x="140" y="160"/>
                  </a:cubicBezTo>
                  <a:cubicBezTo>
                    <a:pt x="146" y="154"/>
                    <a:pt x="150" y="147"/>
                    <a:pt x="153" y="137"/>
                  </a:cubicBezTo>
                  <a:cubicBezTo>
                    <a:pt x="156" y="128"/>
                    <a:pt x="158" y="118"/>
                    <a:pt x="158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3" name="Freeform 26">
              <a:extLst>
                <a:ext uri="{FF2B5EF4-FFF2-40B4-BE49-F238E27FC236}">
                  <a16:creationId xmlns:a16="http://schemas.microsoft.com/office/drawing/2014/main" id="{400C036A-FF14-46B4-ABEC-1C208352FA1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26280" y="4959385"/>
              <a:ext cx="108412" cy="169228"/>
            </a:xfrm>
            <a:custGeom>
              <a:avLst/>
              <a:gdLst/>
              <a:ahLst/>
              <a:cxnLst>
                <a:cxn ang="0">
                  <a:pos x="139" y="137"/>
                </a:cxn>
                <a:cxn ang="0">
                  <a:pos x="135" y="169"/>
                </a:cxn>
                <a:cxn ang="0">
                  <a:pos x="122" y="194"/>
                </a:cxn>
                <a:cxn ang="0">
                  <a:pos x="102" y="211"/>
                </a:cxn>
                <a:cxn ang="0">
                  <a:pos x="74" y="217"/>
                </a:cxn>
                <a:cxn ang="0">
                  <a:pos x="60" y="215"/>
                </a:cxn>
                <a:cxn ang="0">
                  <a:pos x="49" y="211"/>
                </a:cxn>
                <a:cxn ang="0">
                  <a:pos x="40" y="204"/>
                </a:cxn>
                <a:cxn ang="0">
                  <a:pos x="33" y="195"/>
                </a:cxn>
                <a:cxn ang="0">
                  <a:pos x="32" y="195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2"/>
                </a:cxn>
                <a:cxn ang="0">
                  <a:pos x="52" y="73"/>
                </a:cxn>
                <a:cxn ang="0">
                  <a:pos x="65" y="68"/>
                </a:cxn>
                <a:cxn ang="0">
                  <a:pos x="80" y="66"/>
                </a:cxn>
                <a:cxn ang="0">
                  <a:pos x="107" y="72"/>
                </a:cxn>
                <a:cxn ang="0">
                  <a:pos x="125" y="87"/>
                </a:cxn>
                <a:cxn ang="0">
                  <a:pos x="136" y="110"/>
                </a:cxn>
                <a:cxn ang="0">
                  <a:pos x="139" y="137"/>
                </a:cxn>
                <a:cxn ang="0">
                  <a:pos x="106" y="137"/>
                </a:cxn>
                <a:cxn ang="0">
                  <a:pos x="103" y="118"/>
                </a:cxn>
                <a:cxn ang="0">
                  <a:pos x="96" y="104"/>
                </a:cxn>
                <a:cxn ang="0">
                  <a:pos x="85" y="95"/>
                </a:cxn>
                <a:cxn ang="0">
                  <a:pos x="70" y="92"/>
                </a:cxn>
                <a:cxn ang="0">
                  <a:pos x="54" y="95"/>
                </a:cxn>
                <a:cxn ang="0">
                  <a:pos x="42" y="104"/>
                </a:cxn>
                <a:cxn ang="0">
                  <a:pos x="35" y="118"/>
                </a:cxn>
                <a:cxn ang="0">
                  <a:pos x="32" y="135"/>
                </a:cxn>
                <a:cxn ang="0">
                  <a:pos x="32" y="154"/>
                </a:cxn>
                <a:cxn ang="0">
                  <a:pos x="34" y="168"/>
                </a:cxn>
                <a:cxn ang="0">
                  <a:pos x="42" y="180"/>
                </a:cxn>
                <a:cxn ang="0">
                  <a:pos x="53" y="187"/>
                </a:cxn>
                <a:cxn ang="0">
                  <a:pos x="67" y="190"/>
                </a:cxn>
                <a:cxn ang="0">
                  <a:pos x="83" y="187"/>
                </a:cxn>
                <a:cxn ang="0">
                  <a:pos x="95" y="177"/>
                </a:cxn>
                <a:cxn ang="0">
                  <a:pos x="103" y="160"/>
                </a:cxn>
                <a:cxn ang="0">
                  <a:pos x="106" y="137"/>
                </a:cxn>
              </a:cxnLst>
              <a:rect l="0" t="0" r="r" b="b"/>
              <a:pathLst>
                <a:path w="139" h="217">
                  <a:moveTo>
                    <a:pt x="139" y="137"/>
                  </a:moveTo>
                  <a:cubicBezTo>
                    <a:pt x="139" y="149"/>
                    <a:pt x="138" y="159"/>
                    <a:pt x="135" y="169"/>
                  </a:cubicBezTo>
                  <a:cubicBezTo>
                    <a:pt x="132" y="179"/>
                    <a:pt x="128" y="187"/>
                    <a:pt x="122" y="194"/>
                  </a:cubicBezTo>
                  <a:cubicBezTo>
                    <a:pt x="117" y="201"/>
                    <a:pt x="110" y="207"/>
                    <a:pt x="102" y="211"/>
                  </a:cubicBezTo>
                  <a:cubicBezTo>
                    <a:pt x="94" y="215"/>
                    <a:pt x="84" y="217"/>
                    <a:pt x="74" y="217"/>
                  </a:cubicBezTo>
                  <a:cubicBezTo>
                    <a:pt x="69" y="217"/>
                    <a:pt x="64" y="216"/>
                    <a:pt x="60" y="215"/>
                  </a:cubicBezTo>
                  <a:cubicBezTo>
                    <a:pt x="56" y="214"/>
                    <a:pt x="52" y="212"/>
                    <a:pt x="49" y="211"/>
                  </a:cubicBezTo>
                  <a:cubicBezTo>
                    <a:pt x="45" y="209"/>
                    <a:pt x="42" y="206"/>
                    <a:pt x="40" y="204"/>
                  </a:cubicBezTo>
                  <a:cubicBezTo>
                    <a:pt x="37" y="201"/>
                    <a:pt x="35" y="198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5"/>
                    <a:pt x="41" y="82"/>
                  </a:cubicBezTo>
                  <a:cubicBezTo>
                    <a:pt x="44" y="78"/>
                    <a:pt x="48" y="76"/>
                    <a:pt x="52" y="73"/>
                  </a:cubicBezTo>
                  <a:cubicBezTo>
                    <a:pt x="56" y="71"/>
                    <a:pt x="60" y="69"/>
                    <a:pt x="65" y="68"/>
                  </a:cubicBezTo>
                  <a:cubicBezTo>
                    <a:pt x="69" y="67"/>
                    <a:pt x="75" y="66"/>
                    <a:pt x="80" y="66"/>
                  </a:cubicBezTo>
                  <a:cubicBezTo>
                    <a:pt x="91" y="66"/>
                    <a:pt x="100" y="68"/>
                    <a:pt x="107" y="72"/>
                  </a:cubicBezTo>
                  <a:cubicBezTo>
                    <a:pt x="114" y="75"/>
                    <a:pt x="121" y="81"/>
                    <a:pt x="125" y="87"/>
                  </a:cubicBezTo>
                  <a:cubicBezTo>
                    <a:pt x="130" y="94"/>
                    <a:pt x="134" y="101"/>
                    <a:pt x="136" y="110"/>
                  </a:cubicBezTo>
                  <a:cubicBezTo>
                    <a:pt x="138" y="119"/>
                    <a:pt x="139" y="128"/>
                    <a:pt x="139" y="137"/>
                  </a:cubicBezTo>
                  <a:close/>
                  <a:moveTo>
                    <a:pt x="106" y="137"/>
                  </a:moveTo>
                  <a:cubicBezTo>
                    <a:pt x="106" y="130"/>
                    <a:pt x="105" y="124"/>
                    <a:pt x="103" y="118"/>
                  </a:cubicBezTo>
                  <a:cubicBezTo>
                    <a:pt x="102" y="113"/>
                    <a:pt x="99" y="108"/>
                    <a:pt x="96" y="104"/>
                  </a:cubicBezTo>
                  <a:cubicBezTo>
                    <a:pt x="93" y="101"/>
                    <a:pt x="89" y="98"/>
                    <a:pt x="85" y="95"/>
                  </a:cubicBezTo>
                  <a:cubicBezTo>
                    <a:pt x="81" y="93"/>
                    <a:pt x="75" y="92"/>
                    <a:pt x="70" y="92"/>
                  </a:cubicBezTo>
                  <a:cubicBezTo>
                    <a:pt x="64" y="92"/>
                    <a:pt x="59" y="93"/>
                    <a:pt x="54" y="95"/>
                  </a:cubicBezTo>
                  <a:cubicBezTo>
                    <a:pt x="50" y="98"/>
                    <a:pt x="46" y="100"/>
                    <a:pt x="42" y="104"/>
                  </a:cubicBezTo>
                  <a:cubicBezTo>
                    <a:pt x="39" y="108"/>
                    <a:pt x="36" y="112"/>
                    <a:pt x="35" y="118"/>
                  </a:cubicBezTo>
                  <a:cubicBezTo>
                    <a:pt x="33" y="123"/>
                    <a:pt x="32" y="129"/>
                    <a:pt x="32" y="135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6" y="172"/>
                    <a:pt x="39" y="176"/>
                    <a:pt x="42" y="180"/>
                  </a:cubicBezTo>
                  <a:cubicBezTo>
                    <a:pt x="45" y="183"/>
                    <a:pt x="48" y="185"/>
                    <a:pt x="53" y="187"/>
                  </a:cubicBezTo>
                  <a:cubicBezTo>
                    <a:pt x="57" y="189"/>
                    <a:pt x="62" y="190"/>
                    <a:pt x="67" y="190"/>
                  </a:cubicBezTo>
                  <a:cubicBezTo>
                    <a:pt x="73" y="190"/>
                    <a:pt x="78" y="189"/>
                    <a:pt x="83" y="187"/>
                  </a:cubicBezTo>
                  <a:cubicBezTo>
                    <a:pt x="88" y="185"/>
                    <a:pt x="92" y="181"/>
                    <a:pt x="95" y="177"/>
                  </a:cubicBezTo>
                  <a:cubicBezTo>
                    <a:pt x="99" y="172"/>
                    <a:pt x="101" y="167"/>
                    <a:pt x="103" y="160"/>
                  </a:cubicBezTo>
                  <a:cubicBezTo>
                    <a:pt x="105" y="153"/>
                    <a:pt x="106" y="146"/>
                    <a:pt x="106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4" name="Freeform 27">
              <a:extLst>
                <a:ext uri="{FF2B5EF4-FFF2-40B4-BE49-F238E27FC236}">
                  <a16:creationId xmlns:a16="http://schemas.microsoft.com/office/drawing/2014/main" id="{94A75B35-9C69-4116-BD45-5190250BCF98}"/>
                </a:ext>
              </a:extLst>
            </p:cNvPr>
            <p:cNvSpPr>
              <a:spLocks/>
            </p:cNvSpPr>
            <p:nvPr/>
          </p:nvSpPr>
          <p:spPr bwMode="black">
            <a:xfrm>
              <a:off x="9356837" y="5011608"/>
              <a:ext cx="64783" cy="114031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5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5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5" y="30"/>
                    <a:pt x="52" y="32"/>
                  </a:cubicBezTo>
                  <a:cubicBezTo>
                    <a:pt x="48" y="34"/>
                    <a:pt x="44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5" name="Freeform 28">
              <a:extLst>
                <a:ext uri="{FF2B5EF4-FFF2-40B4-BE49-F238E27FC236}">
                  <a16:creationId xmlns:a16="http://schemas.microsoft.com/office/drawing/2014/main" id="{4B8A21B8-4598-4E6D-AAB9-E6F7A61E84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32527" y="4958394"/>
              <a:ext cx="31069" cy="16724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6" name="Freeform 29">
              <a:extLst>
                <a:ext uri="{FF2B5EF4-FFF2-40B4-BE49-F238E27FC236}">
                  <a16:creationId xmlns:a16="http://schemas.microsoft.com/office/drawing/2014/main" id="{04209A5A-881C-4CDD-8539-A049025BCD8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81775" y="5010947"/>
              <a:ext cx="109073" cy="167906"/>
            </a:xfrm>
            <a:custGeom>
              <a:avLst/>
              <a:gdLst/>
              <a:ahLst/>
              <a:cxnLst>
                <a:cxn ang="0">
                  <a:pos x="135" y="166"/>
                </a:cxn>
                <a:cxn ang="0">
                  <a:pos x="121" y="192"/>
                </a:cxn>
                <a:cxn ang="0">
                  <a:pos x="96" y="209"/>
                </a:cxn>
                <a:cxn ang="0">
                  <a:pos x="59" y="215"/>
                </a:cxn>
                <a:cxn ang="0">
                  <a:pos x="44" y="214"/>
                </a:cxn>
                <a:cxn ang="0">
                  <a:pos x="31" y="212"/>
                </a:cxn>
                <a:cxn ang="0">
                  <a:pos x="20" y="209"/>
                </a:cxn>
                <a:cxn ang="0">
                  <a:pos x="11" y="206"/>
                </a:cxn>
                <a:cxn ang="0">
                  <a:pos x="11" y="175"/>
                </a:cxn>
                <a:cxn ang="0">
                  <a:pos x="21" y="180"/>
                </a:cxn>
                <a:cxn ang="0">
                  <a:pos x="32" y="184"/>
                </a:cxn>
                <a:cxn ang="0">
                  <a:pos x="45" y="187"/>
                </a:cxn>
                <a:cxn ang="0">
                  <a:pos x="58" y="189"/>
                </a:cxn>
                <a:cxn ang="0">
                  <a:pos x="81" y="185"/>
                </a:cxn>
                <a:cxn ang="0">
                  <a:pos x="96" y="174"/>
                </a:cxn>
                <a:cxn ang="0">
                  <a:pos x="105" y="158"/>
                </a:cxn>
                <a:cxn ang="0">
                  <a:pos x="108" y="138"/>
                </a:cxn>
                <a:cxn ang="0">
                  <a:pos x="108" y="124"/>
                </a:cxn>
                <a:cxn ang="0">
                  <a:pos x="107" y="124"/>
                </a:cxn>
                <a:cxn ang="0">
                  <a:pos x="88" y="144"/>
                </a:cxn>
                <a:cxn ang="0">
                  <a:pos x="60" y="151"/>
                </a:cxn>
                <a:cxn ang="0">
                  <a:pos x="35" y="146"/>
                </a:cxn>
                <a:cxn ang="0">
                  <a:pos x="16" y="131"/>
                </a:cxn>
                <a:cxn ang="0">
                  <a:pos x="4" y="109"/>
                </a:cxn>
                <a:cxn ang="0">
                  <a:pos x="0" y="80"/>
                </a:cxn>
                <a:cxn ang="0">
                  <a:pos x="5" y="47"/>
                </a:cxn>
                <a:cxn ang="0">
                  <a:pos x="18" y="22"/>
                </a:cxn>
                <a:cxn ang="0">
                  <a:pos x="39" y="5"/>
                </a:cxn>
                <a:cxn ang="0">
                  <a:pos x="66" y="0"/>
                </a:cxn>
                <a:cxn ang="0">
                  <a:pos x="91" y="6"/>
                </a:cxn>
                <a:cxn ang="0">
                  <a:pos x="107" y="21"/>
                </a:cxn>
                <a:cxn ang="0">
                  <a:pos x="108" y="21"/>
                </a:cxn>
                <a:cxn ang="0">
                  <a:pos x="108" y="3"/>
                </a:cxn>
                <a:cxn ang="0">
                  <a:pos x="140" y="3"/>
                </a:cxn>
                <a:cxn ang="0">
                  <a:pos x="140" y="134"/>
                </a:cxn>
                <a:cxn ang="0">
                  <a:pos x="135" y="166"/>
                </a:cxn>
                <a:cxn ang="0">
                  <a:pos x="108" y="63"/>
                </a:cxn>
                <a:cxn ang="0">
                  <a:pos x="105" y="49"/>
                </a:cxn>
                <a:cxn ang="0">
                  <a:pos x="98" y="37"/>
                </a:cxn>
                <a:cxn ang="0">
                  <a:pos x="87" y="29"/>
                </a:cxn>
                <a:cxn ang="0">
                  <a:pos x="73" y="26"/>
                </a:cxn>
                <a:cxn ang="0">
                  <a:pos x="57" y="30"/>
                </a:cxn>
                <a:cxn ang="0">
                  <a:pos x="44" y="39"/>
                </a:cxn>
                <a:cxn ang="0">
                  <a:pos x="37" y="56"/>
                </a:cxn>
                <a:cxn ang="0">
                  <a:pos x="34" y="79"/>
                </a:cxn>
                <a:cxn ang="0">
                  <a:pos x="36" y="97"/>
                </a:cxn>
                <a:cxn ang="0">
                  <a:pos x="43" y="111"/>
                </a:cxn>
                <a:cxn ang="0">
                  <a:pos x="55" y="121"/>
                </a:cxn>
                <a:cxn ang="0">
                  <a:pos x="70" y="124"/>
                </a:cxn>
                <a:cxn ang="0">
                  <a:pos x="85" y="121"/>
                </a:cxn>
                <a:cxn ang="0">
                  <a:pos x="97" y="112"/>
                </a:cxn>
                <a:cxn ang="0">
                  <a:pos x="105" y="98"/>
                </a:cxn>
                <a:cxn ang="0">
                  <a:pos x="108" y="80"/>
                </a:cxn>
                <a:cxn ang="0">
                  <a:pos x="108" y="63"/>
                </a:cxn>
              </a:cxnLst>
              <a:rect l="0" t="0" r="r" b="b"/>
              <a:pathLst>
                <a:path w="140" h="215">
                  <a:moveTo>
                    <a:pt x="135" y="166"/>
                  </a:moveTo>
                  <a:cubicBezTo>
                    <a:pt x="132" y="176"/>
                    <a:pt x="127" y="185"/>
                    <a:pt x="121" y="192"/>
                  </a:cubicBezTo>
                  <a:cubicBezTo>
                    <a:pt x="114" y="199"/>
                    <a:pt x="106" y="205"/>
                    <a:pt x="96" y="209"/>
                  </a:cubicBezTo>
                  <a:cubicBezTo>
                    <a:pt x="85" y="213"/>
                    <a:pt x="73" y="215"/>
                    <a:pt x="59" y="215"/>
                  </a:cubicBezTo>
                  <a:cubicBezTo>
                    <a:pt x="54" y="215"/>
                    <a:pt x="49" y="214"/>
                    <a:pt x="44" y="214"/>
                  </a:cubicBezTo>
                  <a:cubicBezTo>
                    <a:pt x="39" y="213"/>
                    <a:pt x="35" y="213"/>
                    <a:pt x="31" y="212"/>
                  </a:cubicBezTo>
                  <a:cubicBezTo>
                    <a:pt x="26" y="211"/>
                    <a:pt x="23" y="210"/>
                    <a:pt x="20" y="209"/>
                  </a:cubicBezTo>
                  <a:cubicBezTo>
                    <a:pt x="16" y="208"/>
                    <a:pt x="14" y="207"/>
                    <a:pt x="11" y="206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5" y="177"/>
                    <a:pt x="18" y="178"/>
                    <a:pt x="21" y="180"/>
                  </a:cubicBezTo>
                  <a:cubicBezTo>
                    <a:pt x="25" y="182"/>
                    <a:pt x="28" y="183"/>
                    <a:pt x="32" y="184"/>
                  </a:cubicBezTo>
                  <a:cubicBezTo>
                    <a:pt x="36" y="186"/>
                    <a:pt x="40" y="187"/>
                    <a:pt x="45" y="187"/>
                  </a:cubicBezTo>
                  <a:cubicBezTo>
                    <a:pt x="49" y="188"/>
                    <a:pt x="54" y="189"/>
                    <a:pt x="58" y="189"/>
                  </a:cubicBezTo>
                  <a:cubicBezTo>
                    <a:pt x="67" y="189"/>
                    <a:pt x="75" y="187"/>
                    <a:pt x="81" y="185"/>
                  </a:cubicBezTo>
                  <a:cubicBezTo>
                    <a:pt x="87" y="182"/>
                    <a:pt x="92" y="179"/>
                    <a:pt x="96" y="174"/>
                  </a:cubicBezTo>
                  <a:cubicBezTo>
                    <a:pt x="100" y="170"/>
                    <a:pt x="103" y="164"/>
                    <a:pt x="105" y="158"/>
                  </a:cubicBezTo>
                  <a:cubicBezTo>
                    <a:pt x="107" y="152"/>
                    <a:pt x="108" y="145"/>
                    <a:pt x="108" y="13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2" y="133"/>
                    <a:pt x="96" y="139"/>
                    <a:pt x="88" y="144"/>
                  </a:cubicBezTo>
                  <a:cubicBezTo>
                    <a:pt x="81" y="148"/>
                    <a:pt x="71" y="151"/>
                    <a:pt x="60" y="151"/>
                  </a:cubicBezTo>
                  <a:cubicBezTo>
                    <a:pt x="51" y="151"/>
                    <a:pt x="43" y="149"/>
                    <a:pt x="35" y="146"/>
                  </a:cubicBezTo>
                  <a:cubicBezTo>
                    <a:pt x="28" y="142"/>
                    <a:pt x="22" y="137"/>
                    <a:pt x="16" y="131"/>
                  </a:cubicBezTo>
                  <a:cubicBezTo>
                    <a:pt x="11" y="125"/>
                    <a:pt x="7" y="118"/>
                    <a:pt x="4" y="109"/>
                  </a:cubicBezTo>
                  <a:cubicBezTo>
                    <a:pt x="2" y="100"/>
                    <a:pt x="0" y="91"/>
                    <a:pt x="0" y="80"/>
                  </a:cubicBezTo>
                  <a:cubicBezTo>
                    <a:pt x="0" y="68"/>
                    <a:pt x="2" y="57"/>
                    <a:pt x="5" y="47"/>
                  </a:cubicBezTo>
                  <a:cubicBezTo>
                    <a:pt x="8" y="37"/>
                    <a:pt x="12" y="29"/>
                    <a:pt x="18" y="22"/>
                  </a:cubicBezTo>
                  <a:cubicBezTo>
                    <a:pt x="24" y="15"/>
                    <a:pt x="31" y="9"/>
                    <a:pt x="39" y="5"/>
                  </a:cubicBezTo>
                  <a:cubicBezTo>
                    <a:pt x="47" y="2"/>
                    <a:pt x="56" y="0"/>
                    <a:pt x="66" y="0"/>
                  </a:cubicBezTo>
                  <a:cubicBezTo>
                    <a:pt x="76" y="0"/>
                    <a:pt x="84" y="2"/>
                    <a:pt x="91" y="6"/>
                  </a:cubicBezTo>
                  <a:cubicBezTo>
                    <a:pt x="98" y="10"/>
                    <a:pt x="103" y="15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45"/>
                    <a:pt x="138" y="156"/>
                    <a:pt x="135" y="166"/>
                  </a:cubicBezTo>
                  <a:close/>
                  <a:moveTo>
                    <a:pt x="108" y="63"/>
                  </a:moveTo>
                  <a:cubicBezTo>
                    <a:pt x="108" y="59"/>
                    <a:pt x="107" y="54"/>
                    <a:pt x="105" y="49"/>
                  </a:cubicBezTo>
                  <a:cubicBezTo>
                    <a:pt x="103" y="45"/>
                    <a:pt x="101" y="41"/>
                    <a:pt x="98" y="37"/>
                  </a:cubicBezTo>
                  <a:cubicBezTo>
                    <a:pt x="95" y="34"/>
                    <a:pt x="91" y="31"/>
                    <a:pt x="87" y="29"/>
                  </a:cubicBezTo>
                  <a:cubicBezTo>
                    <a:pt x="83" y="27"/>
                    <a:pt x="78" y="26"/>
                    <a:pt x="73" y="26"/>
                  </a:cubicBezTo>
                  <a:cubicBezTo>
                    <a:pt x="67" y="26"/>
                    <a:pt x="61" y="27"/>
                    <a:pt x="57" y="30"/>
                  </a:cubicBezTo>
                  <a:cubicBezTo>
                    <a:pt x="52" y="32"/>
                    <a:pt x="48" y="35"/>
                    <a:pt x="44" y="39"/>
                  </a:cubicBezTo>
                  <a:cubicBezTo>
                    <a:pt x="41" y="44"/>
                    <a:pt x="39" y="49"/>
                    <a:pt x="37" y="56"/>
                  </a:cubicBezTo>
                  <a:cubicBezTo>
                    <a:pt x="35" y="62"/>
                    <a:pt x="34" y="70"/>
                    <a:pt x="34" y="79"/>
                  </a:cubicBezTo>
                  <a:cubicBezTo>
                    <a:pt x="34" y="85"/>
                    <a:pt x="35" y="91"/>
                    <a:pt x="36" y="97"/>
                  </a:cubicBezTo>
                  <a:cubicBezTo>
                    <a:pt x="38" y="102"/>
                    <a:pt x="40" y="107"/>
                    <a:pt x="43" y="111"/>
                  </a:cubicBezTo>
                  <a:cubicBezTo>
                    <a:pt x="46" y="115"/>
                    <a:pt x="50" y="118"/>
                    <a:pt x="55" y="121"/>
                  </a:cubicBezTo>
                  <a:cubicBezTo>
                    <a:pt x="59" y="123"/>
                    <a:pt x="64" y="124"/>
                    <a:pt x="70" y="124"/>
                  </a:cubicBezTo>
                  <a:cubicBezTo>
                    <a:pt x="75" y="124"/>
                    <a:pt x="80" y="123"/>
                    <a:pt x="85" y="121"/>
                  </a:cubicBezTo>
                  <a:cubicBezTo>
                    <a:pt x="90" y="119"/>
                    <a:pt x="94" y="116"/>
                    <a:pt x="97" y="112"/>
                  </a:cubicBezTo>
                  <a:cubicBezTo>
                    <a:pt x="100" y="108"/>
                    <a:pt x="103" y="104"/>
                    <a:pt x="105" y="98"/>
                  </a:cubicBezTo>
                  <a:cubicBezTo>
                    <a:pt x="107" y="93"/>
                    <a:pt x="108" y="86"/>
                    <a:pt x="108" y="80"/>
                  </a:cubicBezTo>
                  <a:lnTo>
                    <a:pt x="108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7" name="Freeform 30">
              <a:extLst>
                <a:ext uri="{FF2B5EF4-FFF2-40B4-BE49-F238E27FC236}">
                  <a16:creationId xmlns:a16="http://schemas.microsoft.com/office/drawing/2014/main" id="{7F941F70-B135-4EE8-AC2E-7E2E3968DD8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11340" y="5010947"/>
              <a:ext cx="93538" cy="11766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DA703358-9490-41FB-92E6-76F24698C6D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721405" y="4959385"/>
              <a:ext cx="109073" cy="169228"/>
            </a:xfrm>
            <a:custGeom>
              <a:avLst/>
              <a:gdLst/>
              <a:ahLst/>
              <a:cxnLst>
                <a:cxn ang="0">
                  <a:pos x="107" y="213"/>
                </a:cxn>
                <a:cxn ang="0">
                  <a:pos x="107" y="191"/>
                </a:cxn>
                <a:cxn ang="0">
                  <a:pos x="107" y="191"/>
                </a:cxn>
                <a:cxn ang="0">
                  <a:pos x="98" y="201"/>
                </a:cxn>
                <a:cxn ang="0">
                  <a:pos x="88" y="210"/>
                </a:cxn>
                <a:cxn ang="0">
                  <a:pos x="75" y="215"/>
                </a:cxn>
                <a:cxn ang="0">
                  <a:pos x="59" y="217"/>
                </a:cxn>
                <a:cxn ang="0">
                  <a:pos x="36" y="212"/>
                </a:cxn>
                <a:cxn ang="0">
                  <a:pos x="17" y="198"/>
                </a:cxn>
                <a:cxn ang="0">
                  <a:pos x="4" y="176"/>
                </a:cxn>
                <a:cxn ang="0">
                  <a:pos x="0" y="145"/>
                </a:cxn>
                <a:cxn ang="0">
                  <a:pos x="5" y="112"/>
                </a:cxn>
                <a:cxn ang="0">
                  <a:pos x="18" y="87"/>
                </a:cxn>
                <a:cxn ang="0">
                  <a:pos x="39" y="71"/>
                </a:cxn>
                <a:cxn ang="0">
                  <a:pos x="66" y="66"/>
                </a:cxn>
                <a:cxn ang="0">
                  <a:pos x="80" y="67"/>
                </a:cxn>
                <a:cxn ang="0">
                  <a:pos x="91" y="72"/>
                </a:cxn>
                <a:cxn ang="0">
                  <a:pos x="100" y="79"/>
                </a:cxn>
                <a:cxn ang="0">
                  <a:pos x="107" y="87"/>
                </a:cxn>
                <a:cxn ang="0">
                  <a:pos x="107" y="87"/>
                </a:cxn>
                <a:cxn ang="0">
                  <a:pos x="107" y="0"/>
                </a:cxn>
                <a:cxn ang="0">
                  <a:pos x="140" y="0"/>
                </a:cxn>
                <a:cxn ang="0">
                  <a:pos x="140" y="213"/>
                </a:cxn>
                <a:cxn ang="0">
                  <a:pos x="107" y="213"/>
                </a:cxn>
                <a:cxn ang="0">
                  <a:pos x="107" y="129"/>
                </a:cxn>
                <a:cxn ang="0">
                  <a:pos x="105" y="115"/>
                </a:cxn>
                <a:cxn ang="0">
                  <a:pos x="97" y="103"/>
                </a:cxn>
                <a:cxn ang="0">
                  <a:pos x="86" y="95"/>
                </a:cxn>
                <a:cxn ang="0">
                  <a:pos x="72" y="92"/>
                </a:cxn>
                <a:cxn ang="0">
                  <a:pos x="55" y="96"/>
                </a:cxn>
                <a:cxn ang="0">
                  <a:pos x="43" y="106"/>
                </a:cxn>
                <a:cxn ang="0">
                  <a:pos x="36" y="123"/>
                </a:cxn>
                <a:cxn ang="0">
                  <a:pos x="34" y="144"/>
                </a:cxn>
                <a:cxn ang="0">
                  <a:pos x="36" y="164"/>
                </a:cxn>
                <a:cxn ang="0">
                  <a:pos x="44" y="179"/>
                </a:cxn>
                <a:cxn ang="0">
                  <a:pos x="56" y="187"/>
                </a:cxn>
                <a:cxn ang="0">
                  <a:pos x="70" y="190"/>
                </a:cxn>
                <a:cxn ang="0">
                  <a:pos x="85" y="187"/>
                </a:cxn>
                <a:cxn ang="0">
                  <a:pos x="96" y="178"/>
                </a:cxn>
                <a:cxn ang="0">
                  <a:pos x="104" y="164"/>
                </a:cxn>
                <a:cxn ang="0">
                  <a:pos x="107" y="145"/>
                </a:cxn>
                <a:cxn ang="0">
                  <a:pos x="107" y="129"/>
                </a:cxn>
              </a:cxnLst>
              <a:rect l="0" t="0" r="r" b="b"/>
              <a:pathLst>
                <a:path w="140" h="217">
                  <a:moveTo>
                    <a:pt x="107" y="213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4" y="195"/>
                    <a:pt x="102" y="198"/>
                    <a:pt x="98" y="201"/>
                  </a:cubicBezTo>
                  <a:cubicBezTo>
                    <a:pt x="95" y="205"/>
                    <a:pt x="92" y="207"/>
                    <a:pt x="88" y="210"/>
                  </a:cubicBezTo>
                  <a:cubicBezTo>
                    <a:pt x="84" y="212"/>
                    <a:pt x="80" y="214"/>
                    <a:pt x="75" y="215"/>
                  </a:cubicBezTo>
                  <a:cubicBezTo>
                    <a:pt x="70" y="216"/>
                    <a:pt x="65" y="217"/>
                    <a:pt x="59" y="217"/>
                  </a:cubicBezTo>
                  <a:cubicBezTo>
                    <a:pt x="51" y="217"/>
                    <a:pt x="43" y="215"/>
                    <a:pt x="36" y="212"/>
                  </a:cubicBezTo>
                  <a:cubicBezTo>
                    <a:pt x="28" y="209"/>
                    <a:pt x="22" y="204"/>
                    <a:pt x="17" y="198"/>
                  </a:cubicBezTo>
                  <a:cubicBezTo>
                    <a:pt x="11" y="192"/>
                    <a:pt x="7" y="185"/>
                    <a:pt x="4" y="176"/>
                  </a:cubicBezTo>
                  <a:cubicBezTo>
                    <a:pt x="1" y="167"/>
                    <a:pt x="0" y="156"/>
                    <a:pt x="0" y="145"/>
                  </a:cubicBezTo>
                  <a:cubicBezTo>
                    <a:pt x="0" y="133"/>
                    <a:pt x="1" y="122"/>
                    <a:pt x="5" y="112"/>
                  </a:cubicBezTo>
                  <a:cubicBezTo>
                    <a:pt x="8" y="102"/>
                    <a:pt x="12" y="94"/>
                    <a:pt x="18" y="87"/>
                  </a:cubicBezTo>
                  <a:cubicBezTo>
                    <a:pt x="24" y="80"/>
                    <a:pt x="31" y="75"/>
                    <a:pt x="39" y="71"/>
                  </a:cubicBezTo>
                  <a:cubicBezTo>
                    <a:pt x="47" y="68"/>
                    <a:pt x="56" y="66"/>
                    <a:pt x="66" y="66"/>
                  </a:cubicBezTo>
                  <a:cubicBezTo>
                    <a:pt x="71" y="66"/>
                    <a:pt x="75" y="66"/>
                    <a:pt x="80" y="67"/>
                  </a:cubicBezTo>
                  <a:cubicBezTo>
                    <a:pt x="84" y="69"/>
                    <a:pt x="88" y="70"/>
                    <a:pt x="91" y="72"/>
                  </a:cubicBezTo>
                  <a:cubicBezTo>
                    <a:pt x="94" y="74"/>
                    <a:pt x="97" y="76"/>
                    <a:pt x="100" y="79"/>
                  </a:cubicBezTo>
                  <a:cubicBezTo>
                    <a:pt x="103" y="81"/>
                    <a:pt x="105" y="84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213"/>
                    <a:pt x="140" y="213"/>
                    <a:pt x="140" y="213"/>
                  </a:cubicBezTo>
                  <a:lnTo>
                    <a:pt x="107" y="213"/>
                  </a:lnTo>
                  <a:close/>
                  <a:moveTo>
                    <a:pt x="107" y="129"/>
                  </a:moveTo>
                  <a:cubicBezTo>
                    <a:pt x="107" y="124"/>
                    <a:pt x="106" y="119"/>
                    <a:pt x="105" y="115"/>
                  </a:cubicBezTo>
                  <a:cubicBezTo>
                    <a:pt x="103" y="110"/>
                    <a:pt x="100" y="106"/>
                    <a:pt x="97" y="103"/>
                  </a:cubicBezTo>
                  <a:cubicBezTo>
                    <a:pt x="94" y="100"/>
                    <a:pt x="90" y="97"/>
                    <a:pt x="86" y="95"/>
                  </a:cubicBezTo>
                  <a:cubicBezTo>
                    <a:pt x="82" y="93"/>
                    <a:pt x="77" y="92"/>
                    <a:pt x="72" y="92"/>
                  </a:cubicBezTo>
                  <a:cubicBezTo>
                    <a:pt x="66" y="92"/>
                    <a:pt x="60" y="94"/>
                    <a:pt x="55" y="96"/>
                  </a:cubicBezTo>
                  <a:cubicBezTo>
                    <a:pt x="50" y="98"/>
                    <a:pt x="46" y="102"/>
                    <a:pt x="43" y="106"/>
                  </a:cubicBezTo>
                  <a:cubicBezTo>
                    <a:pt x="40" y="111"/>
                    <a:pt x="37" y="116"/>
                    <a:pt x="36" y="123"/>
                  </a:cubicBezTo>
                  <a:cubicBezTo>
                    <a:pt x="34" y="129"/>
                    <a:pt x="34" y="136"/>
                    <a:pt x="34" y="144"/>
                  </a:cubicBezTo>
                  <a:cubicBezTo>
                    <a:pt x="34" y="152"/>
                    <a:pt x="34" y="158"/>
                    <a:pt x="36" y="164"/>
                  </a:cubicBezTo>
                  <a:cubicBezTo>
                    <a:pt x="38" y="170"/>
                    <a:pt x="41" y="175"/>
                    <a:pt x="44" y="179"/>
                  </a:cubicBezTo>
                  <a:cubicBezTo>
                    <a:pt x="47" y="182"/>
                    <a:pt x="51" y="185"/>
                    <a:pt x="56" y="187"/>
                  </a:cubicBezTo>
                  <a:cubicBezTo>
                    <a:pt x="60" y="189"/>
                    <a:pt x="65" y="190"/>
                    <a:pt x="70" y="190"/>
                  </a:cubicBezTo>
                  <a:cubicBezTo>
                    <a:pt x="75" y="190"/>
                    <a:pt x="80" y="189"/>
                    <a:pt x="85" y="187"/>
                  </a:cubicBezTo>
                  <a:cubicBezTo>
                    <a:pt x="89" y="185"/>
                    <a:pt x="93" y="182"/>
                    <a:pt x="96" y="178"/>
                  </a:cubicBezTo>
                  <a:cubicBezTo>
                    <a:pt x="100" y="174"/>
                    <a:pt x="102" y="170"/>
                    <a:pt x="104" y="164"/>
                  </a:cubicBezTo>
                  <a:cubicBezTo>
                    <a:pt x="106" y="158"/>
                    <a:pt x="107" y="152"/>
                    <a:pt x="107" y="145"/>
                  </a:cubicBezTo>
                  <a:lnTo>
                    <a:pt x="107" y="1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9" name="Freeform 32">
              <a:extLst>
                <a:ext uri="{FF2B5EF4-FFF2-40B4-BE49-F238E27FC236}">
                  <a16:creationId xmlns:a16="http://schemas.microsoft.com/office/drawing/2014/main" id="{EE396A94-626A-48D0-A59D-C2256CA69E8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851632" y="5010947"/>
              <a:ext cx="115683" cy="117666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7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1" y="19"/>
                </a:cxn>
                <a:cxn ang="0">
                  <a:pos x="46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8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3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1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0" y="35"/>
                    <a:pt x="143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3" y="27"/>
                    <a:pt x="58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8758301-2713-49E0-97AE-5246A59050F0}"/>
              </a:ext>
            </a:extLst>
          </p:cNvPr>
          <p:cNvGrpSpPr/>
          <p:nvPr/>
        </p:nvGrpSpPr>
        <p:grpSpPr bwMode="black">
          <a:xfrm>
            <a:off x="4892907" y="4945045"/>
            <a:ext cx="862796" cy="174434"/>
            <a:chOff x="5513886" y="4978012"/>
            <a:chExt cx="866327" cy="181218"/>
          </a:xfrm>
          <a:solidFill>
            <a:srgbClr val="FFFFFF"/>
          </a:solidFill>
          <a:effectLst/>
        </p:grpSpPr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26AFF426-47FE-4C67-BCE6-F9A9FD5AB6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513886" y="5034213"/>
              <a:ext cx="92520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8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0" y="151"/>
                    <a:pt x="51" y="149"/>
                    <a:pt x="42" y="145"/>
                  </a:cubicBezTo>
                  <a:cubicBezTo>
                    <a:pt x="33" y="142"/>
                    <a:pt x="25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1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7" y="34"/>
                    <a:pt x="102" y="32"/>
                    <a:pt x="97" y="30"/>
                  </a:cubicBezTo>
                  <a:cubicBezTo>
                    <a:pt x="91" y="27"/>
                    <a:pt x="85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39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49" y="115"/>
                    <a:pt x="54" y="119"/>
                    <a:pt x="60" y="121"/>
                  </a:cubicBezTo>
                  <a:cubicBezTo>
                    <a:pt x="65" y="123"/>
                    <a:pt x="71" y="124"/>
                    <a:pt x="78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CF8FF6FA-726C-4849-8940-6FA8E4270DEE}"/>
                </a:ext>
              </a:extLst>
            </p:cNvPr>
            <p:cNvSpPr>
              <a:spLocks/>
            </p:cNvSpPr>
            <p:nvPr/>
          </p:nvSpPr>
          <p:spPr bwMode="black">
            <a:xfrm>
              <a:off x="5629728" y="5036889"/>
              <a:ext cx="105901" cy="119283"/>
            </a:xfrm>
            <a:custGeom>
              <a:avLst/>
              <a:gdLst/>
              <a:ahLst/>
              <a:cxnLst>
                <a:cxn ang="0">
                  <a:pos x="208" y="312"/>
                </a:cxn>
                <a:cxn ang="0">
                  <a:pos x="208" y="56"/>
                </a:cxn>
                <a:cxn ang="0">
                  <a:pos x="69" y="56"/>
                </a:cxn>
                <a:cxn ang="0">
                  <a:pos x="69" y="312"/>
                </a:cxn>
                <a:cxn ang="0">
                  <a:pos x="0" y="312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7" y="312"/>
                </a:cxn>
                <a:cxn ang="0">
                  <a:pos x="208" y="312"/>
                </a:cxn>
              </a:cxnLst>
              <a:rect l="0" t="0" r="r" b="b"/>
              <a:pathLst>
                <a:path w="277" h="312">
                  <a:moveTo>
                    <a:pt x="208" y="312"/>
                  </a:moveTo>
                  <a:lnTo>
                    <a:pt x="208" y="56"/>
                  </a:lnTo>
                  <a:lnTo>
                    <a:pt x="69" y="56"/>
                  </a:lnTo>
                  <a:lnTo>
                    <a:pt x="69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312"/>
                  </a:lnTo>
                  <a:lnTo>
                    <a:pt x="208" y="3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B09576DC-B243-4DEE-8AC4-06B8A09E6E6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57421" y="5034213"/>
              <a:ext cx="100167" cy="125017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85AFBCDD-6E68-4A58-8209-B91FF71266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5874027" y="5034213"/>
              <a:ext cx="92903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2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9" name="Freeform 551">
              <a:extLst>
                <a:ext uri="{FF2B5EF4-FFF2-40B4-BE49-F238E27FC236}">
                  <a16:creationId xmlns:a16="http://schemas.microsoft.com/office/drawing/2014/main" id="{5005A484-77D8-46C7-93B0-B12374AF74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89869" y="5036889"/>
              <a:ext cx="110107" cy="119283"/>
            </a:xfrm>
            <a:custGeom>
              <a:avLst/>
              <a:gdLst/>
              <a:ahLst/>
              <a:cxnLst>
                <a:cxn ang="0">
                  <a:pos x="102" y="144"/>
                </a:cxn>
                <a:cxn ang="0">
                  <a:pos x="102" y="42"/>
                </a:cxn>
                <a:cxn ang="0">
                  <a:pos x="99" y="47"/>
                </a:cxn>
                <a:cxn ang="0">
                  <a:pos x="95" y="53"/>
                </a:cxn>
                <a:cxn ang="0">
                  <a:pos x="28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31" y="0"/>
                </a:cxn>
                <a:cxn ang="0">
                  <a:pos x="31" y="100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103" y="0"/>
                </a:cxn>
                <a:cxn ang="0">
                  <a:pos x="133" y="0"/>
                </a:cxn>
                <a:cxn ang="0">
                  <a:pos x="133" y="144"/>
                </a:cxn>
                <a:cxn ang="0">
                  <a:pos x="102" y="144"/>
                </a:cxn>
              </a:cxnLst>
              <a:rect l="0" t="0" r="r" b="b"/>
              <a:pathLst>
                <a:path w="133" h="144">
                  <a:moveTo>
                    <a:pt x="102" y="144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1" y="43"/>
                    <a:pt x="100" y="45"/>
                    <a:pt x="99" y="47"/>
                  </a:cubicBezTo>
                  <a:cubicBezTo>
                    <a:pt x="97" y="50"/>
                    <a:pt x="96" y="51"/>
                    <a:pt x="95" y="53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99"/>
                    <a:pt x="33" y="97"/>
                    <a:pt x="34" y="95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44"/>
                    <a:pt x="133" y="144"/>
                    <a:pt x="133" y="144"/>
                  </a:cubicBezTo>
                  <a:lnTo>
                    <a:pt x="102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0" name="Freeform 552">
              <a:extLst>
                <a:ext uri="{FF2B5EF4-FFF2-40B4-BE49-F238E27FC236}">
                  <a16:creationId xmlns:a16="http://schemas.microsoft.com/office/drawing/2014/main" id="{8732CB1A-C2E0-47D0-A48C-44FD30A7A2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24826" y="4978012"/>
              <a:ext cx="118518" cy="181218"/>
            </a:xfrm>
            <a:custGeom>
              <a:avLst/>
              <a:gdLst/>
              <a:ahLst/>
              <a:cxnLst>
                <a:cxn ang="0">
                  <a:pos x="143" y="143"/>
                </a:cxn>
                <a:cxn ang="0">
                  <a:pos x="142" y="161"/>
                </a:cxn>
                <a:cxn ang="0">
                  <a:pos x="136" y="179"/>
                </a:cxn>
                <a:cxn ang="0">
                  <a:pos x="127" y="195"/>
                </a:cxn>
                <a:cxn ang="0">
                  <a:pos x="113" y="207"/>
                </a:cxn>
                <a:cxn ang="0">
                  <a:pos x="94" y="216"/>
                </a:cxn>
                <a:cxn ang="0">
                  <a:pos x="71" y="219"/>
                </a:cxn>
                <a:cxn ang="0">
                  <a:pos x="40" y="212"/>
                </a:cxn>
                <a:cxn ang="0">
                  <a:pos x="17" y="194"/>
                </a:cxn>
                <a:cxn ang="0">
                  <a:pos x="4" y="165"/>
                </a:cxn>
                <a:cxn ang="0">
                  <a:pos x="0" y="127"/>
                </a:cxn>
                <a:cxn ang="0">
                  <a:pos x="3" y="88"/>
                </a:cxn>
                <a:cxn ang="0">
                  <a:pos x="11" y="58"/>
                </a:cxn>
                <a:cxn ang="0">
                  <a:pos x="24" y="36"/>
                </a:cxn>
                <a:cxn ang="0">
                  <a:pos x="42" y="22"/>
                </a:cxn>
                <a:cxn ang="0">
                  <a:pos x="58" y="16"/>
                </a:cxn>
                <a:cxn ang="0">
                  <a:pos x="76" y="12"/>
                </a:cxn>
                <a:cxn ang="0">
                  <a:pos x="94" y="10"/>
                </a:cxn>
                <a:cxn ang="0">
                  <a:pos x="108" y="7"/>
                </a:cxn>
                <a:cxn ang="0">
                  <a:pos x="119" y="4"/>
                </a:cxn>
                <a:cxn ang="0">
                  <a:pos x="128" y="0"/>
                </a:cxn>
                <a:cxn ang="0">
                  <a:pos x="128" y="28"/>
                </a:cxn>
                <a:cxn ang="0">
                  <a:pos x="120" y="32"/>
                </a:cxn>
                <a:cxn ang="0">
                  <a:pos x="111" y="35"/>
                </a:cxn>
                <a:cxn ang="0">
                  <a:pos x="97" y="37"/>
                </a:cxn>
                <a:cxn ang="0">
                  <a:pos x="82" y="39"/>
                </a:cxn>
                <a:cxn ang="0">
                  <a:pos x="68" y="41"/>
                </a:cxn>
                <a:cxn ang="0">
                  <a:pos x="56" y="45"/>
                </a:cxn>
                <a:cxn ang="0">
                  <a:pos x="48" y="52"/>
                </a:cxn>
                <a:cxn ang="0">
                  <a:pos x="41" y="62"/>
                </a:cxn>
                <a:cxn ang="0">
                  <a:pos x="37" y="76"/>
                </a:cxn>
                <a:cxn ang="0">
                  <a:pos x="34" y="96"/>
                </a:cxn>
                <a:cxn ang="0">
                  <a:pos x="35" y="96"/>
                </a:cxn>
                <a:cxn ang="0">
                  <a:pos x="43" y="86"/>
                </a:cxn>
                <a:cxn ang="0">
                  <a:pos x="54" y="79"/>
                </a:cxn>
                <a:cxn ang="0">
                  <a:pos x="67" y="73"/>
                </a:cxn>
                <a:cxn ang="0">
                  <a:pos x="82" y="71"/>
                </a:cxn>
                <a:cxn ang="0">
                  <a:pos x="110" y="77"/>
                </a:cxn>
                <a:cxn ang="0">
                  <a:pos x="129" y="93"/>
                </a:cxn>
                <a:cxn ang="0">
                  <a:pos x="140" y="115"/>
                </a:cxn>
                <a:cxn ang="0">
                  <a:pos x="143" y="143"/>
                </a:cxn>
                <a:cxn ang="0">
                  <a:pos x="110" y="144"/>
                </a:cxn>
                <a:cxn ang="0">
                  <a:pos x="100" y="109"/>
                </a:cxn>
                <a:cxn ang="0">
                  <a:pos x="73" y="97"/>
                </a:cxn>
                <a:cxn ang="0">
                  <a:pos x="60" y="98"/>
                </a:cxn>
                <a:cxn ang="0">
                  <a:pos x="50" y="103"/>
                </a:cxn>
                <a:cxn ang="0">
                  <a:pos x="41" y="111"/>
                </a:cxn>
                <a:cxn ang="0">
                  <a:pos x="34" y="120"/>
                </a:cxn>
                <a:cxn ang="0">
                  <a:pos x="34" y="124"/>
                </a:cxn>
                <a:cxn ang="0">
                  <a:pos x="34" y="128"/>
                </a:cxn>
                <a:cxn ang="0">
                  <a:pos x="34" y="133"/>
                </a:cxn>
                <a:cxn ang="0">
                  <a:pos x="34" y="138"/>
                </a:cxn>
                <a:cxn ang="0">
                  <a:pos x="36" y="159"/>
                </a:cxn>
                <a:cxn ang="0">
                  <a:pos x="43" y="176"/>
                </a:cxn>
                <a:cxn ang="0">
                  <a:pos x="55" y="188"/>
                </a:cxn>
                <a:cxn ang="0">
                  <a:pos x="72" y="192"/>
                </a:cxn>
                <a:cxn ang="0">
                  <a:pos x="89" y="189"/>
                </a:cxn>
                <a:cxn ang="0">
                  <a:pos x="100" y="178"/>
                </a:cxn>
                <a:cxn ang="0">
                  <a:pos x="107" y="163"/>
                </a:cxn>
                <a:cxn ang="0">
                  <a:pos x="110" y="144"/>
                </a:cxn>
              </a:cxnLst>
              <a:rect l="0" t="0" r="r" b="b"/>
              <a:pathLst>
                <a:path w="143" h="219">
                  <a:moveTo>
                    <a:pt x="143" y="143"/>
                  </a:moveTo>
                  <a:cubicBezTo>
                    <a:pt x="143" y="149"/>
                    <a:pt x="143" y="155"/>
                    <a:pt x="142" y="161"/>
                  </a:cubicBezTo>
                  <a:cubicBezTo>
                    <a:pt x="140" y="167"/>
                    <a:pt x="139" y="173"/>
                    <a:pt x="136" y="179"/>
                  </a:cubicBezTo>
                  <a:cubicBezTo>
                    <a:pt x="134" y="184"/>
                    <a:pt x="130" y="190"/>
                    <a:pt x="127" y="195"/>
                  </a:cubicBezTo>
                  <a:cubicBezTo>
                    <a:pt x="123" y="199"/>
                    <a:pt x="118" y="204"/>
                    <a:pt x="113" y="207"/>
                  </a:cubicBezTo>
                  <a:cubicBezTo>
                    <a:pt x="107" y="211"/>
                    <a:pt x="101" y="214"/>
                    <a:pt x="94" y="216"/>
                  </a:cubicBezTo>
                  <a:cubicBezTo>
                    <a:pt x="88" y="218"/>
                    <a:pt x="80" y="219"/>
                    <a:pt x="71" y="219"/>
                  </a:cubicBezTo>
                  <a:cubicBezTo>
                    <a:pt x="59" y="219"/>
                    <a:pt x="48" y="217"/>
                    <a:pt x="40" y="212"/>
                  </a:cubicBezTo>
                  <a:cubicBezTo>
                    <a:pt x="31" y="208"/>
                    <a:pt x="23" y="202"/>
                    <a:pt x="17" y="194"/>
                  </a:cubicBezTo>
                  <a:cubicBezTo>
                    <a:pt x="11" y="186"/>
                    <a:pt x="7" y="176"/>
                    <a:pt x="4" y="165"/>
                  </a:cubicBezTo>
                  <a:cubicBezTo>
                    <a:pt x="1" y="154"/>
                    <a:pt x="0" y="141"/>
                    <a:pt x="0" y="127"/>
                  </a:cubicBezTo>
                  <a:cubicBezTo>
                    <a:pt x="0" y="113"/>
                    <a:pt x="1" y="100"/>
                    <a:pt x="3" y="88"/>
                  </a:cubicBezTo>
                  <a:cubicBezTo>
                    <a:pt x="5" y="77"/>
                    <a:pt x="7" y="67"/>
                    <a:pt x="11" y="58"/>
                  </a:cubicBezTo>
                  <a:cubicBezTo>
                    <a:pt x="14" y="49"/>
                    <a:pt x="19" y="42"/>
                    <a:pt x="24" y="36"/>
                  </a:cubicBezTo>
                  <a:cubicBezTo>
                    <a:pt x="29" y="30"/>
                    <a:pt x="35" y="25"/>
                    <a:pt x="42" y="22"/>
                  </a:cubicBezTo>
                  <a:cubicBezTo>
                    <a:pt x="47" y="20"/>
                    <a:pt x="52" y="18"/>
                    <a:pt x="58" y="16"/>
                  </a:cubicBezTo>
                  <a:cubicBezTo>
                    <a:pt x="64" y="15"/>
                    <a:pt x="70" y="13"/>
                    <a:pt x="76" y="12"/>
                  </a:cubicBezTo>
                  <a:cubicBezTo>
                    <a:pt x="82" y="11"/>
                    <a:pt x="88" y="10"/>
                    <a:pt x="94" y="10"/>
                  </a:cubicBezTo>
                  <a:cubicBezTo>
                    <a:pt x="99" y="9"/>
                    <a:pt x="104" y="8"/>
                    <a:pt x="108" y="7"/>
                  </a:cubicBezTo>
                  <a:cubicBezTo>
                    <a:pt x="112" y="6"/>
                    <a:pt x="115" y="5"/>
                    <a:pt x="119" y="4"/>
                  </a:cubicBezTo>
                  <a:cubicBezTo>
                    <a:pt x="123" y="3"/>
                    <a:pt x="126" y="2"/>
                    <a:pt x="128" y="0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6" y="29"/>
                    <a:pt x="123" y="31"/>
                    <a:pt x="120" y="32"/>
                  </a:cubicBezTo>
                  <a:cubicBezTo>
                    <a:pt x="117" y="33"/>
                    <a:pt x="114" y="34"/>
                    <a:pt x="111" y="35"/>
                  </a:cubicBezTo>
                  <a:cubicBezTo>
                    <a:pt x="107" y="36"/>
                    <a:pt x="103" y="36"/>
                    <a:pt x="97" y="37"/>
                  </a:cubicBezTo>
                  <a:cubicBezTo>
                    <a:pt x="92" y="37"/>
                    <a:pt x="87" y="38"/>
                    <a:pt x="82" y="39"/>
                  </a:cubicBezTo>
                  <a:cubicBezTo>
                    <a:pt x="77" y="39"/>
                    <a:pt x="72" y="40"/>
                    <a:pt x="68" y="41"/>
                  </a:cubicBezTo>
                  <a:cubicBezTo>
                    <a:pt x="63" y="42"/>
                    <a:pt x="59" y="44"/>
                    <a:pt x="56" y="45"/>
                  </a:cubicBezTo>
                  <a:cubicBezTo>
                    <a:pt x="53" y="47"/>
                    <a:pt x="50" y="49"/>
                    <a:pt x="48" y="52"/>
                  </a:cubicBezTo>
                  <a:cubicBezTo>
                    <a:pt x="45" y="55"/>
                    <a:pt x="43" y="58"/>
                    <a:pt x="41" y="62"/>
                  </a:cubicBezTo>
                  <a:cubicBezTo>
                    <a:pt x="40" y="66"/>
                    <a:pt x="38" y="70"/>
                    <a:pt x="37" y="76"/>
                  </a:cubicBezTo>
                  <a:cubicBezTo>
                    <a:pt x="36" y="81"/>
                    <a:pt x="35" y="88"/>
                    <a:pt x="34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7" y="92"/>
                    <a:pt x="40" y="89"/>
                    <a:pt x="43" y="86"/>
                  </a:cubicBezTo>
                  <a:cubicBezTo>
                    <a:pt x="46" y="83"/>
                    <a:pt x="50" y="81"/>
                    <a:pt x="54" y="79"/>
                  </a:cubicBezTo>
                  <a:cubicBezTo>
                    <a:pt x="58" y="76"/>
                    <a:pt x="62" y="75"/>
                    <a:pt x="67" y="73"/>
                  </a:cubicBezTo>
                  <a:cubicBezTo>
                    <a:pt x="72" y="72"/>
                    <a:pt x="77" y="71"/>
                    <a:pt x="82" y="71"/>
                  </a:cubicBezTo>
                  <a:cubicBezTo>
                    <a:pt x="93" y="71"/>
                    <a:pt x="102" y="73"/>
                    <a:pt x="110" y="77"/>
                  </a:cubicBezTo>
                  <a:cubicBezTo>
                    <a:pt x="118" y="81"/>
                    <a:pt x="124" y="86"/>
                    <a:pt x="129" y="93"/>
                  </a:cubicBezTo>
                  <a:cubicBezTo>
                    <a:pt x="134" y="99"/>
                    <a:pt x="138" y="107"/>
                    <a:pt x="140" y="115"/>
                  </a:cubicBezTo>
                  <a:cubicBezTo>
                    <a:pt x="142" y="124"/>
                    <a:pt x="143" y="133"/>
                    <a:pt x="143" y="143"/>
                  </a:cubicBezTo>
                  <a:close/>
                  <a:moveTo>
                    <a:pt x="110" y="144"/>
                  </a:moveTo>
                  <a:cubicBezTo>
                    <a:pt x="110" y="129"/>
                    <a:pt x="107" y="117"/>
                    <a:pt x="100" y="109"/>
                  </a:cubicBezTo>
                  <a:cubicBezTo>
                    <a:pt x="94" y="101"/>
                    <a:pt x="85" y="97"/>
                    <a:pt x="73" y="97"/>
                  </a:cubicBezTo>
                  <a:cubicBezTo>
                    <a:pt x="68" y="97"/>
                    <a:pt x="64" y="97"/>
                    <a:pt x="60" y="98"/>
                  </a:cubicBezTo>
                  <a:cubicBezTo>
                    <a:pt x="57" y="100"/>
                    <a:pt x="53" y="101"/>
                    <a:pt x="50" y="103"/>
                  </a:cubicBezTo>
                  <a:cubicBezTo>
                    <a:pt x="46" y="105"/>
                    <a:pt x="43" y="108"/>
                    <a:pt x="41" y="111"/>
                  </a:cubicBezTo>
                  <a:cubicBezTo>
                    <a:pt x="38" y="113"/>
                    <a:pt x="36" y="117"/>
                    <a:pt x="34" y="120"/>
                  </a:cubicBezTo>
                  <a:cubicBezTo>
                    <a:pt x="34" y="121"/>
                    <a:pt x="34" y="122"/>
                    <a:pt x="34" y="124"/>
                  </a:cubicBezTo>
                  <a:cubicBezTo>
                    <a:pt x="34" y="125"/>
                    <a:pt x="34" y="127"/>
                    <a:pt x="34" y="128"/>
                  </a:cubicBezTo>
                  <a:cubicBezTo>
                    <a:pt x="34" y="130"/>
                    <a:pt x="34" y="132"/>
                    <a:pt x="34" y="133"/>
                  </a:cubicBezTo>
                  <a:cubicBezTo>
                    <a:pt x="34" y="135"/>
                    <a:pt x="34" y="137"/>
                    <a:pt x="34" y="138"/>
                  </a:cubicBezTo>
                  <a:cubicBezTo>
                    <a:pt x="34" y="146"/>
                    <a:pt x="35" y="153"/>
                    <a:pt x="36" y="159"/>
                  </a:cubicBezTo>
                  <a:cubicBezTo>
                    <a:pt x="38" y="166"/>
                    <a:pt x="40" y="171"/>
                    <a:pt x="43" y="176"/>
                  </a:cubicBezTo>
                  <a:cubicBezTo>
                    <a:pt x="46" y="181"/>
                    <a:pt x="50" y="185"/>
                    <a:pt x="55" y="188"/>
                  </a:cubicBezTo>
                  <a:cubicBezTo>
                    <a:pt x="60" y="191"/>
                    <a:pt x="66" y="192"/>
                    <a:pt x="72" y="192"/>
                  </a:cubicBezTo>
                  <a:cubicBezTo>
                    <a:pt x="79" y="192"/>
                    <a:pt x="84" y="191"/>
                    <a:pt x="89" y="189"/>
                  </a:cubicBezTo>
                  <a:cubicBezTo>
                    <a:pt x="93" y="186"/>
                    <a:pt x="97" y="183"/>
                    <a:pt x="100" y="178"/>
                  </a:cubicBezTo>
                  <a:cubicBezTo>
                    <a:pt x="103" y="174"/>
                    <a:pt x="106" y="169"/>
                    <a:pt x="107" y="163"/>
                  </a:cubicBezTo>
                  <a:cubicBezTo>
                    <a:pt x="109" y="157"/>
                    <a:pt x="110" y="151"/>
                    <a:pt x="110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1" name="Freeform 553">
              <a:extLst>
                <a:ext uri="{FF2B5EF4-FFF2-40B4-BE49-F238E27FC236}">
                  <a16:creationId xmlns:a16="http://schemas.microsoft.com/office/drawing/2014/main" id="{6164708C-CE7A-44CC-A24C-ACDD6E650D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57490" y="5034213"/>
              <a:ext cx="122723" cy="125017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8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2" y="19"/>
                </a:cxn>
                <a:cxn ang="0">
                  <a:pos x="46" y="5"/>
                </a:cxn>
                <a:cxn ang="0">
                  <a:pos x="77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4" y="44"/>
                </a:cxn>
                <a:cxn ang="0">
                  <a:pos x="148" y="74"/>
                </a:cxn>
                <a:cxn ang="0">
                  <a:pos x="115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9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6" y="112"/>
                </a:cxn>
                <a:cxn ang="0">
                  <a:pos x="59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5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8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4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2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7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1" y="35"/>
                    <a:pt x="144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5" y="75"/>
                  </a:moveTo>
                  <a:cubicBezTo>
                    <a:pt x="115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4" y="27"/>
                    <a:pt x="59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6" y="112"/>
                  </a:cubicBezTo>
                  <a:cubicBezTo>
                    <a:pt x="49" y="116"/>
                    <a:pt x="54" y="119"/>
                    <a:pt x="59" y="121"/>
                  </a:cubicBezTo>
                  <a:cubicBezTo>
                    <a:pt x="64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5" y="91"/>
                    <a:pt x="115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9F63A204-6DAC-4F2E-A9F0-DC6AFE00CD6C}"/>
              </a:ext>
            </a:extLst>
          </p:cNvPr>
          <p:cNvGrpSpPr/>
          <p:nvPr/>
        </p:nvGrpSpPr>
        <p:grpSpPr bwMode="black">
          <a:xfrm>
            <a:off x="6264302" y="4952952"/>
            <a:ext cx="575674" cy="158617"/>
            <a:chOff x="4664767" y="4986232"/>
            <a:chExt cx="578026" cy="164783"/>
          </a:xfrm>
          <a:solidFill>
            <a:srgbClr val="FFFFFF"/>
          </a:solidFill>
          <a:effectLst/>
        </p:grpSpPr>
        <p:sp>
          <p:nvSpPr>
            <p:cNvPr id="680" name="Freeform 22">
              <a:extLst>
                <a:ext uri="{FF2B5EF4-FFF2-40B4-BE49-F238E27FC236}">
                  <a16:creationId xmlns:a16="http://schemas.microsoft.com/office/drawing/2014/main" id="{8091695E-392D-4FD2-A56C-EE59C19D70E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64767" y="4995244"/>
              <a:ext cx="129380" cy="152875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0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0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1" name="Freeform 23">
              <a:extLst>
                <a:ext uri="{FF2B5EF4-FFF2-40B4-BE49-F238E27FC236}">
                  <a16:creationId xmlns:a16="http://schemas.microsoft.com/office/drawing/2014/main" id="{45D2F3F7-6F4C-4C72-ADB7-F5FE23C023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06377" y="5036439"/>
              <a:ext cx="91081" cy="11457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2" name="Freeform 24">
              <a:extLst>
                <a:ext uri="{FF2B5EF4-FFF2-40B4-BE49-F238E27FC236}">
                  <a16:creationId xmlns:a16="http://schemas.microsoft.com/office/drawing/2014/main" id="{C367A467-A7D6-4609-9D23-F2978518C52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921274" y="5036439"/>
              <a:ext cx="97196" cy="111679"/>
            </a:xfrm>
            <a:custGeom>
              <a:avLst/>
              <a:gdLst/>
              <a:ahLst/>
              <a:cxnLst>
                <a:cxn ang="0">
                  <a:pos x="96" y="147"/>
                </a:cxn>
                <a:cxn ang="0">
                  <a:pos x="96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3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6" y="147"/>
                </a:cxn>
              </a:cxnLst>
              <a:rect l="0" t="0" r="r" b="b"/>
              <a:pathLst>
                <a:path w="128" h="147">
                  <a:moveTo>
                    <a:pt x="96" y="147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96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8" y="27"/>
                    <a:pt x="53" y="29"/>
                  </a:cubicBezTo>
                  <a:cubicBezTo>
                    <a:pt x="49" y="31"/>
                    <a:pt x="46" y="34"/>
                    <a:pt x="43" y="37"/>
                  </a:cubicBezTo>
                  <a:cubicBezTo>
                    <a:pt x="40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2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6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3" name="Freeform 25">
              <a:extLst>
                <a:ext uri="{FF2B5EF4-FFF2-40B4-BE49-F238E27FC236}">
                  <a16:creationId xmlns:a16="http://schemas.microsoft.com/office/drawing/2014/main" id="{E5206B62-6715-4969-88C0-833D5751E9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045183" y="4986232"/>
              <a:ext cx="100093" cy="1618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4" name="Freeform 26">
              <a:extLst>
                <a:ext uri="{FF2B5EF4-FFF2-40B4-BE49-F238E27FC236}">
                  <a16:creationId xmlns:a16="http://schemas.microsoft.com/office/drawing/2014/main" id="{E0F3B034-EBF7-4374-B7DD-7F3E2F4E0C4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42379" y="5036439"/>
              <a:ext cx="100414" cy="114576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B3833D4-8DFF-4820-A340-2FD2239C4F7C}"/>
              </a:ext>
            </a:extLst>
          </p:cNvPr>
          <p:cNvGrpSpPr/>
          <p:nvPr/>
        </p:nvGrpSpPr>
        <p:grpSpPr bwMode="black">
          <a:xfrm>
            <a:off x="8271625" y="5503062"/>
            <a:ext cx="995674" cy="189469"/>
            <a:chOff x="1502088" y="4970205"/>
            <a:chExt cx="999744" cy="196837"/>
          </a:xfrm>
          <a:solidFill>
            <a:srgbClr val="FFFFFF"/>
          </a:solidFill>
          <a:effectLst/>
        </p:grpSpPr>
        <p:sp>
          <p:nvSpPr>
            <p:cNvPr id="675" name="Freeform 19">
              <a:extLst>
                <a:ext uri="{FF2B5EF4-FFF2-40B4-BE49-F238E27FC236}">
                  <a16:creationId xmlns:a16="http://schemas.microsoft.com/office/drawing/2014/main" id="{74BA912E-F6A8-49BF-B6B8-22617CE530D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502088" y="4971731"/>
              <a:ext cx="187376" cy="193785"/>
            </a:xfrm>
            <a:custGeom>
              <a:avLst/>
              <a:gdLst/>
              <a:ahLst/>
              <a:cxnLst>
                <a:cxn ang="0">
                  <a:pos x="42" y="55"/>
                </a:cxn>
                <a:cxn ang="0">
                  <a:pos x="23" y="52"/>
                </a:cxn>
                <a:cxn ang="0">
                  <a:pos x="20" y="42"/>
                </a:cxn>
                <a:cxn ang="0">
                  <a:pos x="101" y="42"/>
                </a:cxn>
                <a:cxn ang="0">
                  <a:pos x="108" y="40"/>
                </a:cxn>
                <a:cxn ang="0">
                  <a:pos x="122" y="39"/>
                </a:cxn>
                <a:cxn ang="0">
                  <a:pos x="132" y="49"/>
                </a:cxn>
                <a:cxn ang="0">
                  <a:pos x="129" y="54"/>
                </a:cxn>
                <a:cxn ang="0">
                  <a:pos x="13" y="168"/>
                </a:cxn>
                <a:cxn ang="0">
                  <a:pos x="11" y="162"/>
                </a:cxn>
                <a:cxn ang="0">
                  <a:pos x="108" y="49"/>
                </a:cxn>
                <a:cxn ang="0">
                  <a:pos x="47" y="54"/>
                </a:cxn>
                <a:cxn ang="0">
                  <a:pos x="59" y="172"/>
                </a:cxn>
                <a:cxn ang="0">
                  <a:pos x="61" y="165"/>
                </a:cxn>
                <a:cxn ang="0">
                  <a:pos x="97" y="169"/>
                </a:cxn>
                <a:cxn ang="0">
                  <a:pos x="179" y="167"/>
                </a:cxn>
                <a:cxn ang="0">
                  <a:pos x="187" y="165"/>
                </a:cxn>
                <a:cxn ang="0">
                  <a:pos x="206" y="168"/>
                </a:cxn>
                <a:cxn ang="0">
                  <a:pos x="204" y="175"/>
                </a:cxn>
                <a:cxn ang="0">
                  <a:pos x="194" y="212"/>
                </a:cxn>
                <a:cxn ang="0">
                  <a:pos x="200" y="239"/>
                </a:cxn>
                <a:cxn ang="0">
                  <a:pos x="202" y="247"/>
                </a:cxn>
                <a:cxn ang="0">
                  <a:pos x="96" y="249"/>
                </a:cxn>
                <a:cxn ang="0">
                  <a:pos x="80" y="252"/>
                </a:cxn>
                <a:cxn ang="0">
                  <a:pos x="71" y="177"/>
                </a:cxn>
                <a:cxn ang="0">
                  <a:pos x="161" y="241"/>
                </a:cxn>
                <a:cxn ang="0">
                  <a:pos x="172" y="239"/>
                </a:cxn>
                <a:cxn ang="0">
                  <a:pos x="182" y="176"/>
                </a:cxn>
                <a:cxn ang="0">
                  <a:pos x="98" y="177"/>
                </a:cxn>
                <a:cxn ang="0">
                  <a:pos x="95" y="181"/>
                </a:cxn>
                <a:cxn ang="0">
                  <a:pos x="96" y="242"/>
                </a:cxn>
                <a:cxn ang="0">
                  <a:pos x="157" y="8"/>
                </a:cxn>
                <a:cxn ang="0">
                  <a:pos x="164" y="0"/>
                </a:cxn>
                <a:cxn ang="0">
                  <a:pos x="199" y="10"/>
                </a:cxn>
                <a:cxn ang="0">
                  <a:pos x="203" y="19"/>
                </a:cxn>
                <a:cxn ang="0">
                  <a:pos x="202" y="102"/>
                </a:cxn>
                <a:cxn ang="0">
                  <a:pos x="225" y="101"/>
                </a:cxn>
                <a:cxn ang="0">
                  <a:pos x="233" y="95"/>
                </a:cxn>
                <a:cxn ang="0">
                  <a:pos x="256" y="99"/>
                </a:cxn>
                <a:cxn ang="0">
                  <a:pos x="258" y="108"/>
                </a:cxn>
                <a:cxn ang="0">
                  <a:pos x="202" y="110"/>
                </a:cxn>
                <a:cxn ang="0">
                  <a:pos x="197" y="142"/>
                </a:cxn>
                <a:cxn ang="0">
                  <a:pos x="186" y="151"/>
                </a:cxn>
                <a:cxn ang="0">
                  <a:pos x="184" y="26"/>
                </a:cxn>
              </a:cxnLst>
              <a:rect l="0" t="0" r="r" b="b"/>
              <a:pathLst>
                <a:path w="260" h="269">
                  <a:moveTo>
                    <a:pt x="47" y="54"/>
                  </a:moveTo>
                  <a:cubicBezTo>
                    <a:pt x="45" y="54"/>
                    <a:pt x="44" y="55"/>
                    <a:pt x="42" y="55"/>
                  </a:cubicBezTo>
                  <a:cubicBezTo>
                    <a:pt x="40" y="57"/>
                    <a:pt x="38" y="57"/>
                    <a:pt x="36" y="57"/>
                  </a:cubicBezTo>
                  <a:cubicBezTo>
                    <a:pt x="33" y="57"/>
                    <a:pt x="29" y="55"/>
                    <a:pt x="23" y="52"/>
                  </a:cubicBezTo>
                  <a:cubicBezTo>
                    <a:pt x="15" y="48"/>
                    <a:pt x="11" y="45"/>
                    <a:pt x="11" y="43"/>
                  </a:cubicBezTo>
                  <a:cubicBezTo>
                    <a:pt x="11" y="41"/>
                    <a:pt x="14" y="41"/>
                    <a:pt x="20" y="42"/>
                  </a:cubicBezTo>
                  <a:cubicBezTo>
                    <a:pt x="32" y="43"/>
                    <a:pt x="45" y="44"/>
                    <a:pt x="58" y="43"/>
                  </a:cubicBezTo>
                  <a:cubicBezTo>
                    <a:pt x="68" y="43"/>
                    <a:pt x="82" y="43"/>
                    <a:pt x="101" y="42"/>
                  </a:cubicBezTo>
                  <a:cubicBezTo>
                    <a:pt x="103" y="42"/>
                    <a:pt x="104" y="42"/>
                    <a:pt x="105" y="41"/>
                  </a:cubicBezTo>
                  <a:cubicBezTo>
                    <a:pt x="106" y="41"/>
                    <a:pt x="107" y="41"/>
                    <a:pt x="108" y="40"/>
                  </a:cubicBezTo>
                  <a:cubicBezTo>
                    <a:pt x="110" y="40"/>
                    <a:pt x="111" y="39"/>
                    <a:pt x="113" y="39"/>
                  </a:cubicBezTo>
                  <a:cubicBezTo>
                    <a:pt x="115" y="39"/>
                    <a:pt x="118" y="39"/>
                    <a:pt x="122" y="39"/>
                  </a:cubicBezTo>
                  <a:cubicBezTo>
                    <a:pt x="130" y="40"/>
                    <a:pt x="135" y="41"/>
                    <a:pt x="136" y="43"/>
                  </a:cubicBezTo>
                  <a:cubicBezTo>
                    <a:pt x="136" y="44"/>
                    <a:pt x="135" y="46"/>
                    <a:pt x="132" y="49"/>
                  </a:cubicBezTo>
                  <a:cubicBezTo>
                    <a:pt x="131" y="51"/>
                    <a:pt x="131" y="51"/>
                    <a:pt x="130" y="52"/>
                  </a:cubicBezTo>
                  <a:cubicBezTo>
                    <a:pt x="129" y="53"/>
                    <a:pt x="129" y="54"/>
                    <a:pt x="129" y="54"/>
                  </a:cubicBezTo>
                  <a:cubicBezTo>
                    <a:pt x="114" y="79"/>
                    <a:pt x="98" y="100"/>
                    <a:pt x="81" y="118"/>
                  </a:cubicBezTo>
                  <a:cubicBezTo>
                    <a:pt x="62" y="137"/>
                    <a:pt x="39" y="154"/>
                    <a:pt x="13" y="168"/>
                  </a:cubicBezTo>
                  <a:cubicBezTo>
                    <a:pt x="5" y="172"/>
                    <a:pt x="1" y="174"/>
                    <a:pt x="0" y="172"/>
                  </a:cubicBezTo>
                  <a:cubicBezTo>
                    <a:pt x="0" y="171"/>
                    <a:pt x="3" y="168"/>
                    <a:pt x="11" y="162"/>
                  </a:cubicBezTo>
                  <a:cubicBezTo>
                    <a:pt x="35" y="146"/>
                    <a:pt x="54" y="128"/>
                    <a:pt x="70" y="110"/>
                  </a:cubicBezTo>
                  <a:cubicBezTo>
                    <a:pt x="86" y="91"/>
                    <a:pt x="99" y="71"/>
                    <a:pt x="108" y="49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1" y="52"/>
                    <a:pt x="49" y="53"/>
                    <a:pt x="47" y="54"/>
                  </a:cubicBezTo>
                  <a:close/>
                  <a:moveTo>
                    <a:pt x="71" y="177"/>
                  </a:moveTo>
                  <a:cubicBezTo>
                    <a:pt x="69" y="176"/>
                    <a:pt x="65" y="174"/>
                    <a:pt x="59" y="172"/>
                  </a:cubicBezTo>
                  <a:cubicBezTo>
                    <a:pt x="55" y="171"/>
                    <a:pt x="53" y="169"/>
                    <a:pt x="53" y="168"/>
                  </a:cubicBezTo>
                  <a:cubicBezTo>
                    <a:pt x="52" y="167"/>
                    <a:pt x="55" y="166"/>
                    <a:pt x="61" y="165"/>
                  </a:cubicBezTo>
                  <a:cubicBezTo>
                    <a:pt x="67" y="165"/>
                    <a:pt x="74" y="165"/>
                    <a:pt x="82" y="166"/>
                  </a:cubicBezTo>
                  <a:cubicBezTo>
                    <a:pt x="89" y="167"/>
                    <a:pt x="94" y="168"/>
                    <a:pt x="97" y="169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7" y="167"/>
                    <a:pt x="178" y="167"/>
                    <a:pt x="179" y="167"/>
                  </a:cubicBezTo>
                  <a:cubicBezTo>
                    <a:pt x="180" y="167"/>
                    <a:pt x="181" y="166"/>
                    <a:pt x="182" y="166"/>
                  </a:cubicBezTo>
                  <a:cubicBezTo>
                    <a:pt x="184" y="165"/>
                    <a:pt x="186" y="165"/>
                    <a:pt x="187" y="165"/>
                  </a:cubicBezTo>
                  <a:cubicBezTo>
                    <a:pt x="190" y="164"/>
                    <a:pt x="192" y="165"/>
                    <a:pt x="196" y="165"/>
                  </a:cubicBezTo>
                  <a:cubicBezTo>
                    <a:pt x="202" y="166"/>
                    <a:pt x="205" y="167"/>
                    <a:pt x="206" y="168"/>
                  </a:cubicBezTo>
                  <a:cubicBezTo>
                    <a:pt x="207" y="169"/>
                    <a:pt x="206" y="171"/>
                    <a:pt x="205" y="173"/>
                  </a:cubicBezTo>
                  <a:cubicBezTo>
                    <a:pt x="204" y="174"/>
                    <a:pt x="204" y="175"/>
                    <a:pt x="204" y="175"/>
                  </a:cubicBezTo>
                  <a:cubicBezTo>
                    <a:pt x="203" y="176"/>
                    <a:pt x="203" y="176"/>
                    <a:pt x="203" y="177"/>
                  </a:cubicBezTo>
                  <a:cubicBezTo>
                    <a:pt x="200" y="187"/>
                    <a:pt x="197" y="199"/>
                    <a:pt x="194" y="212"/>
                  </a:cubicBezTo>
                  <a:cubicBezTo>
                    <a:pt x="192" y="224"/>
                    <a:pt x="190" y="232"/>
                    <a:pt x="189" y="237"/>
                  </a:cubicBezTo>
                  <a:cubicBezTo>
                    <a:pt x="194" y="237"/>
                    <a:pt x="197" y="238"/>
                    <a:pt x="200" y="239"/>
                  </a:cubicBezTo>
                  <a:cubicBezTo>
                    <a:pt x="202" y="241"/>
                    <a:pt x="203" y="242"/>
                    <a:pt x="204" y="243"/>
                  </a:cubicBezTo>
                  <a:cubicBezTo>
                    <a:pt x="204" y="245"/>
                    <a:pt x="203" y="246"/>
                    <a:pt x="202" y="247"/>
                  </a:cubicBezTo>
                  <a:cubicBezTo>
                    <a:pt x="200" y="249"/>
                    <a:pt x="198" y="249"/>
                    <a:pt x="195" y="249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94" y="261"/>
                    <a:pt x="91" y="267"/>
                    <a:pt x="87" y="268"/>
                  </a:cubicBezTo>
                  <a:cubicBezTo>
                    <a:pt x="83" y="269"/>
                    <a:pt x="80" y="263"/>
                    <a:pt x="80" y="252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6" y="182"/>
                    <a:pt x="74" y="179"/>
                    <a:pt x="71" y="177"/>
                  </a:cubicBezTo>
                  <a:close/>
                  <a:moveTo>
                    <a:pt x="96" y="242"/>
                  </a:moveTo>
                  <a:cubicBezTo>
                    <a:pt x="161" y="241"/>
                    <a:pt x="161" y="241"/>
                    <a:pt x="161" y="241"/>
                  </a:cubicBezTo>
                  <a:cubicBezTo>
                    <a:pt x="164" y="241"/>
                    <a:pt x="166" y="240"/>
                    <a:pt x="168" y="240"/>
                  </a:cubicBezTo>
                  <a:cubicBezTo>
                    <a:pt x="169" y="240"/>
                    <a:pt x="170" y="240"/>
                    <a:pt x="172" y="239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8"/>
                    <a:pt x="96" y="179"/>
                    <a:pt x="96" y="179"/>
                  </a:cubicBezTo>
                  <a:cubicBezTo>
                    <a:pt x="95" y="179"/>
                    <a:pt x="95" y="180"/>
                    <a:pt x="95" y="181"/>
                  </a:cubicBezTo>
                  <a:cubicBezTo>
                    <a:pt x="95" y="194"/>
                    <a:pt x="95" y="194"/>
                    <a:pt x="95" y="194"/>
                  </a:cubicBezTo>
                  <a:lnTo>
                    <a:pt x="96" y="242"/>
                  </a:lnTo>
                  <a:close/>
                  <a:moveTo>
                    <a:pt x="176" y="17"/>
                  </a:moveTo>
                  <a:cubicBezTo>
                    <a:pt x="172" y="14"/>
                    <a:pt x="166" y="11"/>
                    <a:pt x="157" y="8"/>
                  </a:cubicBezTo>
                  <a:cubicBezTo>
                    <a:pt x="152" y="6"/>
                    <a:pt x="151" y="4"/>
                    <a:pt x="152" y="3"/>
                  </a:cubicBezTo>
                  <a:cubicBezTo>
                    <a:pt x="154" y="2"/>
                    <a:pt x="157" y="1"/>
                    <a:pt x="164" y="0"/>
                  </a:cubicBezTo>
                  <a:cubicBezTo>
                    <a:pt x="174" y="2"/>
                    <a:pt x="182" y="4"/>
                    <a:pt x="188" y="5"/>
                  </a:cubicBezTo>
                  <a:cubicBezTo>
                    <a:pt x="193" y="7"/>
                    <a:pt x="197" y="8"/>
                    <a:pt x="199" y="10"/>
                  </a:cubicBezTo>
                  <a:cubicBezTo>
                    <a:pt x="202" y="11"/>
                    <a:pt x="203" y="12"/>
                    <a:pt x="203" y="14"/>
                  </a:cubicBezTo>
                  <a:cubicBezTo>
                    <a:pt x="204" y="15"/>
                    <a:pt x="204" y="17"/>
                    <a:pt x="203" y="19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22" y="102"/>
                    <a:pt x="223" y="101"/>
                    <a:pt x="225" y="101"/>
                  </a:cubicBezTo>
                  <a:cubicBezTo>
                    <a:pt x="226" y="100"/>
                    <a:pt x="227" y="99"/>
                    <a:pt x="228" y="99"/>
                  </a:cubicBezTo>
                  <a:cubicBezTo>
                    <a:pt x="230" y="97"/>
                    <a:pt x="232" y="96"/>
                    <a:pt x="233" y="95"/>
                  </a:cubicBezTo>
                  <a:cubicBezTo>
                    <a:pt x="236" y="95"/>
                    <a:pt x="240" y="95"/>
                    <a:pt x="245" y="95"/>
                  </a:cubicBezTo>
                  <a:cubicBezTo>
                    <a:pt x="250" y="96"/>
                    <a:pt x="253" y="97"/>
                    <a:pt x="256" y="99"/>
                  </a:cubicBezTo>
                  <a:cubicBezTo>
                    <a:pt x="258" y="100"/>
                    <a:pt x="260" y="102"/>
                    <a:pt x="260" y="104"/>
                  </a:cubicBezTo>
                  <a:cubicBezTo>
                    <a:pt x="260" y="105"/>
                    <a:pt x="259" y="107"/>
                    <a:pt x="258" y="108"/>
                  </a:cubicBezTo>
                  <a:cubicBezTo>
                    <a:pt x="256" y="109"/>
                    <a:pt x="253" y="110"/>
                    <a:pt x="250" y="110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01" y="129"/>
                    <a:pt x="199" y="136"/>
                    <a:pt x="197" y="142"/>
                  </a:cubicBezTo>
                  <a:cubicBezTo>
                    <a:pt x="195" y="148"/>
                    <a:pt x="193" y="151"/>
                    <a:pt x="191" y="153"/>
                  </a:cubicBezTo>
                  <a:cubicBezTo>
                    <a:pt x="189" y="155"/>
                    <a:pt x="187" y="154"/>
                    <a:pt x="186" y="151"/>
                  </a:cubicBezTo>
                  <a:cubicBezTo>
                    <a:pt x="185" y="147"/>
                    <a:pt x="184" y="141"/>
                    <a:pt x="184" y="133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23"/>
                    <a:pt x="181" y="20"/>
                    <a:pt x="17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6" name="Freeform 20">
              <a:extLst>
                <a:ext uri="{FF2B5EF4-FFF2-40B4-BE49-F238E27FC236}">
                  <a16:creationId xmlns:a16="http://schemas.microsoft.com/office/drawing/2014/main" id="{748F07C7-2B9A-4A60-871E-872452E8E9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95262" y="4970205"/>
              <a:ext cx="195921" cy="195311"/>
            </a:xfrm>
            <a:custGeom>
              <a:avLst/>
              <a:gdLst/>
              <a:ahLst/>
              <a:cxnLst>
                <a:cxn ang="0">
                  <a:pos x="86" y="53"/>
                </a:cxn>
                <a:cxn ang="0">
                  <a:pos x="75" y="43"/>
                </a:cxn>
                <a:cxn ang="0">
                  <a:pos x="71" y="35"/>
                </a:cxn>
                <a:cxn ang="0">
                  <a:pos x="85" y="37"/>
                </a:cxn>
                <a:cxn ang="0">
                  <a:pos x="111" y="52"/>
                </a:cxn>
                <a:cxn ang="0">
                  <a:pos x="111" y="63"/>
                </a:cxn>
                <a:cxn ang="0">
                  <a:pos x="104" y="75"/>
                </a:cxn>
                <a:cxn ang="0">
                  <a:pos x="96" y="90"/>
                </a:cxn>
                <a:cxn ang="0">
                  <a:pos x="91" y="100"/>
                </a:cxn>
                <a:cxn ang="0">
                  <a:pos x="104" y="116"/>
                </a:cxn>
                <a:cxn ang="0">
                  <a:pos x="122" y="132"/>
                </a:cxn>
                <a:cxn ang="0">
                  <a:pos x="130" y="138"/>
                </a:cxn>
                <a:cxn ang="0">
                  <a:pos x="138" y="144"/>
                </a:cxn>
                <a:cxn ang="0">
                  <a:pos x="147" y="159"/>
                </a:cxn>
                <a:cxn ang="0">
                  <a:pos x="150" y="171"/>
                </a:cxn>
                <a:cxn ang="0">
                  <a:pos x="149" y="179"/>
                </a:cxn>
                <a:cxn ang="0">
                  <a:pos x="144" y="181"/>
                </a:cxn>
                <a:cxn ang="0">
                  <a:pos x="139" y="178"/>
                </a:cxn>
                <a:cxn ang="0">
                  <a:pos x="118" y="150"/>
                </a:cxn>
                <a:cxn ang="0">
                  <a:pos x="86" y="108"/>
                </a:cxn>
                <a:cxn ang="0">
                  <a:pos x="50" y="151"/>
                </a:cxn>
                <a:cxn ang="0">
                  <a:pos x="10" y="185"/>
                </a:cxn>
                <a:cxn ang="0">
                  <a:pos x="1" y="189"/>
                </a:cxn>
                <a:cxn ang="0">
                  <a:pos x="6" y="182"/>
                </a:cxn>
                <a:cxn ang="0">
                  <a:pos x="51" y="131"/>
                </a:cxn>
                <a:cxn ang="0">
                  <a:pos x="89" y="61"/>
                </a:cxn>
                <a:cxn ang="0">
                  <a:pos x="89" y="59"/>
                </a:cxn>
                <a:cxn ang="0">
                  <a:pos x="86" y="53"/>
                </a:cxn>
                <a:cxn ang="0">
                  <a:pos x="190" y="20"/>
                </a:cxn>
                <a:cxn ang="0">
                  <a:pos x="171" y="8"/>
                </a:cxn>
                <a:cxn ang="0">
                  <a:pos x="164" y="3"/>
                </a:cxn>
                <a:cxn ang="0">
                  <a:pos x="174" y="0"/>
                </a:cxn>
                <a:cxn ang="0">
                  <a:pos x="191" y="4"/>
                </a:cxn>
                <a:cxn ang="0">
                  <a:pos x="206" y="8"/>
                </a:cxn>
                <a:cxn ang="0">
                  <a:pos x="215" y="14"/>
                </a:cxn>
                <a:cxn ang="0">
                  <a:pos x="215" y="21"/>
                </a:cxn>
                <a:cxn ang="0">
                  <a:pos x="215" y="25"/>
                </a:cxn>
                <a:cxn ang="0">
                  <a:pos x="215" y="138"/>
                </a:cxn>
                <a:cxn ang="0">
                  <a:pos x="219" y="138"/>
                </a:cxn>
                <a:cxn ang="0">
                  <a:pos x="226" y="138"/>
                </a:cxn>
                <a:cxn ang="0">
                  <a:pos x="232" y="136"/>
                </a:cxn>
                <a:cxn ang="0">
                  <a:pos x="236" y="134"/>
                </a:cxn>
                <a:cxn ang="0">
                  <a:pos x="243" y="131"/>
                </a:cxn>
                <a:cxn ang="0">
                  <a:pos x="260" y="131"/>
                </a:cxn>
                <a:cxn ang="0">
                  <a:pos x="269" y="133"/>
                </a:cxn>
                <a:cxn ang="0">
                  <a:pos x="272" y="138"/>
                </a:cxn>
                <a:cxn ang="0">
                  <a:pos x="270" y="144"/>
                </a:cxn>
                <a:cxn ang="0">
                  <a:pos x="264" y="146"/>
                </a:cxn>
                <a:cxn ang="0">
                  <a:pos x="215" y="147"/>
                </a:cxn>
                <a:cxn ang="0">
                  <a:pos x="215" y="209"/>
                </a:cxn>
                <a:cxn ang="0">
                  <a:pos x="213" y="242"/>
                </a:cxn>
                <a:cxn ang="0">
                  <a:pos x="209" y="261"/>
                </a:cxn>
                <a:cxn ang="0">
                  <a:pos x="201" y="271"/>
                </a:cxn>
                <a:cxn ang="0">
                  <a:pos x="197" y="258"/>
                </a:cxn>
                <a:cxn ang="0">
                  <a:pos x="197" y="29"/>
                </a:cxn>
                <a:cxn ang="0">
                  <a:pos x="190" y="20"/>
                </a:cxn>
              </a:cxnLst>
              <a:rect l="0" t="0" r="r" b="b"/>
              <a:pathLst>
                <a:path w="272" h="271">
                  <a:moveTo>
                    <a:pt x="86" y="53"/>
                  </a:moveTo>
                  <a:cubicBezTo>
                    <a:pt x="84" y="50"/>
                    <a:pt x="80" y="47"/>
                    <a:pt x="75" y="43"/>
                  </a:cubicBezTo>
                  <a:cubicBezTo>
                    <a:pt x="70" y="39"/>
                    <a:pt x="68" y="36"/>
                    <a:pt x="71" y="35"/>
                  </a:cubicBezTo>
                  <a:cubicBezTo>
                    <a:pt x="73" y="34"/>
                    <a:pt x="78" y="35"/>
                    <a:pt x="85" y="37"/>
                  </a:cubicBezTo>
                  <a:cubicBezTo>
                    <a:pt x="100" y="43"/>
                    <a:pt x="108" y="48"/>
                    <a:pt x="111" y="52"/>
                  </a:cubicBezTo>
                  <a:cubicBezTo>
                    <a:pt x="113" y="54"/>
                    <a:pt x="113" y="58"/>
                    <a:pt x="111" y="63"/>
                  </a:cubicBezTo>
                  <a:cubicBezTo>
                    <a:pt x="109" y="66"/>
                    <a:pt x="107" y="70"/>
                    <a:pt x="104" y="75"/>
                  </a:cubicBezTo>
                  <a:cubicBezTo>
                    <a:pt x="103" y="78"/>
                    <a:pt x="100" y="84"/>
                    <a:pt x="96" y="9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4" y="105"/>
                    <a:pt x="98" y="111"/>
                    <a:pt x="104" y="116"/>
                  </a:cubicBezTo>
                  <a:cubicBezTo>
                    <a:pt x="108" y="120"/>
                    <a:pt x="114" y="126"/>
                    <a:pt x="122" y="132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33" y="140"/>
                    <a:pt x="136" y="142"/>
                    <a:pt x="138" y="144"/>
                  </a:cubicBezTo>
                  <a:cubicBezTo>
                    <a:pt x="140" y="147"/>
                    <a:pt x="143" y="152"/>
                    <a:pt x="147" y="159"/>
                  </a:cubicBezTo>
                  <a:cubicBezTo>
                    <a:pt x="149" y="163"/>
                    <a:pt x="150" y="167"/>
                    <a:pt x="150" y="171"/>
                  </a:cubicBezTo>
                  <a:cubicBezTo>
                    <a:pt x="151" y="174"/>
                    <a:pt x="150" y="177"/>
                    <a:pt x="149" y="179"/>
                  </a:cubicBezTo>
                  <a:cubicBezTo>
                    <a:pt x="148" y="180"/>
                    <a:pt x="146" y="181"/>
                    <a:pt x="144" y="181"/>
                  </a:cubicBezTo>
                  <a:cubicBezTo>
                    <a:pt x="143" y="181"/>
                    <a:pt x="141" y="180"/>
                    <a:pt x="139" y="178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76" y="123"/>
                    <a:pt x="64" y="137"/>
                    <a:pt x="50" y="151"/>
                  </a:cubicBezTo>
                  <a:cubicBezTo>
                    <a:pt x="37" y="164"/>
                    <a:pt x="24" y="176"/>
                    <a:pt x="10" y="185"/>
                  </a:cubicBezTo>
                  <a:cubicBezTo>
                    <a:pt x="5" y="188"/>
                    <a:pt x="2" y="190"/>
                    <a:pt x="1" y="189"/>
                  </a:cubicBezTo>
                  <a:cubicBezTo>
                    <a:pt x="0" y="188"/>
                    <a:pt x="2" y="185"/>
                    <a:pt x="6" y="182"/>
                  </a:cubicBezTo>
                  <a:cubicBezTo>
                    <a:pt x="22" y="167"/>
                    <a:pt x="37" y="151"/>
                    <a:pt x="51" y="131"/>
                  </a:cubicBezTo>
                  <a:cubicBezTo>
                    <a:pt x="69" y="107"/>
                    <a:pt x="81" y="83"/>
                    <a:pt x="89" y="6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7"/>
                    <a:pt x="87" y="55"/>
                    <a:pt x="86" y="53"/>
                  </a:cubicBezTo>
                  <a:close/>
                  <a:moveTo>
                    <a:pt x="190" y="20"/>
                  </a:moveTo>
                  <a:cubicBezTo>
                    <a:pt x="186" y="17"/>
                    <a:pt x="180" y="13"/>
                    <a:pt x="171" y="8"/>
                  </a:cubicBezTo>
                  <a:cubicBezTo>
                    <a:pt x="166" y="6"/>
                    <a:pt x="164" y="4"/>
                    <a:pt x="164" y="3"/>
                  </a:cubicBezTo>
                  <a:cubicBezTo>
                    <a:pt x="164" y="1"/>
                    <a:pt x="168" y="0"/>
                    <a:pt x="174" y="0"/>
                  </a:cubicBezTo>
                  <a:cubicBezTo>
                    <a:pt x="179" y="1"/>
                    <a:pt x="185" y="2"/>
                    <a:pt x="191" y="4"/>
                  </a:cubicBezTo>
                  <a:cubicBezTo>
                    <a:pt x="195" y="5"/>
                    <a:pt x="200" y="6"/>
                    <a:pt x="206" y="8"/>
                  </a:cubicBezTo>
                  <a:cubicBezTo>
                    <a:pt x="211" y="10"/>
                    <a:pt x="213" y="12"/>
                    <a:pt x="215" y="14"/>
                  </a:cubicBezTo>
                  <a:cubicBezTo>
                    <a:pt x="215" y="16"/>
                    <a:pt x="216" y="18"/>
                    <a:pt x="215" y="21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9" y="138"/>
                    <a:pt x="219" y="138"/>
                    <a:pt x="219" y="138"/>
                  </a:cubicBezTo>
                  <a:cubicBezTo>
                    <a:pt x="226" y="138"/>
                    <a:pt x="226" y="138"/>
                    <a:pt x="226" y="138"/>
                  </a:cubicBezTo>
                  <a:cubicBezTo>
                    <a:pt x="228" y="137"/>
                    <a:pt x="230" y="137"/>
                    <a:pt x="232" y="136"/>
                  </a:cubicBezTo>
                  <a:cubicBezTo>
                    <a:pt x="233" y="136"/>
                    <a:pt x="234" y="135"/>
                    <a:pt x="236" y="134"/>
                  </a:cubicBezTo>
                  <a:cubicBezTo>
                    <a:pt x="238" y="132"/>
                    <a:pt x="241" y="132"/>
                    <a:pt x="243" y="131"/>
                  </a:cubicBezTo>
                  <a:cubicBezTo>
                    <a:pt x="247" y="130"/>
                    <a:pt x="253" y="130"/>
                    <a:pt x="260" y="131"/>
                  </a:cubicBezTo>
                  <a:cubicBezTo>
                    <a:pt x="264" y="131"/>
                    <a:pt x="267" y="132"/>
                    <a:pt x="269" y="133"/>
                  </a:cubicBezTo>
                  <a:cubicBezTo>
                    <a:pt x="271" y="135"/>
                    <a:pt x="272" y="136"/>
                    <a:pt x="272" y="138"/>
                  </a:cubicBezTo>
                  <a:cubicBezTo>
                    <a:pt x="272" y="140"/>
                    <a:pt x="271" y="142"/>
                    <a:pt x="270" y="144"/>
                  </a:cubicBezTo>
                  <a:cubicBezTo>
                    <a:pt x="268" y="145"/>
                    <a:pt x="266" y="146"/>
                    <a:pt x="264" y="146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15" y="209"/>
                    <a:pt x="215" y="209"/>
                    <a:pt x="215" y="209"/>
                  </a:cubicBezTo>
                  <a:cubicBezTo>
                    <a:pt x="214" y="222"/>
                    <a:pt x="214" y="233"/>
                    <a:pt x="213" y="242"/>
                  </a:cubicBezTo>
                  <a:cubicBezTo>
                    <a:pt x="212" y="248"/>
                    <a:pt x="211" y="255"/>
                    <a:pt x="209" y="261"/>
                  </a:cubicBezTo>
                  <a:cubicBezTo>
                    <a:pt x="206" y="267"/>
                    <a:pt x="204" y="270"/>
                    <a:pt x="201" y="271"/>
                  </a:cubicBezTo>
                  <a:cubicBezTo>
                    <a:pt x="199" y="271"/>
                    <a:pt x="197" y="267"/>
                    <a:pt x="197" y="258"/>
                  </a:cubicBezTo>
                  <a:cubicBezTo>
                    <a:pt x="197" y="29"/>
                    <a:pt x="197" y="29"/>
                    <a:pt x="197" y="29"/>
                  </a:cubicBezTo>
                  <a:cubicBezTo>
                    <a:pt x="197" y="26"/>
                    <a:pt x="195" y="23"/>
                    <a:pt x="19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7" name="Freeform 21">
              <a:extLst>
                <a:ext uri="{FF2B5EF4-FFF2-40B4-BE49-F238E27FC236}">
                  <a16:creationId xmlns:a16="http://schemas.microsoft.com/office/drawing/2014/main" id="{B43E8C7F-BC23-404C-BD6E-5E827C77157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09188" y="4970205"/>
              <a:ext cx="186765" cy="196837"/>
            </a:xfrm>
            <a:custGeom>
              <a:avLst/>
              <a:gdLst/>
              <a:ahLst/>
              <a:cxnLst>
                <a:cxn ang="0">
                  <a:pos x="125" y="47"/>
                </a:cxn>
                <a:cxn ang="0">
                  <a:pos x="145" y="44"/>
                </a:cxn>
                <a:cxn ang="0">
                  <a:pos x="161" y="51"/>
                </a:cxn>
                <a:cxn ang="0">
                  <a:pos x="149" y="58"/>
                </a:cxn>
                <a:cxn ang="0">
                  <a:pos x="84" y="60"/>
                </a:cxn>
                <a:cxn ang="0">
                  <a:pos x="89" y="73"/>
                </a:cxn>
                <a:cxn ang="0">
                  <a:pos x="89" y="77"/>
                </a:cxn>
                <a:cxn ang="0">
                  <a:pos x="134" y="119"/>
                </a:cxn>
                <a:cxn ang="0">
                  <a:pos x="83" y="156"/>
                </a:cxn>
                <a:cxn ang="0">
                  <a:pos x="29" y="119"/>
                </a:cxn>
                <a:cxn ang="0">
                  <a:pos x="75" y="76"/>
                </a:cxn>
                <a:cxn ang="0">
                  <a:pos x="74" y="61"/>
                </a:cxn>
                <a:cxn ang="0">
                  <a:pos x="38" y="64"/>
                </a:cxn>
                <a:cxn ang="0">
                  <a:pos x="32" y="66"/>
                </a:cxn>
                <a:cxn ang="0">
                  <a:pos x="7" y="58"/>
                </a:cxn>
                <a:cxn ang="0">
                  <a:pos x="10" y="51"/>
                </a:cxn>
                <a:cxn ang="0">
                  <a:pos x="109" y="52"/>
                </a:cxn>
                <a:cxn ang="0">
                  <a:pos x="121" y="49"/>
                </a:cxn>
                <a:cxn ang="0">
                  <a:pos x="44" y="17"/>
                </a:cxn>
                <a:cxn ang="0">
                  <a:pos x="50" y="12"/>
                </a:cxn>
                <a:cxn ang="0">
                  <a:pos x="102" y="14"/>
                </a:cxn>
                <a:cxn ang="0">
                  <a:pos x="114" y="21"/>
                </a:cxn>
                <a:cxn ang="0">
                  <a:pos x="99" y="28"/>
                </a:cxn>
                <a:cxn ang="0">
                  <a:pos x="56" y="25"/>
                </a:cxn>
                <a:cxn ang="0">
                  <a:pos x="45" y="114"/>
                </a:cxn>
                <a:cxn ang="0">
                  <a:pos x="82" y="144"/>
                </a:cxn>
                <a:cxn ang="0">
                  <a:pos x="118" y="114"/>
                </a:cxn>
                <a:cxn ang="0">
                  <a:pos x="82" y="85"/>
                </a:cxn>
                <a:cxn ang="0">
                  <a:pos x="80" y="182"/>
                </a:cxn>
                <a:cxn ang="0">
                  <a:pos x="58" y="172"/>
                </a:cxn>
                <a:cxn ang="0">
                  <a:pos x="98" y="173"/>
                </a:cxn>
                <a:cxn ang="0">
                  <a:pos x="102" y="182"/>
                </a:cxn>
                <a:cxn ang="0">
                  <a:pos x="182" y="197"/>
                </a:cxn>
                <a:cxn ang="0">
                  <a:pos x="178" y="169"/>
                </a:cxn>
                <a:cxn ang="0">
                  <a:pos x="159" y="159"/>
                </a:cxn>
                <a:cxn ang="0">
                  <a:pos x="197" y="161"/>
                </a:cxn>
                <a:cxn ang="0">
                  <a:pos x="199" y="172"/>
                </a:cxn>
                <a:cxn ang="0">
                  <a:pos x="199" y="230"/>
                </a:cxn>
                <a:cxn ang="0">
                  <a:pos x="188" y="270"/>
                </a:cxn>
                <a:cxn ang="0">
                  <a:pos x="101" y="254"/>
                </a:cxn>
                <a:cxn ang="0">
                  <a:pos x="85" y="261"/>
                </a:cxn>
                <a:cxn ang="0">
                  <a:pos x="85" y="189"/>
                </a:cxn>
                <a:cxn ang="0">
                  <a:pos x="102" y="246"/>
                </a:cxn>
                <a:cxn ang="0">
                  <a:pos x="182" y="205"/>
                </a:cxn>
                <a:cxn ang="0">
                  <a:pos x="102" y="246"/>
                </a:cxn>
                <a:cxn ang="0">
                  <a:pos x="161" y="8"/>
                </a:cxn>
                <a:cxn ang="0">
                  <a:pos x="165" y="0"/>
                </a:cxn>
                <a:cxn ang="0">
                  <a:pos x="184" y="4"/>
                </a:cxn>
                <a:cxn ang="0">
                  <a:pos x="201" y="12"/>
                </a:cxn>
                <a:cxn ang="0">
                  <a:pos x="201" y="23"/>
                </a:cxn>
                <a:cxn ang="0">
                  <a:pos x="213" y="103"/>
                </a:cxn>
                <a:cxn ang="0">
                  <a:pos x="222" y="99"/>
                </a:cxn>
                <a:cxn ang="0">
                  <a:pos x="248" y="95"/>
                </a:cxn>
                <a:cxn ang="0">
                  <a:pos x="259" y="103"/>
                </a:cxn>
                <a:cxn ang="0">
                  <a:pos x="251" y="110"/>
                </a:cxn>
                <a:cxn ang="0">
                  <a:pos x="199" y="127"/>
                </a:cxn>
                <a:cxn ang="0">
                  <a:pos x="187" y="151"/>
                </a:cxn>
                <a:cxn ang="0">
                  <a:pos x="183" y="26"/>
                </a:cxn>
              </a:cxnLst>
              <a:rect l="0" t="0" r="r" b="b"/>
              <a:pathLst>
                <a:path w="259" h="273">
                  <a:moveTo>
                    <a:pt x="121" y="49"/>
                  </a:moveTo>
                  <a:cubicBezTo>
                    <a:pt x="122" y="49"/>
                    <a:pt x="123" y="48"/>
                    <a:pt x="125" y="47"/>
                  </a:cubicBezTo>
                  <a:cubicBezTo>
                    <a:pt x="127" y="46"/>
                    <a:pt x="129" y="45"/>
                    <a:pt x="131" y="45"/>
                  </a:cubicBezTo>
                  <a:cubicBezTo>
                    <a:pt x="134" y="44"/>
                    <a:pt x="139" y="44"/>
                    <a:pt x="145" y="44"/>
                  </a:cubicBezTo>
                  <a:cubicBezTo>
                    <a:pt x="150" y="44"/>
                    <a:pt x="154" y="44"/>
                    <a:pt x="156" y="46"/>
                  </a:cubicBezTo>
                  <a:cubicBezTo>
                    <a:pt x="159" y="47"/>
                    <a:pt x="161" y="49"/>
                    <a:pt x="161" y="51"/>
                  </a:cubicBezTo>
                  <a:cubicBezTo>
                    <a:pt x="161" y="52"/>
                    <a:pt x="160" y="54"/>
                    <a:pt x="158" y="55"/>
                  </a:cubicBezTo>
                  <a:cubicBezTo>
                    <a:pt x="155" y="57"/>
                    <a:pt x="152" y="58"/>
                    <a:pt x="149" y="58"/>
                  </a:cubicBezTo>
                  <a:cubicBezTo>
                    <a:pt x="137" y="58"/>
                    <a:pt x="125" y="58"/>
                    <a:pt x="113" y="59"/>
                  </a:cubicBezTo>
                  <a:cubicBezTo>
                    <a:pt x="102" y="59"/>
                    <a:pt x="92" y="60"/>
                    <a:pt x="84" y="60"/>
                  </a:cubicBezTo>
                  <a:cubicBezTo>
                    <a:pt x="87" y="63"/>
                    <a:pt x="89" y="65"/>
                    <a:pt x="90" y="68"/>
                  </a:cubicBezTo>
                  <a:cubicBezTo>
                    <a:pt x="90" y="69"/>
                    <a:pt x="90" y="71"/>
                    <a:pt x="89" y="73"/>
                  </a:cubicBezTo>
                  <a:cubicBezTo>
                    <a:pt x="89" y="73"/>
                    <a:pt x="89" y="74"/>
                    <a:pt x="89" y="75"/>
                  </a:cubicBezTo>
                  <a:cubicBezTo>
                    <a:pt x="89" y="75"/>
                    <a:pt x="89" y="76"/>
                    <a:pt x="89" y="77"/>
                  </a:cubicBezTo>
                  <a:cubicBezTo>
                    <a:pt x="105" y="78"/>
                    <a:pt x="117" y="84"/>
                    <a:pt x="125" y="92"/>
                  </a:cubicBezTo>
                  <a:cubicBezTo>
                    <a:pt x="132" y="100"/>
                    <a:pt x="135" y="109"/>
                    <a:pt x="134" y="119"/>
                  </a:cubicBezTo>
                  <a:cubicBezTo>
                    <a:pt x="133" y="129"/>
                    <a:pt x="128" y="137"/>
                    <a:pt x="119" y="144"/>
                  </a:cubicBezTo>
                  <a:cubicBezTo>
                    <a:pt x="110" y="152"/>
                    <a:pt x="98" y="156"/>
                    <a:pt x="83" y="156"/>
                  </a:cubicBezTo>
                  <a:cubicBezTo>
                    <a:pt x="67" y="156"/>
                    <a:pt x="55" y="152"/>
                    <a:pt x="44" y="144"/>
                  </a:cubicBezTo>
                  <a:cubicBezTo>
                    <a:pt x="35" y="137"/>
                    <a:pt x="30" y="129"/>
                    <a:pt x="29" y="119"/>
                  </a:cubicBezTo>
                  <a:cubicBezTo>
                    <a:pt x="28" y="109"/>
                    <a:pt x="31" y="100"/>
                    <a:pt x="38" y="92"/>
                  </a:cubicBezTo>
                  <a:cubicBezTo>
                    <a:pt x="47" y="83"/>
                    <a:pt x="59" y="78"/>
                    <a:pt x="75" y="76"/>
                  </a:cubicBezTo>
                  <a:cubicBezTo>
                    <a:pt x="78" y="74"/>
                    <a:pt x="79" y="72"/>
                    <a:pt x="78" y="69"/>
                  </a:cubicBezTo>
                  <a:cubicBezTo>
                    <a:pt x="78" y="67"/>
                    <a:pt x="76" y="64"/>
                    <a:pt x="74" y="61"/>
                  </a:cubicBezTo>
                  <a:cubicBezTo>
                    <a:pt x="68" y="61"/>
                    <a:pt x="63" y="61"/>
                    <a:pt x="58" y="62"/>
                  </a:cubicBezTo>
                  <a:cubicBezTo>
                    <a:pt x="52" y="62"/>
                    <a:pt x="45" y="63"/>
                    <a:pt x="38" y="64"/>
                  </a:cubicBezTo>
                  <a:cubicBezTo>
                    <a:pt x="37" y="64"/>
                    <a:pt x="35" y="64"/>
                    <a:pt x="34" y="65"/>
                  </a:cubicBezTo>
                  <a:cubicBezTo>
                    <a:pt x="34" y="65"/>
                    <a:pt x="33" y="65"/>
                    <a:pt x="32" y="66"/>
                  </a:cubicBezTo>
                  <a:cubicBezTo>
                    <a:pt x="30" y="67"/>
                    <a:pt x="27" y="67"/>
                    <a:pt x="25" y="67"/>
                  </a:cubicBezTo>
                  <a:cubicBezTo>
                    <a:pt x="21" y="66"/>
                    <a:pt x="15" y="63"/>
                    <a:pt x="7" y="58"/>
                  </a:cubicBezTo>
                  <a:cubicBezTo>
                    <a:pt x="2" y="55"/>
                    <a:pt x="0" y="53"/>
                    <a:pt x="0" y="52"/>
                  </a:cubicBezTo>
                  <a:cubicBezTo>
                    <a:pt x="1" y="50"/>
                    <a:pt x="4" y="50"/>
                    <a:pt x="10" y="51"/>
                  </a:cubicBezTo>
                  <a:cubicBezTo>
                    <a:pt x="23" y="53"/>
                    <a:pt x="36" y="54"/>
                    <a:pt x="51" y="54"/>
                  </a:cubicBezTo>
                  <a:cubicBezTo>
                    <a:pt x="65" y="54"/>
                    <a:pt x="85" y="54"/>
                    <a:pt x="109" y="52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6" y="51"/>
                    <a:pt x="118" y="50"/>
                    <a:pt x="121" y="49"/>
                  </a:cubicBezTo>
                  <a:close/>
                  <a:moveTo>
                    <a:pt x="56" y="25"/>
                  </a:moveTo>
                  <a:cubicBezTo>
                    <a:pt x="52" y="23"/>
                    <a:pt x="48" y="20"/>
                    <a:pt x="44" y="17"/>
                  </a:cubicBezTo>
                  <a:cubicBezTo>
                    <a:pt x="42" y="15"/>
                    <a:pt x="40" y="13"/>
                    <a:pt x="41" y="12"/>
                  </a:cubicBezTo>
                  <a:cubicBezTo>
                    <a:pt x="41" y="11"/>
                    <a:pt x="45" y="11"/>
                    <a:pt x="50" y="12"/>
                  </a:cubicBezTo>
                  <a:cubicBezTo>
                    <a:pt x="57" y="13"/>
                    <a:pt x="63" y="14"/>
                    <a:pt x="68" y="14"/>
                  </a:cubicBezTo>
                  <a:cubicBezTo>
                    <a:pt x="76" y="14"/>
                    <a:pt x="87" y="14"/>
                    <a:pt x="102" y="14"/>
                  </a:cubicBezTo>
                  <a:cubicBezTo>
                    <a:pt x="106" y="14"/>
                    <a:pt x="109" y="15"/>
                    <a:pt x="112" y="17"/>
                  </a:cubicBezTo>
                  <a:cubicBezTo>
                    <a:pt x="114" y="18"/>
                    <a:pt x="115" y="19"/>
                    <a:pt x="114" y="21"/>
                  </a:cubicBezTo>
                  <a:cubicBezTo>
                    <a:pt x="114" y="23"/>
                    <a:pt x="113" y="24"/>
                    <a:pt x="110" y="26"/>
                  </a:cubicBezTo>
                  <a:cubicBezTo>
                    <a:pt x="108" y="27"/>
                    <a:pt x="104" y="28"/>
                    <a:pt x="99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3" y="29"/>
                    <a:pt x="60" y="27"/>
                    <a:pt x="56" y="25"/>
                  </a:cubicBezTo>
                  <a:close/>
                  <a:moveTo>
                    <a:pt x="55" y="94"/>
                  </a:moveTo>
                  <a:cubicBezTo>
                    <a:pt x="48" y="99"/>
                    <a:pt x="45" y="106"/>
                    <a:pt x="45" y="114"/>
                  </a:cubicBezTo>
                  <a:cubicBezTo>
                    <a:pt x="45" y="122"/>
                    <a:pt x="48" y="129"/>
                    <a:pt x="55" y="135"/>
                  </a:cubicBezTo>
                  <a:cubicBezTo>
                    <a:pt x="61" y="141"/>
                    <a:pt x="70" y="144"/>
                    <a:pt x="82" y="144"/>
                  </a:cubicBezTo>
                  <a:cubicBezTo>
                    <a:pt x="93" y="144"/>
                    <a:pt x="103" y="141"/>
                    <a:pt x="109" y="135"/>
                  </a:cubicBezTo>
                  <a:cubicBezTo>
                    <a:pt x="115" y="129"/>
                    <a:pt x="118" y="122"/>
                    <a:pt x="118" y="114"/>
                  </a:cubicBezTo>
                  <a:cubicBezTo>
                    <a:pt x="118" y="106"/>
                    <a:pt x="115" y="99"/>
                    <a:pt x="109" y="94"/>
                  </a:cubicBezTo>
                  <a:cubicBezTo>
                    <a:pt x="103" y="88"/>
                    <a:pt x="93" y="85"/>
                    <a:pt x="82" y="85"/>
                  </a:cubicBezTo>
                  <a:cubicBezTo>
                    <a:pt x="70" y="85"/>
                    <a:pt x="61" y="88"/>
                    <a:pt x="55" y="94"/>
                  </a:cubicBezTo>
                  <a:close/>
                  <a:moveTo>
                    <a:pt x="80" y="182"/>
                  </a:moveTo>
                  <a:cubicBezTo>
                    <a:pt x="77" y="180"/>
                    <a:pt x="73" y="178"/>
                    <a:pt x="66" y="176"/>
                  </a:cubicBezTo>
                  <a:cubicBezTo>
                    <a:pt x="61" y="175"/>
                    <a:pt x="58" y="173"/>
                    <a:pt x="58" y="172"/>
                  </a:cubicBezTo>
                  <a:cubicBezTo>
                    <a:pt x="58" y="170"/>
                    <a:pt x="61" y="169"/>
                    <a:pt x="67" y="168"/>
                  </a:cubicBezTo>
                  <a:cubicBezTo>
                    <a:pt x="83" y="169"/>
                    <a:pt x="94" y="170"/>
                    <a:pt x="98" y="173"/>
                  </a:cubicBezTo>
                  <a:cubicBezTo>
                    <a:pt x="101" y="175"/>
                    <a:pt x="102" y="177"/>
                    <a:pt x="102" y="180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2" y="173"/>
                    <a:pt x="181" y="171"/>
                    <a:pt x="178" y="169"/>
                  </a:cubicBezTo>
                  <a:cubicBezTo>
                    <a:pt x="175" y="167"/>
                    <a:pt x="172" y="166"/>
                    <a:pt x="167" y="164"/>
                  </a:cubicBezTo>
                  <a:cubicBezTo>
                    <a:pt x="161" y="162"/>
                    <a:pt x="159" y="161"/>
                    <a:pt x="159" y="159"/>
                  </a:cubicBezTo>
                  <a:cubicBezTo>
                    <a:pt x="159" y="157"/>
                    <a:pt x="162" y="156"/>
                    <a:pt x="170" y="156"/>
                  </a:cubicBezTo>
                  <a:cubicBezTo>
                    <a:pt x="184" y="157"/>
                    <a:pt x="193" y="159"/>
                    <a:pt x="197" y="161"/>
                  </a:cubicBezTo>
                  <a:cubicBezTo>
                    <a:pt x="199" y="163"/>
                    <a:pt x="200" y="165"/>
                    <a:pt x="200" y="169"/>
                  </a:cubicBezTo>
                  <a:cubicBezTo>
                    <a:pt x="199" y="172"/>
                    <a:pt x="199" y="172"/>
                    <a:pt x="199" y="172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199" y="204"/>
                    <a:pt x="199" y="221"/>
                    <a:pt x="199" y="230"/>
                  </a:cubicBezTo>
                  <a:cubicBezTo>
                    <a:pt x="198" y="244"/>
                    <a:pt x="197" y="254"/>
                    <a:pt x="196" y="260"/>
                  </a:cubicBezTo>
                  <a:cubicBezTo>
                    <a:pt x="193" y="266"/>
                    <a:pt x="190" y="269"/>
                    <a:pt x="188" y="270"/>
                  </a:cubicBezTo>
                  <a:cubicBezTo>
                    <a:pt x="184" y="270"/>
                    <a:pt x="183" y="264"/>
                    <a:pt x="182" y="253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98" y="263"/>
                    <a:pt x="95" y="268"/>
                    <a:pt x="92" y="270"/>
                  </a:cubicBezTo>
                  <a:cubicBezTo>
                    <a:pt x="88" y="273"/>
                    <a:pt x="86" y="269"/>
                    <a:pt x="85" y="261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86"/>
                    <a:pt x="83" y="184"/>
                    <a:pt x="80" y="182"/>
                  </a:cubicBezTo>
                  <a:close/>
                  <a:moveTo>
                    <a:pt x="102" y="246"/>
                  </a:moveTo>
                  <a:cubicBezTo>
                    <a:pt x="182" y="245"/>
                    <a:pt x="182" y="245"/>
                    <a:pt x="182" y="24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02" y="206"/>
                    <a:pt x="102" y="206"/>
                    <a:pt x="102" y="206"/>
                  </a:cubicBezTo>
                  <a:lnTo>
                    <a:pt x="102" y="246"/>
                  </a:lnTo>
                  <a:close/>
                  <a:moveTo>
                    <a:pt x="177" y="17"/>
                  </a:moveTo>
                  <a:cubicBezTo>
                    <a:pt x="173" y="14"/>
                    <a:pt x="168" y="11"/>
                    <a:pt x="161" y="8"/>
                  </a:cubicBezTo>
                  <a:cubicBezTo>
                    <a:pt x="156" y="6"/>
                    <a:pt x="154" y="5"/>
                    <a:pt x="155" y="3"/>
                  </a:cubicBezTo>
                  <a:cubicBezTo>
                    <a:pt x="155" y="1"/>
                    <a:pt x="158" y="0"/>
                    <a:pt x="165" y="0"/>
                  </a:cubicBezTo>
                  <a:cubicBezTo>
                    <a:pt x="168" y="0"/>
                    <a:pt x="171" y="1"/>
                    <a:pt x="175" y="2"/>
                  </a:cubicBezTo>
                  <a:cubicBezTo>
                    <a:pt x="177" y="2"/>
                    <a:pt x="180" y="3"/>
                    <a:pt x="184" y="4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97" y="8"/>
                    <a:pt x="200" y="10"/>
                    <a:pt x="201" y="12"/>
                  </a:cubicBezTo>
                  <a:cubicBezTo>
                    <a:pt x="202" y="13"/>
                    <a:pt x="202" y="15"/>
                    <a:pt x="201" y="17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5" y="103"/>
                    <a:pt x="217" y="102"/>
                    <a:pt x="219" y="101"/>
                  </a:cubicBezTo>
                  <a:cubicBezTo>
                    <a:pt x="220" y="101"/>
                    <a:pt x="221" y="100"/>
                    <a:pt x="222" y="99"/>
                  </a:cubicBezTo>
                  <a:cubicBezTo>
                    <a:pt x="225" y="97"/>
                    <a:pt x="227" y="96"/>
                    <a:pt x="230" y="95"/>
                  </a:cubicBezTo>
                  <a:cubicBezTo>
                    <a:pt x="234" y="95"/>
                    <a:pt x="240" y="95"/>
                    <a:pt x="248" y="95"/>
                  </a:cubicBezTo>
                  <a:cubicBezTo>
                    <a:pt x="251" y="95"/>
                    <a:pt x="254" y="96"/>
                    <a:pt x="256" y="97"/>
                  </a:cubicBezTo>
                  <a:cubicBezTo>
                    <a:pt x="258" y="99"/>
                    <a:pt x="259" y="101"/>
                    <a:pt x="259" y="103"/>
                  </a:cubicBezTo>
                  <a:cubicBezTo>
                    <a:pt x="259" y="105"/>
                    <a:pt x="258" y="106"/>
                    <a:pt x="256" y="108"/>
                  </a:cubicBezTo>
                  <a:cubicBezTo>
                    <a:pt x="255" y="109"/>
                    <a:pt x="253" y="110"/>
                    <a:pt x="251" y="110"/>
                  </a:cubicBezTo>
                  <a:cubicBezTo>
                    <a:pt x="201" y="111"/>
                    <a:pt x="201" y="111"/>
                    <a:pt x="201" y="111"/>
                  </a:cubicBezTo>
                  <a:cubicBezTo>
                    <a:pt x="200" y="116"/>
                    <a:pt x="200" y="121"/>
                    <a:pt x="199" y="127"/>
                  </a:cubicBezTo>
                  <a:cubicBezTo>
                    <a:pt x="198" y="132"/>
                    <a:pt x="197" y="137"/>
                    <a:pt x="196" y="141"/>
                  </a:cubicBezTo>
                  <a:cubicBezTo>
                    <a:pt x="193" y="147"/>
                    <a:pt x="190" y="150"/>
                    <a:pt x="187" y="151"/>
                  </a:cubicBezTo>
                  <a:cubicBezTo>
                    <a:pt x="185" y="151"/>
                    <a:pt x="183" y="147"/>
                    <a:pt x="183" y="138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24"/>
                    <a:pt x="181" y="21"/>
                    <a:pt x="17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8" name="Freeform 22">
              <a:extLst>
                <a:ext uri="{FF2B5EF4-FFF2-40B4-BE49-F238E27FC236}">
                  <a16:creationId xmlns:a16="http://schemas.microsoft.com/office/drawing/2014/main" id="{43FF9CEC-A8F7-457D-ADAE-A0ACF7D4BEDE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13958" y="4971120"/>
              <a:ext cx="152891" cy="193785"/>
            </a:xfrm>
            <a:custGeom>
              <a:avLst/>
              <a:gdLst/>
              <a:ahLst/>
              <a:cxnLst>
                <a:cxn ang="0">
                  <a:pos x="24" y="65"/>
                </a:cxn>
                <a:cxn ang="0">
                  <a:pos x="7" y="61"/>
                </a:cxn>
                <a:cxn ang="0">
                  <a:pos x="0" y="57"/>
                </a:cxn>
                <a:cxn ang="0">
                  <a:pos x="10" y="53"/>
                </a:cxn>
                <a:cxn ang="0">
                  <a:pos x="30" y="53"/>
                </a:cxn>
                <a:cxn ang="0">
                  <a:pos x="45" y="55"/>
                </a:cxn>
                <a:cxn ang="0">
                  <a:pos x="52" y="57"/>
                </a:cxn>
                <a:cxn ang="0">
                  <a:pos x="52" y="63"/>
                </a:cxn>
                <a:cxn ang="0">
                  <a:pos x="52" y="69"/>
                </a:cxn>
                <a:cxn ang="0">
                  <a:pos x="51" y="156"/>
                </a:cxn>
                <a:cxn ang="0">
                  <a:pos x="53" y="164"/>
                </a:cxn>
                <a:cxn ang="0">
                  <a:pos x="65" y="165"/>
                </a:cxn>
                <a:cxn ang="0">
                  <a:pos x="131" y="155"/>
                </a:cxn>
                <a:cxn ang="0">
                  <a:pos x="193" y="137"/>
                </a:cxn>
                <a:cxn ang="0">
                  <a:pos x="193" y="25"/>
                </a:cxn>
                <a:cxn ang="0">
                  <a:pos x="184" y="17"/>
                </a:cxn>
                <a:cxn ang="0">
                  <a:pos x="164" y="8"/>
                </a:cxn>
                <a:cxn ang="0">
                  <a:pos x="158" y="3"/>
                </a:cxn>
                <a:cxn ang="0">
                  <a:pos x="166" y="0"/>
                </a:cxn>
                <a:cxn ang="0">
                  <a:pos x="188" y="3"/>
                </a:cxn>
                <a:cxn ang="0">
                  <a:pos x="205" y="9"/>
                </a:cxn>
                <a:cxn ang="0">
                  <a:pos x="211" y="13"/>
                </a:cxn>
                <a:cxn ang="0">
                  <a:pos x="212" y="18"/>
                </a:cxn>
                <a:cxn ang="0">
                  <a:pos x="212" y="23"/>
                </a:cxn>
                <a:cxn ang="0">
                  <a:pos x="210" y="198"/>
                </a:cxn>
                <a:cxn ang="0">
                  <a:pos x="209" y="237"/>
                </a:cxn>
                <a:cxn ang="0">
                  <a:pos x="205" y="261"/>
                </a:cxn>
                <a:cxn ang="0">
                  <a:pos x="197" y="269"/>
                </a:cxn>
                <a:cxn ang="0">
                  <a:pos x="193" y="257"/>
                </a:cxn>
                <a:cxn ang="0">
                  <a:pos x="193" y="143"/>
                </a:cxn>
                <a:cxn ang="0">
                  <a:pos x="130" y="166"/>
                </a:cxn>
                <a:cxn ang="0">
                  <a:pos x="49" y="185"/>
                </a:cxn>
                <a:cxn ang="0">
                  <a:pos x="38" y="180"/>
                </a:cxn>
                <a:cxn ang="0">
                  <a:pos x="34" y="167"/>
                </a:cxn>
                <a:cxn ang="0">
                  <a:pos x="33" y="73"/>
                </a:cxn>
                <a:cxn ang="0">
                  <a:pos x="24" y="65"/>
                </a:cxn>
              </a:cxnLst>
              <a:rect l="0" t="0" r="r" b="b"/>
              <a:pathLst>
                <a:path w="212" h="269">
                  <a:moveTo>
                    <a:pt x="24" y="65"/>
                  </a:moveTo>
                  <a:cubicBezTo>
                    <a:pt x="20" y="64"/>
                    <a:pt x="15" y="62"/>
                    <a:pt x="7" y="61"/>
                  </a:cubicBezTo>
                  <a:cubicBezTo>
                    <a:pt x="3" y="60"/>
                    <a:pt x="0" y="59"/>
                    <a:pt x="0" y="57"/>
                  </a:cubicBezTo>
                  <a:cubicBezTo>
                    <a:pt x="0" y="55"/>
                    <a:pt x="3" y="54"/>
                    <a:pt x="10" y="53"/>
                  </a:cubicBezTo>
                  <a:cubicBezTo>
                    <a:pt x="18" y="53"/>
                    <a:pt x="24" y="53"/>
                    <a:pt x="30" y="53"/>
                  </a:cubicBezTo>
                  <a:cubicBezTo>
                    <a:pt x="35" y="53"/>
                    <a:pt x="40" y="54"/>
                    <a:pt x="45" y="55"/>
                  </a:cubicBezTo>
                  <a:cubicBezTo>
                    <a:pt x="49" y="55"/>
                    <a:pt x="51" y="56"/>
                    <a:pt x="52" y="57"/>
                  </a:cubicBezTo>
                  <a:cubicBezTo>
                    <a:pt x="52" y="58"/>
                    <a:pt x="52" y="60"/>
                    <a:pt x="52" y="63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1" y="160"/>
                    <a:pt x="52" y="163"/>
                    <a:pt x="53" y="164"/>
                  </a:cubicBezTo>
                  <a:cubicBezTo>
                    <a:pt x="54" y="165"/>
                    <a:pt x="59" y="165"/>
                    <a:pt x="65" y="165"/>
                  </a:cubicBezTo>
                  <a:cubicBezTo>
                    <a:pt x="84" y="164"/>
                    <a:pt x="106" y="160"/>
                    <a:pt x="131" y="155"/>
                  </a:cubicBezTo>
                  <a:cubicBezTo>
                    <a:pt x="160" y="150"/>
                    <a:pt x="180" y="143"/>
                    <a:pt x="193" y="137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4"/>
                    <a:pt x="190" y="21"/>
                    <a:pt x="184" y="17"/>
                  </a:cubicBezTo>
                  <a:cubicBezTo>
                    <a:pt x="177" y="13"/>
                    <a:pt x="171" y="10"/>
                    <a:pt x="164" y="8"/>
                  </a:cubicBezTo>
                  <a:cubicBezTo>
                    <a:pt x="160" y="6"/>
                    <a:pt x="158" y="5"/>
                    <a:pt x="158" y="3"/>
                  </a:cubicBezTo>
                  <a:cubicBezTo>
                    <a:pt x="158" y="1"/>
                    <a:pt x="161" y="0"/>
                    <a:pt x="166" y="0"/>
                  </a:cubicBezTo>
                  <a:cubicBezTo>
                    <a:pt x="171" y="0"/>
                    <a:pt x="179" y="1"/>
                    <a:pt x="188" y="3"/>
                  </a:cubicBezTo>
                  <a:cubicBezTo>
                    <a:pt x="197" y="6"/>
                    <a:pt x="203" y="7"/>
                    <a:pt x="205" y="9"/>
                  </a:cubicBezTo>
                  <a:cubicBezTo>
                    <a:pt x="209" y="10"/>
                    <a:pt x="211" y="12"/>
                    <a:pt x="211" y="13"/>
                  </a:cubicBezTo>
                  <a:cubicBezTo>
                    <a:pt x="212" y="14"/>
                    <a:pt x="212" y="16"/>
                    <a:pt x="212" y="1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0" y="215"/>
                    <a:pt x="209" y="228"/>
                    <a:pt x="209" y="237"/>
                  </a:cubicBezTo>
                  <a:cubicBezTo>
                    <a:pt x="208" y="247"/>
                    <a:pt x="206" y="255"/>
                    <a:pt x="205" y="261"/>
                  </a:cubicBezTo>
                  <a:cubicBezTo>
                    <a:pt x="202" y="267"/>
                    <a:pt x="199" y="269"/>
                    <a:pt x="197" y="269"/>
                  </a:cubicBezTo>
                  <a:cubicBezTo>
                    <a:pt x="194" y="268"/>
                    <a:pt x="193" y="264"/>
                    <a:pt x="193" y="257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80" y="150"/>
                    <a:pt x="159" y="158"/>
                    <a:pt x="130" y="166"/>
                  </a:cubicBezTo>
                  <a:cubicBezTo>
                    <a:pt x="101" y="175"/>
                    <a:pt x="74" y="181"/>
                    <a:pt x="49" y="185"/>
                  </a:cubicBezTo>
                  <a:cubicBezTo>
                    <a:pt x="44" y="186"/>
                    <a:pt x="41" y="184"/>
                    <a:pt x="38" y="180"/>
                  </a:cubicBezTo>
                  <a:cubicBezTo>
                    <a:pt x="35" y="177"/>
                    <a:pt x="34" y="172"/>
                    <a:pt x="34" y="1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0"/>
                    <a:pt x="30" y="68"/>
                    <a:pt x="24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9" name="Freeform 23">
              <a:extLst>
                <a:ext uri="{FF2B5EF4-FFF2-40B4-BE49-F238E27FC236}">
                  <a16:creationId xmlns:a16="http://schemas.microsoft.com/office/drawing/2014/main" id="{0DF4C8DF-DCFC-46E7-83BA-57D4DF17ADBD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14456" y="4970205"/>
              <a:ext cx="187376" cy="194701"/>
            </a:xfrm>
            <a:custGeom>
              <a:avLst/>
              <a:gdLst/>
              <a:ahLst/>
              <a:cxnLst>
                <a:cxn ang="0">
                  <a:pos x="21" y="66"/>
                </a:cxn>
                <a:cxn ang="0">
                  <a:pos x="7" y="60"/>
                </a:cxn>
                <a:cxn ang="0">
                  <a:pos x="4" y="59"/>
                </a:cxn>
                <a:cxn ang="0">
                  <a:pos x="0" y="56"/>
                </a:cxn>
                <a:cxn ang="0">
                  <a:pos x="9" y="53"/>
                </a:cxn>
                <a:cxn ang="0">
                  <a:pos x="32" y="54"/>
                </a:cxn>
                <a:cxn ang="0">
                  <a:pos x="51" y="58"/>
                </a:cxn>
                <a:cxn ang="0">
                  <a:pos x="75" y="58"/>
                </a:cxn>
                <a:cxn ang="0">
                  <a:pos x="95" y="56"/>
                </a:cxn>
                <a:cxn ang="0">
                  <a:pos x="102" y="54"/>
                </a:cxn>
                <a:cxn ang="0">
                  <a:pos x="106" y="52"/>
                </a:cxn>
                <a:cxn ang="0">
                  <a:pos x="115" y="48"/>
                </a:cxn>
                <a:cxn ang="0">
                  <a:pos x="134" y="48"/>
                </a:cxn>
                <a:cxn ang="0">
                  <a:pos x="145" y="54"/>
                </a:cxn>
                <a:cxn ang="0">
                  <a:pos x="136" y="62"/>
                </a:cxn>
                <a:cxn ang="0">
                  <a:pos x="90" y="64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48" y="65"/>
                </a:cxn>
                <a:cxn ang="0">
                  <a:pos x="47" y="69"/>
                </a:cxn>
                <a:cxn ang="0">
                  <a:pos x="46" y="120"/>
                </a:cxn>
                <a:cxn ang="0">
                  <a:pos x="47" y="164"/>
                </a:cxn>
                <a:cxn ang="0">
                  <a:pos x="50" y="172"/>
                </a:cxn>
                <a:cxn ang="0">
                  <a:pos x="60" y="173"/>
                </a:cxn>
                <a:cxn ang="0">
                  <a:pos x="123" y="160"/>
                </a:cxn>
                <a:cxn ang="0">
                  <a:pos x="183" y="139"/>
                </a:cxn>
                <a:cxn ang="0">
                  <a:pos x="183" y="25"/>
                </a:cxn>
                <a:cxn ang="0">
                  <a:pos x="175" y="17"/>
                </a:cxn>
                <a:cxn ang="0">
                  <a:pos x="156" y="8"/>
                </a:cxn>
                <a:cxn ang="0">
                  <a:pos x="149" y="4"/>
                </a:cxn>
                <a:cxn ang="0">
                  <a:pos x="159" y="0"/>
                </a:cxn>
                <a:cxn ang="0">
                  <a:pos x="179" y="3"/>
                </a:cxn>
                <a:cxn ang="0">
                  <a:pos x="197" y="8"/>
                </a:cxn>
                <a:cxn ang="0">
                  <a:pos x="202" y="12"/>
                </a:cxn>
                <a:cxn ang="0">
                  <a:pos x="202" y="17"/>
                </a:cxn>
                <a:cxn ang="0">
                  <a:pos x="201" y="22"/>
                </a:cxn>
                <a:cxn ang="0">
                  <a:pos x="201" y="134"/>
                </a:cxn>
                <a:cxn ang="0">
                  <a:pos x="213" y="134"/>
                </a:cxn>
                <a:cxn ang="0">
                  <a:pos x="223" y="132"/>
                </a:cxn>
                <a:cxn ang="0">
                  <a:pos x="228" y="129"/>
                </a:cxn>
                <a:cxn ang="0">
                  <a:pos x="234" y="127"/>
                </a:cxn>
                <a:cxn ang="0">
                  <a:pos x="248" y="126"/>
                </a:cxn>
                <a:cxn ang="0">
                  <a:pos x="257" y="128"/>
                </a:cxn>
                <a:cxn ang="0">
                  <a:pos x="260" y="133"/>
                </a:cxn>
                <a:cxn ang="0">
                  <a:pos x="258" y="138"/>
                </a:cxn>
                <a:cxn ang="0">
                  <a:pos x="251" y="141"/>
                </a:cxn>
                <a:cxn ang="0">
                  <a:pos x="201" y="142"/>
                </a:cxn>
                <a:cxn ang="0">
                  <a:pos x="201" y="193"/>
                </a:cxn>
                <a:cxn ang="0">
                  <a:pos x="199" y="242"/>
                </a:cxn>
                <a:cxn ang="0">
                  <a:pos x="194" y="264"/>
                </a:cxn>
                <a:cxn ang="0">
                  <a:pos x="187" y="269"/>
                </a:cxn>
                <a:cxn ang="0">
                  <a:pos x="183" y="257"/>
                </a:cxn>
                <a:cxn ang="0">
                  <a:pos x="183" y="145"/>
                </a:cxn>
                <a:cxn ang="0">
                  <a:pos x="114" y="173"/>
                </a:cxn>
                <a:cxn ang="0">
                  <a:pos x="43" y="189"/>
                </a:cxn>
                <a:cxn ang="0">
                  <a:pos x="34" y="182"/>
                </a:cxn>
                <a:cxn ang="0">
                  <a:pos x="29" y="166"/>
                </a:cxn>
                <a:cxn ang="0">
                  <a:pos x="28" y="74"/>
                </a:cxn>
                <a:cxn ang="0">
                  <a:pos x="21" y="66"/>
                </a:cxn>
              </a:cxnLst>
              <a:rect l="0" t="0" r="r" b="b"/>
              <a:pathLst>
                <a:path w="260" h="270">
                  <a:moveTo>
                    <a:pt x="21" y="66"/>
                  </a:moveTo>
                  <a:cubicBezTo>
                    <a:pt x="19" y="65"/>
                    <a:pt x="14" y="63"/>
                    <a:pt x="7" y="60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1" y="55"/>
                    <a:pt x="4" y="54"/>
                    <a:pt x="9" y="53"/>
                  </a:cubicBezTo>
                  <a:cubicBezTo>
                    <a:pt x="16" y="53"/>
                    <a:pt x="24" y="53"/>
                    <a:pt x="32" y="54"/>
                  </a:cubicBezTo>
                  <a:cubicBezTo>
                    <a:pt x="39" y="55"/>
                    <a:pt x="46" y="57"/>
                    <a:pt x="51" y="58"/>
                  </a:cubicBezTo>
                  <a:cubicBezTo>
                    <a:pt x="59" y="58"/>
                    <a:pt x="67" y="58"/>
                    <a:pt x="75" y="58"/>
                  </a:cubicBezTo>
                  <a:cubicBezTo>
                    <a:pt x="83" y="57"/>
                    <a:pt x="90" y="57"/>
                    <a:pt x="95" y="56"/>
                  </a:cubicBezTo>
                  <a:cubicBezTo>
                    <a:pt x="97" y="56"/>
                    <a:pt x="100" y="55"/>
                    <a:pt x="102" y="54"/>
                  </a:cubicBezTo>
                  <a:cubicBezTo>
                    <a:pt x="103" y="54"/>
                    <a:pt x="105" y="53"/>
                    <a:pt x="106" y="52"/>
                  </a:cubicBezTo>
                  <a:cubicBezTo>
                    <a:pt x="109" y="50"/>
                    <a:pt x="112" y="49"/>
                    <a:pt x="115" y="48"/>
                  </a:cubicBezTo>
                  <a:cubicBezTo>
                    <a:pt x="119" y="47"/>
                    <a:pt x="126" y="47"/>
                    <a:pt x="134" y="48"/>
                  </a:cubicBezTo>
                  <a:cubicBezTo>
                    <a:pt x="141" y="48"/>
                    <a:pt x="144" y="50"/>
                    <a:pt x="145" y="54"/>
                  </a:cubicBezTo>
                  <a:cubicBezTo>
                    <a:pt x="145" y="59"/>
                    <a:pt x="142" y="61"/>
                    <a:pt x="136" y="62"/>
                  </a:cubicBezTo>
                  <a:cubicBezTo>
                    <a:pt x="115" y="63"/>
                    <a:pt x="100" y="64"/>
                    <a:pt x="90" y="64"/>
                  </a:cubicBezTo>
                  <a:cubicBezTo>
                    <a:pt x="74" y="65"/>
                    <a:pt x="62" y="65"/>
                    <a:pt x="53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49" y="65"/>
                    <a:pt x="48" y="65"/>
                    <a:pt x="48" y="65"/>
                  </a:cubicBezTo>
                  <a:cubicBezTo>
                    <a:pt x="48" y="66"/>
                    <a:pt x="47" y="67"/>
                    <a:pt x="47" y="69"/>
                  </a:cubicBezTo>
                  <a:cubicBezTo>
                    <a:pt x="47" y="84"/>
                    <a:pt x="47" y="101"/>
                    <a:pt x="46" y="120"/>
                  </a:cubicBezTo>
                  <a:cubicBezTo>
                    <a:pt x="46" y="146"/>
                    <a:pt x="46" y="160"/>
                    <a:pt x="47" y="164"/>
                  </a:cubicBezTo>
                  <a:cubicBezTo>
                    <a:pt x="47" y="168"/>
                    <a:pt x="48" y="171"/>
                    <a:pt x="50" y="172"/>
                  </a:cubicBezTo>
                  <a:cubicBezTo>
                    <a:pt x="51" y="173"/>
                    <a:pt x="55" y="173"/>
                    <a:pt x="60" y="173"/>
                  </a:cubicBezTo>
                  <a:cubicBezTo>
                    <a:pt x="82" y="169"/>
                    <a:pt x="103" y="165"/>
                    <a:pt x="123" y="160"/>
                  </a:cubicBezTo>
                  <a:cubicBezTo>
                    <a:pt x="149" y="153"/>
                    <a:pt x="169" y="147"/>
                    <a:pt x="183" y="139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3" y="23"/>
                    <a:pt x="180" y="20"/>
                    <a:pt x="175" y="17"/>
                  </a:cubicBezTo>
                  <a:cubicBezTo>
                    <a:pt x="171" y="15"/>
                    <a:pt x="164" y="12"/>
                    <a:pt x="156" y="8"/>
                  </a:cubicBezTo>
                  <a:cubicBezTo>
                    <a:pt x="151" y="7"/>
                    <a:pt x="149" y="5"/>
                    <a:pt x="149" y="4"/>
                  </a:cubicBezTo>
                  <a:cubicBezTo>
                    <a:pt x="149" y="2"/>
                    <a:pt x="152" y="1"/>
                    <a:pt x="159" y="0"/>
                  </a:cubicBezTo>
                  <a:cubicBezTo>
                    <a:pt x="166" y="0"/>
                    <a:pt x="172" y="1"/>
                    <a:pt x="179" y="3"/>
                  </a:cubicBezTo>
                  <a:cubicBezTo>
                    <a:pt x="184" y="4"/>
                    <a:pt x="190" y="6"/>
                    <a:pt x="197" y="8"/>
                  </a:cubicBezTo>
                  <a:cubicBezTo>
                    <a:pt x="200" y="9"/>
                    <a:pt x="201" y="10"/>
                    <a:pt x="202" y="12"/>
                  </a:cubicBezTo>
                  <a:cubicBezTo>
                    <a:pt x="202" y="13"/>
                    <a:pt x="202" y="14"/>
                    <a:pt x="202" y="17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3" y="134"/>
                    <a:pt x="213" y="134"/>
                    <a:pt x="213" y="134"/>
                  </a:cubicBezTo>
                  <a:cubicBezTo>
                    <a:pt x="217" y="134"/>
                    <a:pt x="220" y="133"/>
                    <a:pt x="223" y="132"/>
                  </a:cubicBezTo>
                  <a:cubicBezTo>
                    <a:pt x="224" y="131"/>
                    <a:pt x="226" y="131"/>
                    <a:pt x="228" y="129"/>
                  </a:cubicBezTo>
                  <a:cubicBezTo>
                    <a:pt x="230" y="128"/>
                    <a:pt x="232" y="127"/>
                    <a:pt x="234" y="127"/>
                  </a:cubicBezTo>
                  <a:cubicBezTo>
                    <a:pt x="237" y="126"/>
                    <a:pt x="242" y="126"/>
                    <a:pt x="248" y="126"/>
                  </a:cubicBezTo>
                  <a:cubicBezTo>
                    <a:pt x="252" y="126"/>
                    <a:pt x="254" y="127"/>
                    <a:pt x="257" y="128"/>
                  </a:cubicBezTo>
                  <a:cubicBezTo>
                    <a:pt x="259" y="130"/>
                    <a:pt x="260" y="132"/>
                    <a:pt x="260" y="133"/>
                  </a:cubicBezTo>
                  <a:cubicBezTo>
                    <a:pt x="260" y="135"/>
                    <a:pt x="260" y="137"/>
                    <a:pt x="258" y="138"/>
                  </a:cubicBezTo>
                  <a:cubicBezTo>
                    <a:pt x="256" y="140"/>
                    <a:pt x="254" y="141"/>
                    <a:pt x="25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1" y="217"/>
                    <a:pt x="200" y="233"/>
                    <a:pt x="199" y="242"/>
                  </a:cubicBezTo>
                  <a:cubicBezTo>
                    <a:pt x="198" y="250"/>
                    <a:pt x="197" y="258"/>
                    <a:pt x="194" y="264"/>
                  </a:cubicBezTo>
                  <a:cubicBezTo>
                    <a:pt x="191" y="269"/>
                    <a:pt x="189" y="270"/>
                    <a:pt x="187" y="269"/>
                  </a:cubicBezTo>
                  <a:cubicBezTo>
                    <a:pt x="185" y="268"/>
                    <a:pt x="184" y="264"/>
                    <a:pt x="183" y="257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66" y="155"/>
                    <a:pt x="142" y="164"/>
                    <a:pt x="114" y="173"/>
                  </a:cubicBezTo>
                  <a:cubicBezTo>
                    <a:pt x="83" y="183"/>
                    <a:pt x="59" y="188"/>
                    <a:pt x="43" y="189"/>
                  </a:cubicBezTo>
                  <a:cubicBezTo>
                    <a:pt x="40" y="189"/>
                    <a:pt x="37" y="187"/>
                    <a:pt x="34" y="182"/>
                  </a:cubicBezTo>
                  <a:cubicBezTo>
                    <a:pt x="31" y="177"/>
                    <a:pt x="29" y="172"/>
                    <a:pt x="29" y="16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7" y="71"/>
                    <a:pt x="25" y="68"/>
                    <a:pt x="21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0446443-F0A6-4ECB-9766-B60DFA5AF840}"/>
              </a:ext>
            </a:extLst>
          </p:cNvPr>
          <p:cNvGrpSpPr/>
          <p:nvPr/>
        </p:nvGrpSpPr>
        <p:grpSpPr bwMode="black">
          <a:xfrm>
            <a:off x="5897127" y="3857528"/>
            <a:ext cx="757437" cy="292047"/>
            <a:chOff x="6651306" y="4916921"/>
            <a:chExt cx="760536" cy="303406"/>
          </a:xfrm>
          <a:solidFill>
            <a:srgbClr val="FFFFFF"/>
          </a:solidFill>
          <a:effectLst/>
        </p:grpSpPr>
        <p:sp>
          <p:nvSpPr>
            <p:cNvPr id="670" name="Freeform 18">
              <a:extLst>
                <a:ext uri="{FF2B5EF4-FFF2-40B4-BE49-F238E27FC236}">
                  <a16:creationId xmlns:a16="http://schemas.microsoft.com/office/drawing/2014/main" id="{F0CA4DED-390B-4038-AEA9-F94BBD3AEDA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11516" y="4916921"/>
              <a:ext cx="48005" cy="501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92" y="28"/>
                </a:cxn>
                <a:cxn ang="0">
                  <a:pos x="59" y="96"/>
                </a:cxn>
                <a:cxn ang="0">
                  <a:pos x="0" y="63"/>
                </a:cxn>
                <a:cxn ang="0">
                  <a:pos x="30" y="0"/>
                </a:cxn>
              </a:cxnLst>
              <a:rect l="0" t="0" r="r" b="b"/>
              <a:pathLst>
                <a:path w="92" h="96">
                  <a:moveTo>
                    <a:pt x="30" y="0"/>
                  </a:moveTo>
                  <a:cubicBezTo>
                    <a:pt x="51" y="9"/>
                    <a:pt x="71" y="19"/>
                    <a:pt x="92" y="28"/>
                  </a:cubicBezTo>
                  <a:cubicBezTo>
                    <a:pt x="81" y="51"/>
                    <a:pt x="70" y="73"/>
                    <a:pt x="59" y="96"/>
                  </a:cubicBezTo>
                  <a:cubicBezTo>
                    <a:pt x="39" y="85"/>
                    <a:pt x="19" y="74"/>
                    <a:pt x="0" y="63"/>
                  </a:cubicBezTo>
                  <a:cubicBezTo>
                    <a:pt x="10" y="42"/>
                    <a:pt x="20" y="21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1" name="Freeform 19">
              <a:extLst>
                <a:ext uri="{FF2B5EF4-FFF2-40B4-BE49-F238E27FC236}">
                  <a16:creationId xmlns:a16="http://schemas.microsoft.com/office/drawing/2014/main" id="{3173D573-3440-49D3-93E8-A890BC770C5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71106" y="4935800"/>
              <a:ext cx="540736" cy="284527"/>
            </a:xfrm>
            <a:custGeom>
              <a:avLst/>
              <a:gdLst/>
              <a:ahLst/>
              <a:cxnLst>
                <a:cxn ang="0">
                  <a:pos x="741" y="202"/>
                </a:cxn>
                <a:cxn ang="0">
                  <a:pos x="762" y="204"/>
                </a:cxn>
                <a:cxn ang="0">
                  <a:pos x="837" y="294"/>
                </a:cxn>
                <a:cxn ang="0">
                  <a:pos x="898" y="284"/>
                </a:cxn>
                <a:cxn ang="0">
                  <a:pos x="946" y="202"/>
                </a:cxn>
                <a:cxn ang="0">
                  <a:pos x="944" y="280"/>
                </a:cxn>
                <a:cxn ang="0">
                  <a:pos x="998" y="294"/>
                </a:cxn>
                <a:cxn ang="0">
                  <a:pos x="998" y="284"/>
                </a:cxn>
                <a:cxn ang="0">
                  <a:pos x="985" y="232"/>
                </a:cxn>
                <a:cxn ang="0">
                  <a:pos x="1017" y="184"/>
                </a:cxn>
                <a:cxn ang="0">
                  <a:pos x="1021" y="186"/>
                </a:cxn>
                <a:cxn ang="0">
                  <a:pos x="1034" y="382"/>
                </a:cxn>
                <a:cxn ang="0">
                  <a:pos x="931" y="361"/>
                </a:cxn>
                <a:cxn ang="0">
                  <a:pos x="766" y="374"/>
                </a:cxn>
                <a:cxn ang="0">
                  <a:pos x="741" y="336"/>
                </a:cxn>
                <a:cxn ang="0">
                  <a:pos x="695" y="376"/>
                </a:cxn>
                <a:cxn ang="0">
                  <a:pos x="453" y="273"/>
                </a:cxn>
                <a:cxn ang="0">
                  <a:pos x="451" y="273"/>
                </a:cxn>
                <a:cxn ang="0">
                  <a:pos x="282" y="382"/>
                </a:cxn>
                <a:cxn ang="0">
                  <a:pos x="121" y="524"/>
                </a:cxn>
                <a:cxn ang="0">
                  <a:pos x="0" y="457"/>
                </a:cxn>
                <a:cxn ang="0">
                  <a:pos x="4" y="449"/>
                </a:cxn>
                <a:cxn ang="0">
                  <a:pos x="9" y="436"/>
                </a:cxn>
                <a:cxn ang="0">
                  <a:pos x="111" y="467"/>
                </a:cxn>
                <a:cxn ang="0">
                  <a:pos x="253" y="349"/>
                </a:cxn>
                <a:cxn ang="0">
                  <a:pos x="219" y="261"/>
                </a:cxn>
                <a:cxn ang="0">
                  <a:pos x="236" y="175"/>
                </a:cxn>
                <a:cxn ang="0">
                  <a:pos x="240" y="177"/>
                </a:cxn>
                <a:cxn ang="0">
                  <a:pos x="282" y="294"/>
                </a:cxn>
                <a:cxn ang="0">
                  <a:pos x="418" y="275"/>
                </a:cxn>
                <a:cxn ang="0">
                  <a:pos x="422" y="253"/>
                </a:cxn>
                <a:cxn ang="0">
                  <a:pos x="387" y="217"/>
                </a:cxn>
                <a:cxn ang="0">
                  <a:pos x="332" y="104"/>
                </a:cxn>
                <a:cxn ang="0">
                  <a:pos x="526" y="0"/>
                </a:cxn>
                <a:cxn ang="0">
                  <a:pos x="526" y="79"/>
                </a:cxn>
                <a:cxn ang="0">
                  <a:pos x="395" y="129"/>
                </a:cxn>
                <a:cxn ang="0">
                  <a:pos x="397" y="144"/>
                </a:cxn>
                <a:cxn ang="0">
                  <a:pos x="578" y="294"/>
                </a:cxn>
                <a:cxn ang="0">
                  <a:pos x="629" y="294"/>
                </a:cxn>
                <a:cxn ang="0">
                  <a:pos x="741" y="202"/>
                </a:cxn>
              </a:cxnLst>
              <a:rect l="0" t="0" r="r" b="b"/>
              <a:pathLst>
                <a:path w="1035" h="544">
                  <a:moveTo>
                    <a:pt x="741" y="202"/>
                  </a:moveTo>
                  <a:cubicBezTo>
                    <a:pt x="748" y="202"/>
                    <a:pt x="755" y="203"/>
                    <a:pt x="762" y="204"/>
                  </a:cubicBezTo>
                  <a:cubicBezTo>
                    <a:pt x="760" y="276"/>
                    <a:pt x="761" y="294"/>
                    <a:pt x="837" y="294"/>
                  </a:cubicBezTo>
                  <a:cubicBezTo>
                    <a:pt x="861" y="294"/>
                    <a:pt x="884" y="294"/>
                    <a:pt x="898" y="284"/>
                  </a:cubicBezTo>
                  <a:cubicBezTo>
                    <a:pt x="926" y="265"/>
                    <a:pt x="909" y="227"/>
                    <a:pt x="946" y="202"/>
                  </a:cubicBezTo>
                  <a:cubicBezTo>
                    <a:pt x="946" y="228"/>
                    <a:pt x="945" y="254"/>
                    <a:pt x="944" y="280"/>
                  </a:cubicBezTo>
                  <a:cubicBezTo>
                    <a:pt x="962" y="285"/>
                    <a:pt x="980" y="289"/>
                    <a:pt x="998" y="294"/>
                  </a:cubicBezTo>
                  <a:cubicBezTo>
                    <a:pt x="998" y="291"/>
                    <a:pt x="998" y="287"/>
                    <a:pt x="998" y="284"/>
                  </a:cubicBezTo>
                  <a:cubicBezTo>
                    <a:pt x="991" y="268"/>
                    <a:pt x="985" y="256"/>
                    <a:pt x="985" y="232"/>
                  </a:cubicBezTo>
                  <a:cubicBezTo>
                    <a:pt x="995" y="216"/>
                    <a:pt x="1006" y="200"/>
                    <a:pt x="1017" y="184"/>
                  </a:cubicBezTo>
                  <a:cubicBezTo>
                    <a:pt x="1018" y="185"/>
                    <a:pt x="1020" y="186"/>
                    <a:pt x="1021" y="186"/>
                  </a:cubicBezTo>
                  <a:cubicBezTo>
                    <a:pt x="1035" y="238"/>
                    <a:pt x="1035" y="312"/>
                    <a:pt x="1034" y="382"/>
                  </a:cubicBezTo>
                  <a:cubicBezTo>
                    <a:pt x="990" y="383"/>
                    <a:pt x="959" y="375"/>
                    <a:pt x="931" y="361"/>
                  </a:cubicBezTo>
                  <a:cubicBezTo>
                    <a:pt x="906" y="377"/>
                    <a:pt x="805" y="402"/>
                    <a:pt x="766" y="374"/>
                  </a:cubicBezTo>
                  <a:cubicBezTo>
                    <a:pt x="757" y="362"/>
                    <a:pt x="749" y="349"/>
                    <a:pt x="741" y="336"/>
                  </a:cubicBezTo>
                  <a:cubicBezTo>
                    <a:pt x="725" y="350"/>
                    <a:pt x="716" y="368"/>
                    <a:pt x="695" y="376"/>
                  </a:cubicBezTo>
                  <a:cubicBezTo>
                    <a:pt x="587" y="420"/>
                    <a:pt x="479" y="331"/>
                    <a:pt x="453" y="273"/>
                  </a:cubicBezTo>
                  <a:cubicBezTo>
                    <a:pt x="452" y="273"/>
                    <a:pt x="451" y="273"/>
                    <a:pt x="451" y="273"/>
                  </a:cubicBezTo>
                  <a:cubicBezTo>
                    <a:pt x="452" y="366"/>
                    <a:pt x="376" y="384"/>
                    <a:pt x="282" y="382"/>
                  </a:cubicBezTo>
                  <a:cubicBezTo>
                    <a:pt x="283" y="443"/>
                    <a:pt x="193" y="544"/>
                    <a:pt x="121" y="524"/>
                  </a:cubicBezTo>
                  <a:cubicBezTo>
                    <a:pt x="72" y="511"/>
                    <a:pt x="42" y="475"/>
                    <a:pt x="0" y="457"/>
                  </a:cubicBezTo>
                  <a:cubicBezTo>
                    <a:pt x="1" y="454"/>
                    <a:pt x="2" y="452"/>
                    <a:pt x="4" y="449"/>
                  </a:cubicBezTo>
                  <a:cubicBezTo>
                    <a:pt x="5" y="445"/>
                    <a:pt x="7" y="440"/>
                    <a:pt x="9" y="436"/>
                  </a:cubicBezTo>
                  <a:cubicBezTo>
                    <a:pt x="40" y="445"/>
                    <a:pt x="61" y="477"/>
                    <a:pt x="111" y="467"/>
                  </a:cubicBezTo>
                  <a:cubicBezTo>
                    <a:pt x="152" y="458"/>
                    <a:pt x="242" y="385"/>
                    <a:pt x="253" y="349"/>
                  </a:cubicBezTo>
                  <a:cubicBezTo>
                    <a:pt x="265" y="309"/>
                    <a:pt x="232" y="280"/>
                    <a:pt x="219" y="261"/>
                  </a:cubicBezTo>
                  <a:cubicBezTo>
                    <a:pt x="224" y="232"/>
                    <a:pt x="230" y="204"/>
                    <a:pt x="236" y="175"/>
                  </a:cubicBezTo>
                  <a:cubicBezTo>
                    <a:pt x="237" y="175"/>
                    <a:pt x="238" y="176"/>
                    <a:pt x="240" y="177"/>
                  </a:cubicBezTo>
                  <a:cubicBezTo>
                    <a:pt x="257" y="214"/>
                    <a:pt x="281" y="234"/>
                    <a:pt x="282" y="294"/>
                  </a:cubicBezTo>
                  <a:cubicBezTo>
                    <a:pt x="336" y="295"/>
                    <a:pt x="387" y="295"/>
                    <a:pt x="418" y="275"/>
                  </a:cubicBezTo>
                  <a:cubicBezTo>
                    <a:pt x="419" y="268"/>
                    <a:pt x="421" y="261"/>
                    <a:pt x="422" y="253"/>
                  </a:cubicBezTo>
                  <a:cubicBezTo>
                    <a:pt x="415" y="237"/>
                    <a:pt x="403" y="225"/>
                    <a:pt x="387" y="217"/>
                  </a:cubicBezTo>
                  <a:cubicBezTo>
                    <a:pt x="356" y="238"/>
                    <a:pt x="307" y="157"/>
                    <a:pt x="332" y="104"/>
                  </a:cubicBezTo>
                  <a:cubicBezTo>
                    <a:pt x="352" y="60"/>
                    <a:pt x="472" y="14"/>
                    <a:pt x="526" y="0"/>
                  </a:cubicBezTo>
                  <a:cubicBezTo>
                    <a:pt x="526" y="26"/>
                    <a:pt x="526" y="53"/>
                    <a:pt x="526" y="79"/>
                  </a:cubicBezTo>
                  <a:cubicBezTo>
                    <a:pt x="489" y="84"/>
                    <a:pt x="418" y="105"/>
                    <a:pt x="395" y="129"/>
                  </a:cubicBezTo>
                  <a:cubicBezTo>
                    <a:pt x="396" y="134"/>
                    <a:pt x="396" y="139"/>
                    <a:pt x="397" y="144"/>
                  </a:cubicBezTo>
                  <a:cubicBezTo>
                    <a:pt x="407" y="164"/>
                    <a:pt x="552" y="288"/>
                    <a:pt x="578" y="294"/>
                  </a:cubicBezTo>
                  <a:cubicBezTo>
                    <a:pt x="595" y="294"/>
                    <a:pt x="612" y="294"/>
                    <a:pt x="629" y="294"/>
                  </a:cubicBezTo>
                  <a:cubicBezTo>
                    <a:pt x="702" y="294"/>
                    <a:pt x="742" y="274"/>
                    <a:pt x="74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2" name="Freeform 20">
              <a:extLst>
                <a:ext uri="{FF2B5EF4-FFF2-40B4-BE49-F238E27FC236}">
                  <a16:creationId xmlns:a16="http://schemas.microsoft.com/office/drawing/2014/main" id="{DB3AC298-6216-4189-8A46-2CE381C5E1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05313" y="4957645"/>
              <a:ext cx="87111" cy="63378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1" y="96"/>
                </a:cxn>
                <a:cxn ang="0">
                  <a:pos x="83" y="73"/>
                </a:cxn>
                <a:cxn ang="0">
                  <a:pos x="56" y="121"/>
                </a:cxn>
                <a:cxn ang="0">
                  <a:pos x="0" y="91"/>
                </a:cxn>
                <a:cxn ang="0">
                  <a:pos x="35" y="25"/>
                </a:cxn>
                <a:cxn ang="0">
                  <a:pos x="84" y="46"/>
                </a:cxn>
                <a:cxn ang="0">
                  <a:pos x="107" y="0"/>
                </a:cxn>
              </a:cxnLst>
              <a:rect l="0" t="0" r="r" b="b"/>
              <a:pathLst>
                <a:path w="167" h="121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1" y="96"/>
                  </a:cubicBezTo>
                  <a:cubicBezTo>
                    <a:pt x="116" y="89"/>
                    <a:pt x="98" y="72"/>
                    <a:pt x="83" y="73"/>
                  </a:cubicBezTo>
                  <a:cubicBezTo>
                    <a:pt x="74" y="89"/>
                    <a:pt x="65" y="105"/>
                    <a:pt x="56" y="121"/>
                  </a:cubicBezTo>
                  <a:cubicBezTo>
                    <a:pt x="37" y="111"/>
                    <a:pt x="19" y="101"/>
                    <a:pt x="0" y="91"/>
                  </a:cubicBezTo>
                  <a:cubicBezTo>
                    <a:pt x="4" y="71"/>
                    <a:pt x="21" y="38"/>
                    <a:pt x="35" y="25"/>
                  </a:cubicBezTo>
                  <a:cubicBezTo>
                    <a:pt x="49" y="32"/>
                    <a:pt x="70" y="48"/>
                    <a:pt x="84" y="46"/>
                  </a:cubicBezTo>
                  <a:cubicBezTo>
                    <a:pt x="92" y="31"/>
                    <a:pt x="100" y="16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3" name="Freeform 21">
              <a:extLst>
                <a:ext uri="{FF2B5EF4-FFF2-40B4-BE49-F238E27FC236}">
                  <a16:creationId xmlns:a16="http://schemas.microsoft.com/office/drawing/2014/main" id="{709A126B-317C-4C0F-87B7-6980C1A6F43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51306" y="5016168"/>
              <a:ext cx="223576" cy="145365"/>
            </a:xfrm>
            <a:custGeom>
              <a:avLst/>
              <a:gdLst/>
              <a:ahLst/>
              <a:cxnLst>
                <a:cxn ang="0">
                  <a:pos x="421" y="228"/>
                </a:cxn>
                <a:cxn ang="0">
                  <a:pos x="202" y="226"/>
                </a:cxn>
                <a:cxn ang="0">
                  <a:pos x="121" y="161"/>
                </a:cxn>
                <a:cxn ang="0">
                  <a:pos x="18" y="278"/>
                </a:cxn>
                <a:cxn ang="0">
                  <a:pos x="0" y="268"/>
                </a:cxn>
                <a:cxn ang="0">
                  <a:pos x="138" y="75"/>
                </a:cxn>
                <a:cxn ang="0">
                  <a:pos x="219" y="140"/>
                </a:cxn>
                <a:cxn ang="0">
                  <a:pos x="388" y="140"/>
                </a:cxn>
                <a:cxn ang="0">
                  <a:pos x="353" y="75"/>
                </a:cxn>
                <a:cxn ang="0">
                  <a:pos x="378" y="0"/>
                </a:cxn>
                <a:cxn ang="0">
                  <a:pos x="382" y="2"/>
                </a:cxn>
                <a:cxn ang="0">
                  <a:pos x="409" y="44"/>
                </a:cxn>
                <a:cxn ang="0">
                  <a:pos x="421" y="228"/>
                </a:cxn>
              </a:cxnLst>
              <a:rect l="0" t="0" r="r" b="b"/>
              <a:pathLst>
                <a:path w="428" h="278">
                  <a:moveTo>
                    <a:pt x="421" y="228"/>
                  </a:moveTo>
                  <a:cubicBezTo>
                    <a:pt x="348" y="227"/>
                    <a:pt x="275" y="227"/>
                    <a:pt x="202" y="226"/>
                  </a:cubicBezTo>
                  <a:cubicBezTo>
                    <a:pt x="165" y="214"/>
                    <a:pt x="154" y="175"/>
                    <a:pt x="121" y="161"/>
                  </a:cubicBezTo>
                  <a:cubicBezTo>
                    <a:pt x="69" y="148"/>
                    <a:pt x="40" y="248"/>
                    <a:pt x="18" y="278"/>
                  </a:cubicBezTo>
                  <a:cubicBezTo>
                    <a:pt x="12" y="275"/>
                    <a:pt x="6" y="272"/>
                    <a:pt x="0" y="268"/>
                  </a:cubicBezTo>
                  <a:cubicBezTo>
                    <a:pt x="10" y="215"/>
                    <a:pt x="80" y="75"/>
                    <a:pt x="138" y="75"/>
                  </a:cubicBezTo>
                  <a:cubicBezTo>
                    <a:pt x="169" y="90"/>
                    <a:pt x="187" y="130"/>
                    <a:pt x="219" y="140"/>
                  </a:cubicBezTo>
                  <a:cubicBezTo>
                    <a:pt x="275" y="140"/>
                    <a:pt x="332" y="140"/>
                    <a:pt x="388" y="140"/>
                  </a:cubicBezTo>
                  <a:cubicBezTo>
                    <a:pt x="384" y="109"/>
                    <a:pt x="367" y="95"/>
                    <a:pt x="353" y="75"/>
                  </a:cubicBezTo>
                  <a:cubicBezTo>
                    <a:pt x="362" y="50"/>
                    <a:pt x="370" y="25"/>
                    <a:pt x="378" y="0"/>
                  </a:cubicBezTo>
                  <a:cubicBezTo>
                    <a:pt x="380" y="0"/>
                    <a:pt x="381" y="1"/>
                    <a:pt x="382" y="2"/>
                  </a:cubicBezTo>
                  <a:cubicBezTo>
                    <a:pt x="391" y="16"/>
                    <a:pt x="400" y="30"/>
                    <a:pt x="409" y="44"/>
                  </a:cubicBezTo>
                  <a:cubicBezTo>
                    <a:pt x="428" y="89"/>
                    <a:pt x="421" y="166"/>
                    <a:pt x="421" y="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4" name="Freeform 22">
              <a:extLst>
                <a:ext uri="{FF2B5EF4-FFF2-40B4-BE49-F238E27FC236}">
                  <a16:creationId xmlns:a16="http://schemas.microsoft.com/office/drawing/2014/main" id="{E2796C12-AF62-411A-A5AD-84DCDC4BED29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80759" y="5149667"/>
              <a:ext cx="87111" cy="65266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0" y="96"/>
                </a:cxn>
                <a:cxn ang="0">
                  <a:pos x="84" y="71"/>
                </a:cxn>
                <a:cxn ang="0">
                  <a:pos x="58" y="125"/>
                </a:cxn>
                <a:cxn ang="0">
                  <a:pos x="0" y="90"/>
                </a:cxn>
                <a:cxn ang="0">
                  <a:pos x="34" y="29"/>
                </a:cxn>
                <a:cxn ang="0">
                  <a:pos x="82" y="52"/>
                </a:cxn>
                <a:cxn ang="0">
                  <a:pos x="107" y="0"/>
                </a:cxn>
              </a:cxnLst>
              <a:rect l="0" t="0" r="r" b="b"/>
              <a:pathLst>
                <a:path w="167" h="125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0" y="96"/>
                  </a:cubicBezTo>
                  <a:cubicBezTo>
                    <a:pt x="115" y="88"/>
                    <a:pt x="100" y="79"/>
                    <a:pt x="84" y="71"/>
                  </a:cubicBezTo>
                  <a:cubicBezTo>
                    <a:pt x="75" y="89"/>
                    <a:pt x="66" y="107"/>
                    <a:pt x="58" y="125"/>
                  </a:cubicBezTo>
                  <a:cubicBezTo>
                    <a:pt x="38" y="113"/>
                    <a:pt x="19" y="102"/>
                    <a:pt x="0" y="90"/>
                  </a:cubicBezTo>
                  <a:cubicBezTo>
                    <a:pt x="11" y="70"/>
                    <a:pt x="23" y="49"/>
                    <a:pt x="34" y="29"/>
                  </a:cubicBezTo>
                  <a:cubicBezTo>
                    <a:pt x="50" y="36"/>
                    <a:pt x="66" y="44"/>
                    <a:pt x="82" y="52"/>
                  </a:cubicBezTo>
                  <a:cubicBezTo>
                    <a:pt x="91" y="35"/>
                    <a:pt x="99" y="17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8E0F5CF-724B-4698-BA81-DE61994EED94}"/>
              </a:ext>
            </a:extLst>
          </p:cNvPr>
          <p:cNvGrpSpPr/>
          <p:nvPr/>
        </p:nvGrpSpPr>
        <p:grpSpPr bwMode="black">
          <a:xfrm>
            <a:off x="3194057" y="4915970"/>
            <a:ext cx="1190253" cy="232583"/>
            <a:chOff x="3393928" y="4967561"/>
            <a:chExt cx="999744" cy="202126"/>
          </a:xfrm>
          <a:solidFill>
            <a:srgbClr val="FFFFFF"/>
          </a:solidFill>
          <a:effectLst/>
        </p:grpSpPr>
        <p:sp>
          <p:nvSpPr>
            <p:cNvPr id="661" name="Freeform 27">
              <a:extLst>
                <a:ext uri="{FF2B5EF4-FFF2-40B4-BE49-F238E27FC236}">
                  <a16:creationId xmlns:a16="http://schemas.microsoft.com/office/drawing/2014/main" id="{3E463591-421B-46DF-B0B3-89868F5ED4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393928" y="4976579"/>
              <a:ext cx="160146" cy="147396"/>
            </a:xfrm>
            <a:custGeom>
              <a:avLst/>
              <a:gdLst/>
              <a:ahLst/>
              <a:cxnLst>
                <a:cxn ang="0">
                  <a:pos x="185" y="201"/>
                </a:cxn>
                <a:cxn ang="0">
                  <a:pos x="185" y="73"/>
                </a:cxn>
                <a:cxn ang="0">
                  <a:pos x="185" y="59"/>
                </a:cxn>
                <a:cxn ang="0">
                  <a:pos x="186" y="47"/>
                </a:cxn>
                <a:cxn ang="0">
                  <a:pos x="186" y="37"/>
                </a:cxn>
                <a:cxn ang="0">
                  <a:pos x="187" y="30"/>
                </a:cxn>
                <a:cxn ang="0">
                  <a:pos x="186" y="30"/>
                </a:cxn>
                <a:cxn ang="0">
                  <a:pos x="185" y="35"/>
                </a:cxn>
                <a:cxn ang="0">
                  <a:pos x="184" y="41"/>
                </a:cxn>
                <a:cxn ang="0">
                  <a:pos x="182" y="47"/>
                </a:cxn>
                <a:cxn ang="0">
                  <a:pos x="180" y="52"/>
                </a:cxn>
                <a:cxn ang="0">
                  <a:pos x="119" y="201"/>
                </a:cxn>
                <a:cxn ang="0">
                  <a:pos x="98" y="201"/>
                </a:cxn>
                <a:cxn ang="0">
                  <a:pos x="36" y="54"/>
                </a:cxn>
                <a:cxn ang="0">
                  <a:pos x="35" y="49"/>
                </a:cxn>
                <a:cxn ang="0">
                  <a:pos x="33" y="42"/>
                </a:cxn>
                <a:cxn ang="0">
                  <a:pos x="32" y="35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0" y="38"/>
                </a:cxn>
                <a:cxn ang="0">
                  <a:pos x="31" y="50"/>
                </a:cxn>
                <a:cxn ang="0">
                  <a:pos x="31" y="63"/>
                </a:cxn>
                <a:cxn ang="0">
                  <a:pos x="31" y="77"/>
                </a:cxn>
                <a:cxn ang="0">
                  <a:pos x="3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99" y="127"/>
                </a:cxn>
                <a:cxn ang="0">
                  <a:pos x="101" y="134"/>
                </a:cxn>
                <a:cxn ang="0">
                  <a:pos x="104" y="141"/>
                </a:cxn>
                <a:cxn ang="0">
                  <a:pos x="107" y="149"/>
                </a:cxn>
                <a:cxn ang="0">
                  <a:pos x="108" y="155"/>
                </a:cxn>
                <a:cxn ang="0">
                  <a:pos x="109" y="155"/>
                </a:cxn>
                <a:cxn ang="0">
                  <a:pos x="111" y="149"/>
                </a:cxn>
                <a:cxn ang="0">
                  <a:pos x="114" y="141"/>
                </a:cxn>
                <a:cxn ang="0">
                  <a:pos x="117" y="133"/>
                </a:cxn>
                <a:cxn ang="0">
                  <a:pos x="120" y="127"/>
                </a:cxn>
                <a:cxn ang="0">
                  <a:pos x="172" y="0"/>
                </a:cxn>
                <a:cxn ang="0">
                  <a:pos x="218" y="0"/>
                </a:cxn>
                <a:cxn ang="0">
                  <a:pos x="218" y="201"/>
                </a:cxn>
                <a:cxn ang="0">
                  <a:pos x="185" y="201"/>
                </a:cxn>
              </a:cxnLst>
              <a:rect l="0" t="0" r="r" b="b"/>
              <a:pathLst>
                <a:path w="218" h="201">
                  <a:moveTo>
                    <a:pt x="185" y="201"/>
                  </a:moveTo>
                  <a:cubicBezTo>
                    <a:pt x="185" y="73"/>
                    <a:pt x="185" y="73"/>
                    <a:pt x="185" y="73"/>
                  </a:cubicBezTo>
                  <a:cubicBezTo>
                    <a:pt x="185" y="68"/>
                    <a:pt x="185" y="64"/>
                    <a:pt x="185" y="59"/>
                  </a:cubicBezTo>
                  <a:cubicBezTo>
                    <a:pt x="185" y="55"/>
                    <a:pt x="185" y="51"/>
                    <a:pt x="186" y="47"/>
                  </a:cubicBezTo>
                  <a:cubicBezTo>
                    <a:pt x="186" y="43"/>
                    <a:pt x="186" y="39"/>
                    <a:pt x="186" y="37"/>
                  </a:cubicBezTo>
                  <a:cubicBezTo>
                    <a:pt x="186" y="34"/>
                    <a:pt x="186" y="31"/>
                    <a:pt x="187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1"/>
                    <a:pt x="185" y="33"/>
                    <a:pt x="185" y="35"/>
                  </a:cubicBezTo>
                  <a:cubicBezTo>
                    <a:pt x="185" y="37"/>
                    <a:pt x="184" y="39"/>
                    <a:pt x="184" y="41"/>
                  </a:cubicBezTo>
                  <a:cubicBezTo>
                    <a:pt x="183" y="43"/>
                    <a:pt x="183" y="45"/>
                    <a:pt x="182" y="47"/>
                  </a:cubicBezTo>
                  <a:cubicBezTo>
                    <a:pt x="181" y="49"/>
                    <a:pt x="181" y="51"/>
                    <a:pt x="180" y="52"/>
                  </a:cubicBezTo>
                  <a:cubicBezTo>
                    <a:pt x="119" y="201"/>
                    <a:pt x="119" y="201"/>
                    <a:pt x="119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2"/>
                    <a:pt x="35" y="51"/>
                    <a:pt x="35" y="49"/>
                  </a:cubicBezTo>
                  <a:cubicBezTo>
                    <a:pt x="34" y="47"/>
                    <a:pt x="34" y="44"/>
                    <a:pt x="33" y="42"/>
                  </a:cubicBezTo>
                  <a:cubicBezTo>
                    <a:pt x="33" y="40"/>
                    <a:pt x="32" y="37"/>
                    <a:pt x="32" y="35"/>
                  </a:cubicBezTo>
                  <a:cubicBezTo>
                    <a:pt x="31" y="33"/>
                    <a:pt x="31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4"/>
                    <a:pt x="30" y="38"/>
                  </a:cubicBezTo>
                  <a:cubicBezTo>
                    <a:pt x="30" y="41"/>
                    <a:pt x="30" y="45"/>
                    <a:pt x="31" y="50"/>
                  </a:cubicBezTo>
                  <a:cubicBezTo>
                    <a:pt x="31" y="54"/>
                    <a:pt x="31" y="59"/>
                    <a:pt x="31" y="63"/>
                  </a:cubicBezTo>
                  <a:cubicBezTo>
                    <a:pt x="31" y="68"/>
                    <a:pt x="31" y="73"/>
                    <a:pt x="31" y="77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9"/>
                    <a:pt x="101" y="131"/>
                    <a:pt x="101" y="134"/>
                  </a:cubicBezTo>
                  <a:cubicBezTo>
                    <a:pt x="102" y="136"/>
                    <a:pt x="103" y="139"/>
                    <a:pt x="104" y="141"/>
                  </a:cubicBezTo>
                  <a:cubicBezTo>
                    <a:pt x="105" y="144"/>
                    <a:pt x="106" y="147"/>
                    <a:pt x="107" y="149"/>
                  </a:cubicBezTo>
                  <a:cubicBezTo>
                    <a:pt x="107" y="151"/>
                    <a:pt x="108" y="153"/>
                    <a:pt x="108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3"/>
                    <a:pt x="110" y="151"/>
                    <a:pt x="111" y="149"/>
                  </a:cubicBezTo>
                  <a:cubicBezTo>
                    <a:pt x="112" y="146"/>
                    <a:pt x="113" y="144"/>
                    <a:pt x="114" y="141"/>
                  </a:cubicBezTo>
                  <a:cubicBezTo>
                    <a:pt x="115" y="139"/>
                    <a:pt x="116" y="136"/>
                    <a:pt x="117" y="133"/>
                  </a:cubicBezTo>
                  <a:cubicBezTo>
                    <a:pt x="118" y="131"/>
                    <a:pt x="119" y="129"/>
                    <a:pt x="120" y="1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8" y="201"/>
                    <a:pt x="218" y="201"/>
                    <a:pt x="218" y="201"/>
                  </a:cubicBezTo>
                  <a:lnTo>
                    <a:pt x="185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2" name="Freeform 28">
              <a:extLst>
                <a:ext uri="{FF2B5EF4-FFF2-40B4-BE49-F238E27FC236}">
                  <a16:creationId xmlns:a16="http://schemas.microsoft.com/office/drawing/2014/main" id="{6CEF8C20-F148-416C-AFC1-3954C18C036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82060" y="5018248"/>
              <a:ext cx="93911" cy="108837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5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2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5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2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8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3" name="Rectangle 29">
              <a:extLst>
                <a:ext uri="{FF2B5EF4-FFF2-40B4-BE49-F238E27FC236}">
                  <a16:creationId xmlns:a16="http://schemas.microsoft.com/office/drawing/2014/main" id="{B9EF7620-F75E-4FAC-9517-510C563C2D2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703957" y="4967561"/>
              <a:ext cx="23633" cy="156414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4" name="Freeform 30">
              <a:extLst>
                <a:ext uri="{FF2B5EF4-FFF2-40B4-BE49-F238E27FC236}">
                  <a16:creationId xmlns:a16="http://schemas.microsoft.com/office/drawing/2014/main" id="{714CDE2F-3E08-4392-8B08-1FEEBEB51A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4382" y="4986841"/>
              <a:ext cx="67479" cy="182846"/>
            </a:xfrm>
            <a:custGeom>
              <a:avLst/>
              <a:gdLst/>
              <a:ahLst/>
              <a:cxnLst>
                <a:cxn ang="0">
                  <a:pos x="92" y="222"/>
                </a:cxn>
                <a:cxn ang="0">
                  <a:pos x="89" y="232"/>
                </a:cxn>
                <a:cxn ang="0">
                  <a:pos x="82" y="241"/>
                </a:cxn>
                <a:cxn ang="0">
                  <a:pos x="69" y="247"/>
                </a:cxn>
                <a:cxn ang="0">
                  <a:pos x="50" y="249"/>
                </a:cxn>
                <a:cxn ang="0">
                  <a:pos x="46" y="249"/>
                </a:cxn>
                <a:cxn ang="0">
                  <a:pos x="41" y="248"/>
                </a:cxn>
                <a:cxn ang="0">
                  <a:pos x="41" y="233"/>
                </a:cxn>
                <a:cxn ang="0">
                  <a:pos x="46" y="234"/>
                </a:cxn>
                <a:cxn ang="0">
                  <a:pos x="50" y="234"/>
                </a:cxn>
                <a:cxn ang="0">
                  <a:pos x="58" y="233"/>
                </a:cxn>
                <a:cxn ang="0">
                  <a:pos x="64" y="230"/>
                </a:cxn>
                <a:cxn ang="0">
                  <a:pos x="67" y="226"/>
                </a:cxn>
                <a:cxn ang="0">
                  <a:pos x="68" y="222"/>
                </a:cxn>
                <a:cxn ang="0">
                  <a:pos x="67" y="219"/>
                </a:cxn>
                <a:cxn ang="0">
                  <a:pos x="64" y="215"/>
                </a:cxn>
                <a:cxn ang="0">
                  <a:pos x="59" y="213"/>
                </a:cxn>
                <a:cxn ang="0">
                  <a:pos x="52" y="212"/>
                </a:cxn>
                <a:cxn ang="0">
                  <a:pos x="49" y="212"/>
                </a:cxn>
                <a:cxn ang="0">
                  <a:pos x="47" y="212"/>
                </a:cxn>
                <a:cxn ang="0">
                  <a:pos x="47" y="187"/>
                </a:cxn>
                <a:cxn ang="0">
                  <a:pos x="29" y="172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7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66" y="200"/>
                </a:cxn>
                <a:cxn ang="0">
                  <a:pos x="78" y="202"/>
                </a:cxn>
                <a:cxn ang="0">
                  <a:pos x="86" y="207"/>
                </a:cxn>
                <a:cxn ang="0">
                  <a:pos x="90" y="214"/>
                </a:cxn>
                <a:cxn ang="0">
                  <a:pos x="92" y="222"/>
                </a:cxn>
              </a:cxnLst>
              <a:rect l="0" t="0" r="r" b="b"/>
              <a:pathLst>
                <a:path w="92" h="249">
                  <a:moveTo>
                    <a:pt x="92" y="222"/>
                  </a:moveTo>
                  <a:cubicBezTo>
                    <a:pt x="92" y="226"/>
                    <a:pt x="91" y="229"/>
                    <a:pt x="89" y="232"/>
                  </a:cubicBezTo>
                  <a:cubicBezTo>
                    <a:pt x="88" y="236"/>
                    <a:pt x="85" y="239"/>
                    <a:pt x="82" y="241"/>
                  </a:cubicBezTo>
                  <a:cubicBezTo>
                    <a:pt x="79" y="243"/>
                    <a:pt x="74" y="245"/>
                    <a:pt x="69" y="247"/>
                  </a:cubicBezTo>
                  <a:cubicBezTo>
                    <a:pt x="64" y="248"/>
                    <a:pt x="58" y="249"/>
                    <a:pt x="50" y="249"/>
                  </a:cubicBezTo>
                  <a:cubicBezTo>
                    <a:pt x="49" y="249"/>
                    <a:pt x="47" y="249"/>
                    <a:pt x="46" y="249"/>
                  </a:cubicBezTo>
                  <a:cubicBezTo>
                    <a:pt x="44" y="249"/>
                    <a:pt x="42" y="249"/>
                    <a:pt x="41" y="248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2" y="234"/>
                    <a:pt x="44" y="234"/>
                    <a:pt x="46" y="234"/>
                  </a:cubicBezTo>
                  <a:cubicBezTo>
                    <a:pt x="47" y="234"/>
                    <a:pt x="49" y="234"/>
                    <a:pt x="50" y="234"/>
                  </a:cubicBezTo>
                  <a:cubicBezTo>
                    <a:pt x="53" y="234"/>
                    <a:pt x="56" y="233"/>
                    <a:pt x="58" y="233"/>
                  </a:cubicBezTo>
                  <a:cubicBezTo>
                    <a:pt x="61" y="232"/>
                    <a:pt x="63" y="231"/>
                    <a:pt x="64" y="230"/>
                  </a:cubicBezTo>
                  <a:cubicBezTo>
                    <a:pt x="65" y="229"/>
                    <a:pt x="66" y="228"/>
                    <a:pt x="67" y="226"/>
                  </a:cubicBezTo>
                  <a:cubicBezTo>
                    <a:pt x="68" y="225"/>
                    <a:pt x="68" y="223"/>
                    <a:pt x="68" y="222"/>
                  </a:cubicBezTo>
                  <a:cubicBezTo>
                    <a:pt x="68" y="221"/>
                    <a:pt x="68" y="220"/>
                    <a:pt x="67" y="219"/>
                  </a:cubicBezTo>
                  <a:cubicBezTo>
                    <a:pt x="67" y="217"/>
                    <a:pt x="66" y="216"/>
                    <a:pt x="64" y="215"/>
                  </a:cubicBezTo>
                  <a:cubicBezTo>
                    <a:pt x="63" y="214"/>
                    <a:pt x="61" y="214"/>
                    <a:pt x="59" y="213"/>
                  </a:cubicBezTo>
                  <a:cubicBezTo>
                    <a:pt x="57" y="212"/>
                    <a:pt x="55" y="212"/>
                    <a:pt x="52" y="212"/>
                  </a:cubicBezTo>
                  <a:cubicBezTo>
                    <a:pt x="51" y="212"/>
                    <a:pt x="50" y="212"/>
                    <a:pt x="49" y="212"/>
                  </a:cubicBezTo>
                  <a:cubicBezTo>
                    <a:pt x="48" y="212"/>
                    <a:pt x="47" y="212"/>
                    <a:pt x="47" y="212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39" y="184"/>
                    <a:pt x="33" y="179"/>
                    <a:pt x="29" y="172"/>
                  </a:cubicBezTo>
                  <a:cubicBezTo>
                    <a:pt x="26" y="165"/>
                    <a:pt x="24" y="156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70" y="164"/>
                    <a:pt x="77" y="164"/>
                  </a:cubicBezTo>
                  <a:cubicBezTo>
                    <a:pt x="79" y="164"/>
                    <a:pt x="81" y="164"/>
                    <a:pt x="84" y="163"/>
                  </a:cubicBezTo>
                  <a:cubicBezTo>
                    <a:pt x="87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ubicBezTo>
                    <a:pt x="85" y="188"/>
                    <a:pt x="83" y="189"/>
                    <a:pt x="80" y="189"/>
                  </a:cubicBezTo>
                  <a:cubicBezTo>
                    <a:pt x="78" y="189"/>
                    <a:pt x="76" y="190"/>
                    <a:pt x="73" y="190"/>
                  </a:cubicBezTo>
                  <a:cubicBezTo>
                    <a:pt x="71" y="191"/>
                    <a:pt x="69" y="191"/>
                    <a:pt x="66" y="191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71" y="200"/>
                    <a:pt x="74" y="201"/>
                    <a:pt x="78" y="202"/>
                  </a:cubicBezTo>
                  <a:cubicBezTo>
                    <a:pt x="81" y="203"/>
                    <a:pt x="83" y="205"/>
                    <a:pt x="86" y="207"/>
                  </a:cubicBezTo>
                  <a:cubicBezTo>
                    <a:pt x="88" y="209"/>
                    <a:pt x="89" y="211"/>
                    <a:pt x="90" y="214"/>
                  </a:cubicBezTo>
                  <a:cubicBezTo>
                    <a:pt x="91" y="216"/>
                    <a:pt x="92" y="219"/>
                    <a:pt x="92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5" name="Freeform 31">
              <a:extLst>
                <a:ext uri="{FF2B5EF4-FFF2-40B4-BE49-F238E27FC236}">
                  <a16:creationId xmlns:a16="http://schemas.microsoft.com/office/drawing/2014/main" id="{44559B12-A86B-4E9A-A426-B6A0F95EFE31}"/>
                </a:ext>
              </a:extLst>
            </p:cNvPr>
            <p:cNvSpPr>
              <a:spLocks/>
            </p:cNvSpPr>
            <p:nvPr/>
          </p:nvSpPr>
          <p:spPr bwMode="black">
            <a:xfrm>
              <a:off x="3825855" y="5018248"/>
              <a:ext cx="93911" cy="108837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6" y="144"/>
                </a:cxn>
              </a:cxnLst>
              <a:rect l="0" t="0" r="r" b="b"/>
              <a:pathLst>
                <a:path w="128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7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6" name="Freeform 32">
              <a:extLst>
                <a:ext uri="{FF2B5EF4-FFF2-40B4-BE49-F238E27FC236}">
                  <a16:creationId xmlns:a16="http://schemas.microsoft.com/office/drawing/2014/main" id="{3090EA3C-0BD1-457C-965A-532B8C954D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47752" y="5016071"/>
              <a:ext cx="157969" cy="107904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8" y="41"/>
                    <a:pt x="86" y="38"/>
                    <a:pt x="83" y="35"/>
                  </a:cubicBezTo>
                  <a:cubicBezTo>
                    <a:pt x="81" y="32"/>
                    <a:pt x="78" y="30"/>
                    <a:pt x="74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2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3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7" name="Freeform 33">
              <a:extLst>
                <a:ext uri="{FF2B5EF4-FFF2-40B4-BE49-F238E27FC236}">
                  <a16:creationId xmlns:a16="http://schemas.microsoft.com/office/drawing/2014/main" id="{5433C7D5-8949-4F7D-895D-E6705E9612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23446" y="5016071"/>
              <a:ext cx="96087" cy="111014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8" name="Freeform 34">
              <a:extLst>
                <a:ext uri="{FF2B5EF4-FFF2-40B4-BE49-F238E27FC236}">
                  <a16:creationId xmlns:a16="http://schemas.microsoft.com/office/drawing/2014/main" id="{359DEB49-FBA9-4B6C-9061-CD54EE4563E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31349" y="5016071"/>
              <a:ext cx="69656" cy="111014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4" y="25"/>
                </a:cxn>
                <a:cxn ang="0">
                  <a:pos x="38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9" y="129"/>
                    <a:pt x="85" y="134"/>
                    <a:pt x="80" y="138"/>
                  </a:cubicBezTo>
                  <a:cubicBezTo>
                    <a:pt x="75" y="142"/>
                    <a:pt x="70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2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20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6" y="21"/>
                    <a:pt x="10" y="16"/>
                    <a:pt x="15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5" y="2"/>
                    <a:pt x="78" y="3"/>
                    <a:pt x="81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80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4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3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8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9" name="Freeform 35">
              <a:extLst>
                <a:ext uri="{FF2B5EF4-FFF2-40B4-BE49-F238E27FC236}">
                  <a16:creationId xmlns:a16="http://schemas.microsoft.com/office/drawing/2014/main" id="{B4B5558D-F060-4BD2-91C7-D5CD86BCC0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311267" y="5016071"/>
              <a:ext cx="82405" cy="111014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D049F36F-FE0E-4357-858E-0CCA0050FF34}"/>
              </a:ext>
            </a:extLst>
          </p:cNvPr>
          <p:cNvGrpSpPr/>
          <p:nvPr/>
        </p:nvGrpSpPr>
        <p:grpSpPr bwMode="black">
          <a:xfrm>
            <a:off x="3194057" y="4448701"/>
            <a:ext cx="559400" cy="179404"/>
            <a:chOff x="10238410" y="4967852"/>
            <a:chExt cx="561691" cy="186381"/>
          </a:xfrm>
          <a:solidFill>
            <a:srgbClr val="FFFFFF"/>
          </a:solidFill>
          <a:effectLst/>
        </p:grpSpPr>
        <p:sp>
          <p:nvSpPr>
            <p:cNvPr id="656" name="Freeform 34">
              <a:extLst>
                <a:ext uri="{FF2B5EF4-FFF2-40B4-BE49-F238E27FC236}">
                  <a16:creationId xmlns:a16="http://schemas.microsoft.com/office/drawing/2014/main" id="{C157241C-ADF2-44A4-BD39-4B310A622FE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38410" y="4978045"/>
              <a:ext cx="138330" cy="172912"/>
            </a:xfrm>
            <a:custGeom>
              <a:avLst/>
              <a:gdLst/>
              <a:ahLst/>
              <a:cxnLst>
                <a:cxn ang="0">
                  <a:pos x="302" y="475"/>
                </a:cxn>
                <a:cxn ang="0">
                  <a:pos x="302" y="269"/>
                </a:cxn>
                <a:cxn ang="0">
                  <a:pos x="78" y="269"/>
                </a:cxn>
                <a:cxn ang="0">
                  <a:pos x="78" y="475"/>
                </a:cxn>
                <a:cxn ang="0">
                  <a:pos x="0" y="475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199"/>
                </a:cxn>
                <a:cxn ang="0">
                  <a:pos x="302" y="199"/>
                </a:cxn>
                <a:cxn ang="0">
                  <a:pos x="302" y="0"/>
                </a:cxn>
                <a:cxn ang="0">
                  <a:pos x="380" y="0"/>
                </a:cxn>
                <a:cxn ang="0">
                  <a:pos x="380" y="475"/>
                </a:cxn>
                <a:cxn ang="0">
                  <a:pos x="302" y="475"/>
                </a:cxn>
              </a:cxnLst>
              <a:rect l="0" t="0" r="r" b="b"/>
              <a:pathLst>
                <a:path w="380" h="475">
                  <a:moveTo>
                    <a:pt x="302" y="475"/>
                  </a:moveTo>
                  <a:lnTo>
                    <a:pt x="302" y="269"/>
                  </a:lnTo>
                  <a:lnTo>
                    <a:pt x="78" y="269"/>
                  </a:lnTo>
                  <a:lnTo>
                    <a:pt x="78" y="475"/>
                  </a:lnTo>
                  <a:lnTo>
                    <a:pt x="0" y="475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99"/>
                  </a:lnTo>
                  <a:lnTo>
                    <a:pt x="302" y="199"/>
                  </a:lnTo>
                  <a:lnTo>
                    <a:pt x="302" y="0"/>
                  </a:lnTo>
                  <a:lnTo>
                    <a:pt x="380" y="0"/>
                  </a:lnTo>
                  <a:lnTo>
                    <a:pt x="380" y="475"/>
                  </a:lnTo>
                  <a:lnTo>
                    <a:pt x="302" y="4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7" name="Freeform 35">
              <a:extLst>
                <a:ext uri="{FF2B5EF4-FFF2-40B4-BE49-F238E27FC236}">
                  <a16:creationId xmlns:a16="http://schemas.microsoft.com/office/drawing/2014/main" id="{77C38A20-A6A4-4D05-8688-CEABF254FD85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4941" y="5027188"/>
              <a:ext cx="123769" cy="123769"/>
            </a:xfrm>
            <a:custGeom>
              <a:avLst/>
              <a:gdLst/>
              <a:ahLst/>
              <a:cxnLst>
                <a:cxn ang="0">
                  <a:pos x="88" y="144"/>
                </a:cxn>
                <a:cxn ang="0">
                  <a:pos x="53" y="144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66" y="97"/>
                </a:cxn>
                <a:cxn ang="0">
                  <a:pos x="68" y="103"/>
                </a:cxn>
                <a:cxn ang="0">
                  <a:pos x="70" y="109"/>
                </a:cxn>
                <a:cxn ang="0">
                  <a:pos x="71" y="115"/>
                </a:cxn>
                <a:cxn ang="0">
                  <a:pos x="71" y="120"/>
                </a:cxn>
                <a:cxn ang="0">
                  <a:pos x="72" y="120"/>
                </a:cxn>
                <a:cxn ang="0">
                  <a:pos x="73" y="116"/>
                </a:cxn>
                <a:cxn ang="0">
                  <a:pos x="74" y="110"/>
                </a:cxn>
                <a:cxn ang="0">
                  <a:pos x="75" y="103"/>
                </a:cxn>
                <a:cxn ang="0">
                  <a:pos x="77" y="97"/>
                </a:cxn>
                <a:cxn ang="0">
                  <a:pos x="109" y="0"/>
                </a:cxn>
                <a:cxn ang="0">
                  <a:pos x="144" y="0"/>
                </a:cxn>
                <a:cxn ang="0">
                  <a:pos x="88" y="144"/>
                </a:cxn>
              </a:cxnLst>
              <a:rect l="0" t="0" r="r" b="b"/>
              <a:pathLst>
                <a:path w="144" h="144">
                  <a:moveTo>
                    <a:pt x="88" y="144"/>
                  </a:moveTo>
                  <a:cubicBezTo>
                    <a:pt x="53" y="144"/>
                    <a:pt x="53" y="144"/>
                    <a:pt x="53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9"/>
                    <a:pt x="68" y="101"/>
                    <a:pt x="68" y="103"/>
                  </a:cubicBezTo>
                  <a:cubicBezTo>
                    <a:pt x="69" y="105"/>
                    <a:pt x="69" y="107"/>
                    <a:pt x="70" y="109"/>
                  </a:cubicBezTo>
                  <a:cubicBezTo>
                    <a:pt x="70" y="112"/>
                    <a:pt x="71" y="113"/>
                    <a:pt x="71" y="115"/>
                  </a:cubicBezTo>
                  <a:cubicBezTo>
                    <a:pt x="71" y="117"/>
                    <a:pt x="71" y="119"/>
                    <a:pt x="71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19"/>
                    <a:pt x="72" y="117"/>
                    <a:pt x="73" y="116"/>
                  </a:cubicBezTo>
                  <a:cubicBezTo>
                    <a:pt x="73" y="114"/>
                    <a:pt x="73" y="112"/>
                    <a:pt x="74" y="110"/>
                  </a:cubicBezTo>
                  <a:cubicBezTo>
                    <a:pt x="74" y="107"/>
                    <a:pt x="75" y="105"/>
                    <a:pt x="75" y="103"/>
                  </a:cubicBezTo>
                  <a:cubicBezTo>
                    <a:pt x="76" y="101"/>
                    <a:pt x="77" y="99"/>
                    <a:pt x="77" y="97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88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8" name="Freeform 36">
              <a:extLst>
                <a:ext uri="{FF2B5EF4-FFF2-40B4-BE49-F238E27FC236}">
                  <a16:creationId xmlns:a16="http://schemas.microsoft.com/office/drawing/2014/main" id="{35C41135-2374-45F7-87D4-504C2A44A5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6161" y="5024640"/>
              <a:ext cx="104111" cy="129593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9" name="Rectangle 37">
              <a:extLst>
                <a:ext uri="{FF2B5EF4-FFF2-40B4-BE49-F238E27FC236}">
                  <a16:creationId xmlns:a16="http://schemas.microsoft.com/office/drawing/2014/main" id="{066DFDF0-0CB5-4F2F-8D91-69E8C87BB5B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0646846" y="4967852"/>
              <a:ext cx="27666" cy="183105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0" name="Freeform 38">
              <a:extLst>
                <a:ext uri="{FF2B5EF4-FFF2-40B4-BE49-F238E27FC236}">
                  <a16:creationId xmlns:a16="http://schemas.microsoft.com/office/drawing/2014/main" id="{0E358E9D-6246-4A63-9575-D84B469F73F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696718" y="5024640"/>
              <a:ext cx="103383" cy="129593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80385DD-E224-4407-995E-91B17B5C6807}"/>
              </a:ext>
            </a:extLst>
          </p:cNvPr>
          <p:cNvGrpSpPr/>
          <p:nvPr/>
        </p:nvGrpSpPr>
        <p:grpSpPr bwMode="black">
          <a:xfrm>
            <a:off x="3194057" y="2814523"/>
            <a:ext cx="1095241" cy="218515"/>
            <a:chOff x="7682933" y="4955117"/>
            <a:chExt cx="1099718" cy="227012"/>
          </a:xfrm>
          <a:solidFill>
            <a:srgbClr val="FFFFFF"/>
          </a:solidFill>
          <a:effectLst/>
        </p:grpSpPr>
        <p:sp>
          <p:nvSpPr>
            <p:cNvPr id="647" name="Freeform 22">
              <a:extLst>
                <a:ext uri="{FF2B5EF4-FFF2-40B4-BE49-F238E27FC236}">
                  <a16:creationId xmlns:a16="http://schemas.microsoft.com/office/drawing/2014/main" id="{BB382998-9555-4D0E-9C13-765D205674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82933" y="5010511"/>
              <a:ext cx="90737" cy="121322"/>
            </a:xfrm>
            <a:custGeom>
              <a:avLst/>
              <a:gdLst/>
              <a:ahLst/>
              <a:cxnLst>
                <a:cxn ang="0">
                  <a:pos x="102" y="146"/>
                </a:cxn>
                <a:cxn ang="0">
                  <a:pos x="89" y="148"/>
                </a:cxn>
                <a:cxn ang="0">
                  <a:pos x="75" y="150"/>
                </a:cxn>
                <a:cxn ang="0">
                  <a:pos x="61" y="151"/>
                </a:cxn>
                <a:cxn ang="0">
                  <a:pos x="35" y="148"/>
                </a:cxn>
                <a:cxn ang="0">
                  <a:pos x="16" y="140"/>
                </a:cxn>
                <a:cxn ang="0">
                  <a:pos x="4" y="126"/>
                </a:cxn>
                <a:cxn ang="0">
                  <a:pos x="0" y="109"/>
                </a:cxn>
                <a:cxn ang="0">
                  <a:pos x="3" y="95"/>
                </a:cxn>
                <a:cxn ang="0">
                  <a:pos x="10" y="84"/>
                </a:cxn>
                <a:cxn ang="0">
                  <a:pos x="21" y="76"/>
                </a:cxn>
                <a:cxn ang="0">
                  <a:pos x="35" y="72"/>
                </a:cxn>
                <a:cxn ang="0">
                  <a:pos x="35" y="71"/>
                </a:cxn>
                <a:cxn ang="0">
                  <a:pos x="24" y="68"/>
                </a:cxn>
                <a:cxn ang="0">
                  <a:pos x="15" y="61"/>
                </a:cxn>
                <a:cxn ang="0">
                  <a:pos x="8" y="51"/>
                </a:cxn>
                <a:cxn ang="0">
                  <a:pos x="6" y="39"/>
                </a:cxn>
                <a:cxn ang="0">
                  <a:pos x="10" y="22"/>
                </a:cxn>
                <a:cxn ang="0">
                  <a:pos x="23" y="10"/>
                </a:cxn>
                <a:cxn ang="0">
                  <a:pos x="42" y="2"/>
                </a:cxn>
                <a:cxn ang="0">
                  <a:pos x="65" y="0"/>
                </a:cxn>
                <a:cxn ang="0">
                  <a:pos x="86" y="2"/>
                </a:cxn>
                <a:cxn ang="0">
                  <a:pos x="107" y="6"/>
                </a:cxn>
                <a:cxn ang="0">
                  <a:pos x="107" y="33"/>
                </a:cxn>
                <a:cxn ang="0">
                  <a:pos x="97" y="30"/>
                </a:cxn>
                <a:cxn ang="0">
                  <a:pos x="87" y="27"/>
                </a:cxn>
                <a:cxn ang="0">
                  <a:pos x="77" y="25"/>
                </a:cxn>
                <a:cxn ang="0">
                  <a:pos x="68" y="25"/>
                </a:cxn>
                <a:cxn ang="0">
                  <a:pos x="56" y="26"/>
                </a:cxn>
                <a:cxn ang="0">
                  <a:pos x="47" y="29"/>
                </a:cxn>
                <a:cxn ang="0">
                  <a:pos x="41" y="35"/>
                </a:cxn>
                <a:cxn ang="0">
                  <a:pos x="39" y="42"/>
                </a:cxn>
                <a:cxn ang="0">
                  <a:pos x="42" y="51"/>
                </a:cxn>
                <a:cxn ang="0">
                  <a:pos x="49" y="57"/>
                </a:cxn>
                <a:cxn ang="0">
                  <a:pos x="60" y="61"/>
                </a:cxn>
                <a:cxn ang="0">
                  <a:pos x="73" y="62"/>
                </a:cxn>
                <a:cxn ang="0">
                  <a:pos x="78" y="62"/>
                </a:cxn>
                <a:cxn ang="0">
                  <a:pos x="84" y="62"/>
                </a:cxn>
                <a:cxn ang="0">
                  <a:pos x="90" y="62"/>
                </a:cxn>
                <a:cxn ang="0">
                  <a:pos x="94" y="61"/>
                </a:cxn>
                <a:cxn ang="0">
                  <a:pos x="94" y="86"/>
                </a:cxn>
                <a:cxn ang="0">
                  <a:pos x="87" y="85"/>
                </a:cxn>
                <a:cxn ang="0">
                  <a:pos x="74" y="85"/>
                </a:cxn>
                <a:cxn ang="0">
                  <a:pos x="44" y="90"/>
                </a:cxn>
                <a:cxn ang="0">
                  <a:pos x="34" y="105"/>
                </a:cxn>
                <a:cxn ang="0">
                  <a:pos x="36" y="113"/>
                </a:cxn>
                <a:cxn ang="0">
                  <a:pos x="42" y="120"/>
                </a:cxn>
                <a:cxn ang="0">
                  <a:pos x="53" y="124"/>
                </a:cxn>
                <a:cxn ang="0">
                  <a:pos x="68" y="126"/>
                </a:cxn>
                <a:cxn ang="0">
                  <a:pos x="80" y="125"/>
                </a:cxn>
                <a:cxn ang="0">
                  <a:pos x="91" y="123"/>
                </a:cxn>
                <a:cxn ang="0">
                  <a:pos x="103" y="120"/>
                </a:cxn>
                <a:cxn ang="0">
                  <a:pos x="113" y="117"/>
                </a:cxn>
                <a:cxn ang="0">
                  <a:pos x="113" y="143"/>
                </a:cxn>
                <a:cxn ang="0">
                  <a:pos x="102" y="146"/>
                </a:cxn>
              </a:cxnLst>
              <a:rect l="0" t="0" r="r" b="b"/>
              <a:pathLst>
                <a:path w="113" h="151">
                  <a:moveTo>
                    <a:pt x="102" y="146"/>
                  </a:moveTo>
                  <a:cubicBezTo>
                    <a:pt x="98" y="147"/>
                    <a:pt x="93" y="148"/>
                    <a:pt x="89" y="148"/>
                  </a:cubicBezTo>
                  <a:cubicBezTo>
                    <a:pt x="85" y="149"/>
                    <a:pt x="80" y="150"/>
                    <a:pt x="75" y="150"/>
                  </a:cubicBezTo>
                  <a:cubicBezTo>
                    <a:pt x="70" y="150"/>
                    <a:pt x="66" y="151"/>
                    <a:pt x="61" y="151"/>
                  </a:cubicBezTo>
                  <a:cubicBezTo>
                    <a:pt x="51" y="151"/>
                    <a:pt x="43" y="150"/>
                    <a:pt x="35" y="148"/>
                  </a:cubicBezTo>
                  <a:cubicBezTo>
                    <a:pt x="28" y="146"/>
                    <a:pt x="21" y="143"/>
                    <a:pt x="16" y="140"/>
                  </a:cubicBezTo>
                  <a:cubicBezTo>
                    <a:pt x="11" y="136"/>
                    <a:pt x="7" y="132"/>
                    <a:pt x="4" y="126"/>
                  </a:cubicBezTo>
                  <a:cubicBezTo>
                    <a:pt x="2" y="121"/>
                    <a:pt x="0" y="116"/>
                    <a:pt x="0" y="109"/>
                  </a:cubicBezTo>
                  <a:cubicBezTo>
                    <a:pt x="0" y="104"/>
                    <a:pt x="1" y="99"/>
                    <a:pt x="3" y="95"/>
                  </a:cubicBezTo>
                  <a:cubicBezTo>
                    <a:pt x="5" y="91"/>
                    <a:pt x="7" y="87"/>
                    <a:pt x="10" y="84"/>
                  </a:cubicBezTo>
                  <a:cubicBezTo>
                    <a:pt x="13" y="81"/>
                    <a:pt x="17" y="78"/>
                    <a:pt x="21" y="76"/>
                  </a:cubicBezTo>
                  <a:cubicBezTo>
                    <a:pt x="25" y="74"/>
                    <a:pt x="30" y="73"/>
                    <a:pt x="35" y="72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1" y="71"/>
                    <a:pt x="27" y="69"/>
                    <a:pt x="24" y="68"/>
                  </a:cubicBezTo>
                  <a:cubicBezTo>
                    <a:pt x="20" y="66"/>
                    <a:pt x="17" y="64"/>
                    <a:pt x="15" y="61"/>
                  </a:cubicBezTo>
                  <a:cubicBezTo>
                    <a:pt x="12" y="58"/>
                    <a:pt x="10" y="55"/>
                    <a:pt x="8" y="51"/>
                  </a:cubicBezTo>
                  <a:cubicBezTo>
                    <a:pt x="7" y="48"/>
                    <a:pt x="6" y="44"/>
                    <a:pt x="6" y="39"/>
                  </a:cubicBezTo>
                  <a:cubicBezTo>
                    <a:pt x="6" y="33"/>
                    <a:pt x="7" y="27"/>
                    <a:pt x="10" y="22"/>
                  </a:cubicBezTo>
                  <a:cubicBezTo>
                    <a:pt x="14" y="17"/>
                    <a:pt x="18" y="13"/>
                    <a:pt x="23" y="10"/>
                  </a:cubicBezTo>
                  <a:cubicBezTo>
                    <a:pt x="29" y="6"/>
                    <a:pt x="35" y="4"/>
                    <a:pt x="42" y="2"/>
                  </a:cubicBezTo>
                  <a:cubicBezTo>
                    <a:pt x="49" y="1"/>
                    <a:pt x="57" y="0"/>
                    <a:pt x="65" y="0"/>
                  </a:cubicBezTo>
                  <a:cubicBezTo>
                    <a:pt x="72" y="0"/>
                    <a:pt x="79" y="0"/>
                    <a:pt x="86" y="2"/>
                  </a:cubicBezTo>
                  <a:cubicBezTo>
                    <a:pt x="94" y="3"/>
                    <a:pt x="100" y="4"/>
                    <a:pt x="107" y="6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4" y="32"/>
                    <a:pt x="101" y="31"/>
                    <a:pt x="97" y="30"/>
                  </a:cubicBezTo>
                  <a:cubicBezTo>
                    <a:pt x="94" y="29"/>
                    <a:pt x="91" y="28"/>
                    <a:pt x="87" y="27"/>
                  </a:cubicBezTo>
                  <a:cubicBezTo>
                    <a:pt x="84" y="26"/>
                    <a:pt x="81" y="26"/>
                    <a:pt x="77" y="25"/>
                  </a:cubicBezTo>
                  <a:cubicBezTo>
                    <a:pt x="74" y="25"/>
                    <a:pt x="71" y="25"/>
                    <a:pt x="68" y="25"/>
                  </a:cubicBezTo>
                  <a:cubicBezTo>
                    <a:pt x="64" y="25"/>
                    <a:pt x="60" y="25"/>
                    <a:pt x="56" y="26"/>
                  </a:cubicBezTo>
                  <a:cubicBezTo>
                    <a:pt x="53" y="27"/>
                    <a:pt x="50" y="28"/>
                    <a:pt x="47" y="29"/>
                  </a:cubicBezTo>
                  <a:cubicBezTo>
                    <a:pt x="44" y="31"/>
                    <a:pt x="42" y="33"/>
                    <a:pt x="41" y="35"/>
                  </a:cubicBezTo>
                  <a:cubicBezTo>
                    <a:pt x="40" y="37"/>
                    <a:pt x="39" y="39"/>
                    <a:pt x="39" y="42"/>
                  </a:cubicBezTo>
                  <a:cubicBezTo>
                    <a:pt x="39" y="46"/>
                    <a:pt x="40" y="49"/>
                    <a:pt x="42" y="51"/>
                  </a:cubicBezTo>
                  <a:cubicBezTo>
                    <a:pt x="44" y="54"/>
                    <a:pt x="46" y="56"/>
                    <a:pt x="49" y="57"/>
                  </a:cubicBezTo>
                  <a:cubicBezTo>
                    <a:pt x="52" y="59"/>
                    <a:pt x="56" y="60"/>
                    <a:pt x="60" y="61"/>
                  </a:cubicBezTo>
                  <a:cubicBezTo>
                    <a:pt x="64" y="62"/>
                    <a:pt x="69" y="62"/>
                    <a:pt x="73" y="62"/>
                  </a:cubicBezTo>
                  <a:cubicBezTo>
                    <a:pt x="74" y="62"/>
                    <a:pt x="76" y="62"/>
                    <a:pt x="78" y="62"/>
                  </a:cubicBezTo>
                  <a:cubicBezTo>
                    <a:pt x="80" y="62"/>
                    <a:pt x="82" y="62"/>
                    <a:pt x="84" y="62"/>
                  </a:cubicBezTo>
                  <a:cubicBezTo>
                    <a:pt x="86" y="62"/>
                    <a:pt x="88" y="62"/>
                    <a:pt x="90" y="62"/>
                  </a:cubicBezTo>
                  <a:cubicBezTo>
                    <a:pt x="92" y="61"/>
                    <a:pt x="93" y="61"/>
                    <a:pt x="94" y="6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5"/>
                    <a:pt x="90" y="85"/>
                    <a:pt x="87" y="85"/>
                  </a:cubicBezTo>
                  <a:cubicBezTo>
                    <a:pt x="83" y="85"/>
                    <a:pt x="79" y="85"/>
                    <a:pt x="74" y="85"/>
                  </a:cubicBezTo>
                  <a:cubicBezTo>
                    <a:pt x="61" y="85"/>
                    <a:pt x="51" y="86"/>
                    <a:pt x="44" y="90"/>
                  </a:cubicBezTo>
                  <a:cubicBezTo>
                    <a:pt x="37" y="93"/>
                    <a:pt x="34" y="98"/>
                    <a:pt x="34" y="105"/>
                  </a:cubicBezTo>
                  <a:cubicBezTo>
                    <a:pt x="34" y="108"/>
                    <a:pt x="35" y="111"/>
                    <a:pt x="36" y="113"/>
                  </a:cubicBezTo>
                  <a:cubicBezTo>
                    <a:pt x="37" y="116"/>
                    <a:pt x="39" y="118"/>
                    <a:pt x="42" y="120"/>
                  </a:cubicBezTo>
                  <a:cubicBezTo>
                    <a:pt x="45" y="122"/>
                    <a:pt x="48" y="123"/>
                    <a:pt x="53" y="124"/>
                  </a:cubicBezTo>
                  <a:cubicBezTo>
                    <a:pt x="57" y="125"/>
                    <a:pt x="62" y="126"/>
                    <a:pt x="68" y="126"/>
                  </a:cubicBezTo>
                  <a:cubicBezTo>
                    <a:pt x="72" y="126"/>
                    <a:pt x="76" y="126"/>
                    <a:pt x="80" y="125"/>
                  </a:cubicBezTo>
                  <a:cubicBezTo>
                    <a:pt x="84" y="125"/>
                    <a:pt x="88" y="124"/>
                    <a:pt x="91" y="123"/>
                  </a:cubicBezTo>
                  <a:cubicBezTo>
                    <a:pt x="95" y="122"/>
                    <a:pt x="99" y="122"/>
                    <a:pt x="103" y="120"/>
                  </a:cubicBezTo>
                  <a:cubicBezTo>
                    <a:pt x="106" y="119"/>
                    <a:pt x="110" y="118"/>
                    <a:pt x="113" y="117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09" y="144"/>
                    <a:pt x="106" y="145"/>
                    <a:pt x="102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8" name="Freeform 23">
              <a:extLst>
                <a:ext uri="{FF2B5EF4-FFF2-40B4-BE49-F238E27FC236}">
                  <a16:creationId xmlns:a16="http://schemas.microsoft.com/office/drawing/2014/main" id="{32382120-12E5-4CE5-8D0B-8C1CD0734E7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78428" y="5012890"/>
              <a:ext cx="123701" cy="11894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4" y="8"/>
                </a:cxn>
                <a:cxn ang="0">
                  <a:pos x="51" y="35"/>
                </a:cxn>
                <a:cxn ang="0">
                  <a:pos x="51" y="79"/>
                </a:cxn>
                <a:cxn ang="0">
                  <a:pos x="60" y="111"/>
                </a:cxn>
                <a:cxn ang="0">
                  <a:pos x="87" y="121"/>
                </a:cxn>
                <a:cxn ang="0">
                  <a:pos x="101" y="118"/>
                </a:cxn>
                <a:cxn ang="0">
                  <a:pos x="112" y="110"/>
                </a:cxn>
                <a:cxn ang="0">
                  <a:pos x="119" y="97"/>
                </a:cxn>
                <a:cxn ang="0">
                  <a:pos x="121" y="77"/>
                </a:cxn>
                <a:cxn ang="0">
                  <a:pos x="117" y="38"/>
                </a:cxn>
                <a:cxn ang="0">
                  <a:pos x="104" y="0"/>
                </a:cxn>
                <a:cxn ang="0">
                  <a:pos x="138" y="0"/>
                </a:cxn>
                <a:cxn ang="0">
                  <a:pos x="150" y="37"/>
                </a:cxn>
                <a:cxn ang="0">
                  <a:pos x="154" y="75"/>
                </a:cxn>
                <a:cxn ang="0">
                  <a:pos x="150" y="106"/>
                </a:cxn>
                <a:cxn ang="0">
                  <a:pos x="136" y="129"/>
                </a:cxn>
                <a:cxn ang="0">
                  <a:pos x="114" y="143"/>
                </a:cxn>
                <a:cxn ang="0">
                  <a:pos x="86" y="148"/>
                </a:cxn>
                <a:cxn ang="0">
                  <a:pos x="54" y="142"/>
                </a:cxn>
                <a:cxn ang="0">
                  <a:pos x="34" y="128"/>
                </a:cxn>
                <a:cxn ang="0">
                  <a:pos x="22" y="107"/>
                </a:cxn>
                <a:cxn ang="0">
                  <a:pos x="18" y="82"/>
                </a:cxn>
                <a:cxn ang="0">
                  <a:pos x="18" y="45"/>
                </a:cxn>
                <a:cxn ang="0">
                  <a:pos x="16" y="30"/>
                </a:cxn>
                <a:cxn ang="0">
                  <a:pos x="8" y="25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20" y="0"/>
                </a:cxn>
              </a:cxnLst>
              <a:rect l="0" t="0" r="r" b="b"/>
              <a:pathLst>
                <a:path w="154" h="148">
                  <a:moveTo>
                    <a:pt x="20" y="0"/>
                  </a:moveTo>
                  <a:cubicBezTo>
                    <a:pt x="31" y="0"/>
                    <a:pt x="39" y="2"/>
                    <a:pt x="44" y="8"/>
                  </a:cubicBezTo>
                  <a:cubicBezTo>
                    <a:pt x="49" y="14"/>
                    <a:pt x="51" y="23"/>
                    <a:pt x="51" y="3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93"/>
                    <a:pt x="54" y="104"/>
                    <a:pt x="60" y="111"/>
                  </a:cubicBezTo>
                  <a:cubicBezTo>
                    <a:pt x="66" y="118"/>
                    <a:pt x="75" y="121"/>
                    <a:pt x="87" y="121"/>
                  </a:cubicBezTo>
                  <a:cubicBezTo>
                    <a:pt x="92" y="121"/>
                    <a:pt x="97" y="120"/>
                    <a:pt x="101" y="118"/>
                  </a:cubicBezTo>
                  <a:cubicBezTo>
                    <a:pt x="105" y="117"/>
                    <a:pt x="109" y="114"/>
                    <a:pt x="112" y="110"/>
                  </a:cubicBezTo>
                  <a:cubicBezTo>
                    <a:pt x="115" y="107"/>
                    <a:pt x="117" y="102"/>
                    <a:pt x="119" y="97"/>
                  </a:cubicBezTo>
                  <a:cubicBezTo>
                    <a:pt x="120" y="91"/>
                    <a:pt x="121" y="85"/>
                    <a:pt x="121" y="77"/>
                  </a:cubicBezTo>
                  <a:cubicBezTo>
                    <a:pt x="121" y="64"/>
                    <a:pt x="120" y="51"/>
                    <a:pt x="117" y="38"/>
                  </a:cubicBezTo>
                  <a:cubicBezTo>
                    <a:pt x="114" y="25"/>
                    <a:pt x="109" y="13"/>
                    <a:pt x="10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12"/>
                    <a:pt x="148" y="24"/>
                    <a:pt x="150" y="37"/>
                  </a:cubicBezTo>
                  <a:cubicBezTo>
                    <a:pt x="153" y="49"/>
                    <a:pt x="154" y="62"/>
                    <a:pt x="154" y="75"/>
                  </a:cubicBezTo>
                  <a:cubicBezTo>
                    <a:pt x="154" y="87"/>
                    <a:pt x="153" y="97"/>
                    <a:pt x="150" y="106"/>
                  </a:cubicBezTo>
                  <a:cubicBezTo>
                    <a:pt x="147" y="115"/>
                    <a:pt x="142" y="123"/>
                    <a:pt x="136" y="129"/>
                  </a:cubicBezTo>
                  <a:cubicBezTo>
                    <a:pt x="130" y="135"/>
                    <a:pt x="123" y="140"/>
                    <a:pt x="114" y="143"/>
                  </a:cubicBezTo>
                  <a:cubicBezTo>
                    <a:pt x="106" y="146"/>
                    <a:pt x="96" y="148"/>
                    <a:pt x="86" y="148"/>
                  </a:cubicBezTo>
                  <a:cubicBezTo>
                    <a:pt x="73" y="148"/>
                    <a:pt x="63" y="146"/>
                    <a:pt x="54" y="142"/>
                  </a:cubicBezTo>
                  <a:cubicBezTo>
                    <a:pt x="46" y="139"/>
                    <a:pt x="39" y="134"/>
                    <a:pt x="34" y="128"/>
                  </a:cubicBezTo>
                  <a:cubicBezTo>
                    <a:pt x="28" y="122"/>
                    <a:pt x="24" y="115"/>
                    <a:pt x="22" y="107"/>
                  </a:cubicBezTo>
                  <a:cubicBezTo>
                    <a:pt x="20" y="99"/>
                    <a:pt x="18" y="91"/>
                    <a:pt x="18" y="8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8"/>
                    <a:pt x="18" y="33"/>
                    <a:pt x="16" y="30"/>
                  </a:cubicBezTo>
                  <a:cubicBezTo>
                    <a:pt x="14" y="27"/>
                    <a:pt x="11" y="25"/>
                    <a:pt x="8" y="25"/>
                  </a:cubicBezTo>
                  <a:cubicBezTo>
                    <a:pt x="7" y="25"/>
                    <a:pt x="5" y="25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8" y="0"/>
                  </a:cubicBezTo>
                  <a:cubicBezTo>
                    <a:pt x="11" y="0"/>
                    <a:pt x="15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9" name="Freeform 24">
              <a:extLst>
                <a:ext uri="{FF2B5EF4-FFF2-40B4-BE49-F238E27FC236}">
                  <a16:creationId xmlns:a16="http://schemas.microsoft.com/office/drawing/2014/main" id="{5CCF428D-9513-4144-908C-2A4FD48AAFA2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04508" y="5010511"/>
              <a:ext cx="126080" cy="171618"/>
            </a:xfrm>
            <a:custGeom>
              <a:avLst/>
              <a:gdLst/>
              <a:ahLst/>
              <a:cxnLst>
                <a:cxn ang="0">
                  <a:pos x="151" y="214"/>
                </a:cxn>
                <a:cxn ang="0">
                  <a:pos x="142" y="214"/>
                </a:cxn>
                <a:cxn ang="0">
                  <a:pos x="127" y="212"/>
                </a:cxn>
                <a:cxn ang="0">
                  <a:pos x="115" y="204"/>
                </a:cxn>
                <a:cxn ang="0">
                  <a:pos x="105" y="190"/>
                </a:cxn>
                <a:cxn ang="0">
                  <a:pos x="95" y="170"/>
                </a:cxn>
                <a:cxn ang="0">
                  <a:pos x="77" y="128"/>
                </a:cxn>
                <a:cxn ang="0">
                  <a:pos x="36" y="212"/>
                </a:cxn>
                <a:cxn ang="0">
                  <a:pos x="0" y="212"/>
                </a:cxn>
                <a:cxn ang="0">
                  <a:pos x="63" y="99"/>
                </a:cxn>
                <a:cxn ang="0">
                  <a:pos x="41" y="51"/>
                </a:cxn>
                <a:cxn ang="0">
                  <a:pos x="30" y="32"/>
                </a:cxn>
                <a:cxn ang="0">
                  <a:pos x="18" y="26"/>
                </a:cxn>
                <a:cxn ang="0">
                  <a:pos x="9" y="28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37" y="2"/>
                </a:cxn>
                <a:cxn ang="0">
                  <a:pos x="47" y="7"/>
                </a:cxn>
                <a:cxn ang="0">
                  <a:pos x="55" y="16"/>
                </a:cxn>
                <a:cxn ang="0">
                  <a:pos x="63" y="30"/>
                </a:cxn>
                <a:cxn ang="0">
                  <a:pos x="80" y="71"/>
                </a:cxn>
                <a:cxn ang="0">
                  <a:pos x="112" y="3"/>
                </a:cxn>
                <a:cxn ang="0">
                  <a:pos x="148" y="3"/>
                </a:cxn>
                <a:cxn ang="0">
                  <a:pos x="95" y="100"/>
                </a:cxn>
                <a:cxn ang="0">
                  <a:pos x="122" y="161"/>
                </a:cxn>
                <a:cxn ang="0">
                  <a:pos x="134" y="181"/>
                </a:cxn>
                <a:cxn ang="0">
                  <a:pos x="148" y="188"/>
                </a:cxn>
                <a:cxn ang="0">
                  <a:pos x="153" y="188"/>
                </a:cxn>
                <a:cxn ang="0">
                  <a:pos x="157" y="187"/>
                </a:cxn>
                <a:cxn ang="0">
                  <a:pos x="157" y="212"/>
                </a:cxn>
                <a:cxn ang="0">
                  <a:pos x="151" y="214"/>
                </a:cxn>
              </a:cxnLst>
              <a:rect l="0" t="0" r="r" b="b"/>
              <a:pathLst>
                <a:path w="157" h="214">
                  <a:moveTo>
                    <a:pt x="151" y="214"/>
                  </a:moveTo>
                  <a:cubicBezTo>
                    <a:pt x="148" y="214"/>
                    <a:pt x="145" y="214"/>
                    <a:pt x="142" y="214"/>
                  </a:cubicBezTo>
                  <a:cubicBezTo>
                    <a:pt x="137" y="214"/>
                    <a:pt x="132" y="214"/>
                    <a:pt x="127" y="212"/>
                  </a:cubicBezTo>
                  <a:cubicBezTo>
                    <a:pt x="123" y="210"/>
                    <a:pt x="119" y="208"/>
                    <a:pt x="115" y="204"/>
                  </a:cubicBezTo>
                  <a:cubicBezTo>
                    <a:pt x="112" y="200"/>
                    <a:pt x="108" y="196"/>
                    <a:pt x="105" y="190"/>
                  </a:cubicBezTo>
                  <a:cubicBezTo>
                    <a:pt x="102" y="185"/>
                    <a:pt x="98" y="178"/>
                    <a:pt x="95" y="170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7" y="42"/>
                    <a:pt x="33" y="36"/>
                    <a:pt x="30" y="32"/>
                  </a:cubicBezTo>
                  <a:cubicBezTo>
                    <a:pt x="27" y="28"/>
                    <a:pt x="23" y="26"/>
                    <a:pt x="18" y="26"/>
                  </a:cubicBezTo>
                  <a:cubicBezTo>
                    <a:pt x="15" y="26"/>
                    <a:pt x="12" y="26"/>
                    <a:pt x="9" y="2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1"/>
                    <a:pt x="16" y="0"/>
                  </a:cubicBezTo>
                  <a:cubicBezTo>
                    <a:pt x="19" y="0"/>
                    <a:pt x="21" y="0"/>
                    <a:pt x="24" y="0"/>
                  </a:cubicBezTo>
                  <a:cubicBezTo>
                    <a:pt x="29" y="0"/>
                    <a:pt x="33" y="0"/>
                    <a:pt x="37" y="2"/>
                  </a:cubicBezTo>
                  <a:cubicBezTo>
                    <a:pt x="40" y="3"/>
                    <a:pt x="44" y="5"/>
                    <a:pt x="47" y="7"/>
                  </a:cubicBezTo>
                  <a:cubicBezTo>
                    <a:pt x="50" y="10"/>
                    <a:pt x="53" y="13"/>
                    <a:pt x="55" y="16"/>
                  </a:cubicBezTo>
                  <a:cubicBezTo>
                    <a:pt x="58" y="20"/>
                    <a:pt x="60" y="25"/>
                    <a:pt x="63" y="3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6" y="169"/>
                    <a:pt x="130" y="176"/>
                    <a:pt x="134" y="181"/>
                  </a:cubicBezTo>
                  <a:cubicBezTo>
                    <a:pt x="138" y="186"/>
                    <a:pt x="143" y="188"/>
                    <a:pt x="148" y="188"/>
                  </a:cubicBezTo>
                  <a:cubicBezTo>
                    <a:pt x="150" y="188"/>
                    <a:pt x="152" y="188"/>
                    <a:pt x="153" y="188"/>
                  </a:cubicBezTo>
                  <a:cubicBezTo>
                    <a:pt x="154" y="188"/>
                    <a:pt x="155" y="187"/>
                    <a:pt x="157" y="187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5" y="213"/>
                    <a:pt x="153" y="213"/>
                    <a:pt x="151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0" name="Freeform 25">
              <a:extLst>
                <a:ext uri="{FF2B5EF4-FFF2-40B4-BE49-F238E27FC236}">
                  <a16:creationId xmlns:a16="http://schemas.microsoft.com/office/drawing/2014/main" id="{241C1A12-F3E1-4ACD-953B-5952601A335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6510" y="5010511"/>
              <a:ext cx="131857" cy="121322"/>
            </a:xfrm>
            <a:custGeom>
              <a:avLst/>
              <a:gdLst/>
              <a:ahLst/>
              <a:cxnLst>
                <a:cxn ang="0">
                  <a:pos x="156" y="148"/>
                </a:cxn>
                <a:cxn ang="0">
                  <a:pos x="145" y="149"/>
                </a:cxn>
                <a:cxn ang="0">
                  <a:pos x="134" y="147"/>
                </a:cxn>
                <a:cxn ang="0">
                  <a:pos x="126" y="140"/>
                </a:cxn>
                <a:cxn ang="0">
                  <a:pos x="120" y="128"/>
                </a:cxn>
                <a:cxn ang="0">
                  <a:pos x="114" y="109"/>
                </a:cxn>
                <a:cxn ang="0">
                  <a:pos x="114" y="109"/>
                </a:cxn>
                <a:cxn ang="0">
                  <a:pos x="102" y="128"/>
                </a:cxn>
                <a:cxn ang="0">
                  <a:pos x="90" y="141"/>
                </a:cxn>
                <a:cxn ang="0">
                  <a:pos x="74" y="148"/>
                </a:cxn>
                <a:cxn ang="0">
                  <a:pos x="56" y="151"/>
                </a:cxn>
                <a:cxn ang="0">
                  <a:pos x="32" y="145"/>
                </a:cxn>
                <a:cxn ang="0">
                  <a:pos x="15" y="131"/>
                </a:cxn>
                <a:cxn ang="0">
                  <a:pos x="3" y="109"/>
                </a:cxn>
                <a:cxn ang="0">
                  <a:pos x="0" y="80"/>
                </a:cxn>
                <a:cxn ang="0">
                  <a:pos x="4" y="48"/>
                </a:cxn>
                <a:cxn ang="0">
                  <a:pos x="17" y="23"/>
                </a:cxn>
                <a:cxn ang="0">
                  <a:pos x="37" y="6"/>
                </a:cxn>
                <a:cxn ang="0">
                  <a:pos x="65" y="0"/>
                </a:cxn>
                <a:cxn ang="0">
                  <a:pos x="83" y="2"/>
                </a:cxn>
                <a:cxn ang="0">
                  <a:pos x="97" y="10"/>
                </a:cxn>
                <a:cxn ang="0">
                  <a:pos x="108" y="21"/>
                </a:cxn>
                <a:cxn ang="0">
                  <a:pos x="116" y="37"/>
                </a:cxn>
                <a:cxn ang="0">
                  <a:pos x="117" y="37"/>
                </a:cxn>
                <a:cxn ang="0">
                  <a:pos x="128" y="3"/>
                </a:cxn>
                <a:cxn ang="0">
                  <a:pos x="162" y="3"/>
                </a:cxn>
                <a:cxn ang="0">
                  <a:pos x="158" y="12"/>
                </a:cxn>
                <a:cxn ang="0">
                  <a:pos x="153" y="24"/>
                </a:cxn>
                <a:cxn ang="0">
                  <a:pos x="147" y="39"/>
                </a:cxn>
                <a:cxn ang="0">
                  <a:pos x="141" y="54"/>
                </a:cxn>
                <a:cxn ang="0">
                  <a:pos x="135" y="67"/>
                </a:cxn>
                <a:cxn ang="0">
                  <a:pos x="132" y="76"/>
                </a:cxn>
                <a:cxn ang="0">
                  <a:pos x="138" y="99"/>
                </a:cxn>
                <a:cxn ang="0">
                  <a:pos x="143" y="114"/>
                </a:cxn>
                <a:cxn ang="0">
                  <a:pos x="148" y="121"/>
                </a:cxn>
                <a:cxn ang="0">
                  <a:pos x="154" y="123"/>
                </a:cxn>
                <a:cxn ang="0">
                  <a:pos x="159" y="123"/>
                </a:cxn>
                <a:cxn ang="0">
                  <a:pos x="164" y="121"/>
                </a:cxn>
                <a:cxn ang="0">
                  <a:pos x="164" y="146"/>
                </a:cxn>
                <a:cxn ang="0">
                  <a:pos x="156" y="148"/>
                </a:cxn>
                <a:cxn ang="0">
                  <a:pos x="33" y="78"/>
                </a:cxn>
                <a:cxn ang="0">
                  <a:pos x="41" y="113"/>
                </a:cxn>
                <a:cxn ang="0">
                  <a:pos x="64" y="125"/>
                </a:cxn>
                <a:cxn ang="0">
                  <a:pos x="77" y="121"/>
                </a:cxn>
                <a:cxn ang="0">
                  <a:pos x="87" y="112"/>
                </a:cxn>
                <a:cxn ang="0">
                  <a:pos x="95" y="98"/>
                </a:cxn>
                <a:cxn ang="0">
                  <a:pos x="102" y="82"/>
                </a:cxn>
                <a:cxn ang="0">
                  <a:pos x="105" y="74"/>
                </a:cxn>
                <a:cxn ang="0">
                  <a:pos x="99" y="54"/>
                </a:cxn>
                <a:cxn ang="0">
                  <a:pos x="91" y="39"/>
                </a:cxn>
                <a:cxn ang="0">
                  <a:pos x="82" y="29"/>
                </a:cxn>
                <a:cxn ang="0">
                  <a:pos x="69" y="26"/>
                </a:cxn>
                <a:cxn ang="0">
                  <a:pos x="54" y="29"/>
                </a:cxn>
                <a:cxn ang="0">
                  <a:pos x="43" y="40"/>
                </a:cxn>
                <a:cxn ang="0">
                  <a:pos x="36" y="57"/>
                </a:cxn>
                <a:cxn ang="0">
                  <a:pos x="33" y="78"/>
                </a:cxn>
              </a:cxnLst>
              <a:rect l="0" t="0" r="r" b="b"/>
              <a:pathLst>
                <a:path w="164" h="151">
                  <a:moveTo>
                    <a:pt x="156" y="148"/>
                  </a:moveTo>
                  <a:cubicBezTo>
                    <a:pt x="153" y="149"/>
                    <a:pt x="149" y="149"/>
                    <a:pt x="145" y="149"/>
                  </a:cubicBezTo>
                  <a:cubicBezTo>
                    <a:pt x="141" y="149"/>
                    <a:pt x="137" y="148"/>
                    <a:pt x="134" y="147"/>
                  </a:cubicBezTo>
                  <a:cubicBezTo>
                    <a:pt x="131" y="146"/>
                    <a:pt x="129" y="143"/>
                    <a:pt x="126" y="140"/>
                  </a:cubicBezTo>
                  <a:cubicBezTo>
                    <a:pt x="124" y="137"/>
                    <a:pt x="122" y="133"/>
                    <a:pt x="120" y="128"/>
                  </a:cubicBezTo>
                  <a:cubicBezTo>
                    <a:pt x="118" y="123"/>
                    <a:pt x="116" y="117"/>
                    <a:pt x="114" y="109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0" y="117"/>
                    <a:pt x="106" y="123"/>
                    <a:pt x="102" y="128"/>
                  </a:cubicBezTo>
                  <a:cubicBezTo>
                    <a:pt x="99" y="133"/>
                    <a:pt x="94" y="137"/>
                    <a:pt x="90" y="141"/>
                  </a:cubicBezTo>
                  <a:cubicBezTo>
                    <a:pt x="85" y="144"/>
                    <a:pt x="80" y="147"/>
                    <a:pt x="74" y="148"/>
                  </a:cubicBezTo>
                  <a:cubicBezTo>
                    <a:pt x="69" y="150"/>
                    <a:pt x="63" y="151"/>
                    <a:pt x="56" y="151"/>
                  </a:cubicBezTo>
                  <a:cubicBezTo>
                    <a:pt x="47" y="151"/>
                    <a:pt x="39" y="149"/>
                    <a:pt x="32" y="145"/>
                  </a:cubicBezTo>
                  <a:cubicBezTo>
                    <a:pt x="25" y="142"/>
                    <a:pt x="19" y="137"/>
                    <a:pt x="15" y="131"/>
                  </a:cubicBezTo>
                  <a:cubicBezTo>
                    <a:pt x="10" y="125"/>
                    <a:pt x="6" y="117"/>
                    <a:pt x="3" y="109"/>
                  </a:cubicBezTo>
                  <a:cubicBezTo>
                    <a:pt x="1" y="100"/>
                    <a:pt x="0" y="91"/>
                    <a:pt x="0" y="80"/>
                  </a:cubicBezTo>
                  <a:cubicBezTo>
                    <a:pt x="0" y="68"/>
                    <a:pt x="1" y="58"/>
                    <a:pt x="4" y="48"/>
                  </a:cubicBezTo>
                  <a:cubicBezTo>
                    <a:pt x="7" y="38"/>
                    <a:pt x="11" y="30"/>
                    <a:pt x="17" y="23"/>
                  </a:cubicBezTo>
                  <a:cubicBezTo>
                    <a:pt x="22" y="15"/>
                    <a:pt x="29" y="10"/>
                    <a:pt x="37" y="6"/>
                  </a:cubicBezTo>
                  <a:cubicBezTo>
                    <a:pt x="45" y="2"/>
                    <a:pt x="54" y="0"/>
                    <a:pt x="65" y="0"/>
                  </a:cubicBezTo>
                  <a:cubicBezTo>
                    <a:pt x="72" y="0"/>
                    <a:pt x="78" y="1"/>
                    <a:pt x="83" y="2"/>
                  </a:cubicBezTo>
                  <a:cubicBezTo>
                    <a:pt x="89" y="4"/>
                    <a:pt x="93" y="7"/>
                    <a:pt x="97" y="10"/>
                  </a:cubicBezTo>
                  <a:cubicBezTo>
                    <a:pt x="102" y="13"/>
                    <a:pt x="105" y="17"/>
                    <a:pt x="108" y="21"/>
                  </a:cubicBezTo>
                  <a:cubicBezTo>
                    <a:pt x="111" y="26"/>
                    <a:pt x="114" y="31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1" y="5"/>
                    <a:pt x="160" y="8"/>
                    <a:pt x="158" y="12"/>
                  </a:cubicBezTo>
                  <a:cubicBezTo>
                    <a:pt x="157" y="15"/>
                    <a:pt x="155" y="20"/>
                    <a:pt x="153" y="24"/>
                  </a:cubicBezTo>
                  <a:cubicBezTo>
                    <a:pt x="151" y="29"/>
                    <a:pt x="149" y="34"/>
                    <a:pt x="147" y="39"/>
                  </a:cubicBezTo>
                  <a:cubicBezTo>
                    <a:pt x="145" y="44"/>
                    <a:pt x="143" y="49"/>
                    <a:pt x="141" y="54"/>
                  </a:cubicBezTo>
                  <a:cubicBezTo>
                    <a:pt x="139" y="59"/>
                    <a:pt x="137" y="63"/>
                    <a:pt x="135" y="67"/>
                  </a:cubicBezTo>
                  <a:cubicBezTo>
                    <a:pt x="134" y="71"/>
                    <a:pt x="133" y="74"/>
                    <a:pt x="132" y="76"/>
                  </a:cubicBezTo>
                  <a:cubicBezTo>
                    <a:pt x="134" y="85"/>
                    <a:pt x="136" y="93"/>
                    <a:pt x="138" y="99"/>
                  </a:cubicBezTo>
                  <a:cubicBezTo>
                    <a:pt x="139" y="105"/>
                    <a:pt x="141" y="110"/>
                    <a:pt x="143" y="114"/>
                  </a:cubicBezTo>
                  <a:cubicBezTo>
                    <a:pt x="145" y="117"/>
                    <a:pt x="146" y="120"/>
                    <a:pt x="148" y="121"/>
                  </a:cubicBezTo>
                  <a:cubicBezTo>
                    <a:pt x="150" y="123"/>
                    <a:pt x="152" y="123"/>
                    <a:pt x="154" y="123"/>
                  </a:cubicBezTo>
                  <a:cubicBezTo>
                    <a:pt x="155" y="123"/>
                    <a:pt x="157" y="123"/>
                    <a:pt x="159" y="123"/>
                  </a:cubicBezTo>
                  <a:cubicBezTo>
                    <a:pt x="160" y="123"/>
                    <a:pt x="162" y="122"/>
                    <a:pt x="164" y="121"/>
                  </a:cubicBezTo>
                  <a:cubicBezTo>
                    <a:pt x="164" y="146"/>
                    <a:pt x="164" y="146"/>
                    <a:pt x="164" y="146"/>
                  </a:cubicBezTo>
                  <a:cubicBezTo>
                    <a:pt x="162" y="147"/>
                    <a:pt x="159" y="147"/>
                    <a:pt x="156" y="148"/>
                  </a:cubicBezTo>
                  <a:close/>
                  <a:moveTo>
                    <a:pt x="33" y="78"/>
                  </a:moveTo>
                  <a:cubicBezTo>
                    <a:pt x="33" y="94"/>
                    <a:pt x="36" y="105"/>
                    <a:pt x="41" y="113"/>
                  </a:cubicBezTo>
                  <a:cubicBezTo>
                    <a:pt x="47" y="121"/>
                    <a:pt x="55" y="125"/>
                    <a:pt x="64" y="125"/>
                  </a:cubicBezTo>
                  <a:cubicBezTo>
                    <a:pt x="69" y="125"/>
                    <a:pt x="73" y="123"/>
                    <a:pt x="77" y="121"/>
                  </a:cubicBezTo>
                  <a:cubicBezTo>
                    <a:pt x="80" y="119"/>
                    <a:pt x="84" y="116"/>
                    <a:pt x="87" y="112"/>
                  </a:cubicBezTo>
                  <a:cubicBezTo>
                    <a:pt x="90" y="108"/>
                    <a:pt x="93" y="103"/>
                    <a:pt x="95" y="98"/>
                  </a:cubicBezTo>
                  <a:cubicBezTo>
                    <a:pt x="98" y="93"/>
                    <a:pt x="100" y="88"/>
                    <a:pt x="102" y="82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67"/>
                    <a:pt x="101" y="60"/>
                    <a:pt x="99" y="54"/>
                  </a:cubicBezTo>
                  <a:cubicBezTo>
                    <a:pt x="97" y="48"/>
                    <a:pt x="94" y="43"/>
                    <a:pt x="91" y="39"/>
                  </a:cubicBezTo>
                  <a:cubicBezTo>
                    <a:pt x="89" y="35"/>
                    <a:pt x="85" y="32"/>
                    <a:pt x="82" y="29"/>
                  </a:cubicBezTo>
                  <a:cubicBezTo>
                    <a:pt x="78" y="27"/>
                    <a:pt x="74" y="26"/>
                    <a:pt x="69" y="26"/>
                  </a:cubicBezTo>
                  <a:cubicBezTo>
                    <a:pt x="64" y="26"/>
                    <a:pt x="59" y="27"/>
                    <a:pt x="54" y="29"/>
                  </a:cubicBezTo>
                  <a:cubicBezTo>
                    <a:pt x="50" y="32"/>
                    <a:pt x="46" y="35"/>
                    <a:pt x="43" y="40"/>
                  </a:cubicBezTo>
                  <a:cubicBezTo>
                    <a:pt x="40" y="44"/>
                    <a:pt x="37" y="50"/>
                    <a:pt x="36" y="57"/>
                  </a:cubicBezTo>
                  <a:cubicBezTo>
                    <a:pt x="34" y="63"/>
                    <a:pt x="33" y="70"/>
                    <a:pt x="33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1" name="Freeform 26">
              <a:extLst>
                <a:ext uri="{FF2B5EF4-FFF2-40B4-BE49-F238E27FC236}">
                  <a16:creationId xmlns:a16="http://schemas.microsoft.com/office/drawing/2014/main" id="{15E456E0-A22E-4A66-B498-49539C00DA6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70941" y="5010511"/>
              <a:ext cx="113166" cy="162783"/>
            </a:xfrm>
            <a:custGeom>
              <a:avLst/>
              <a:gdLst/>
              <a:ahLst/>
              <a:cxnLst>
                <a:cxn ang="0">
                  <a:pos x="141" y="73"/>
                </a:cxn>
                <a:cxn ang="0">
                  <a:pos x="136" y="105"/>
                </a:cxn>
                <a:cxn ang="0">
                  <a:pos x="123" y="129"/>
                </a:cxn>
                <a:cxn ang="0">
                  <a:pos x="103" y="145"/>
                </a:cxn>
                <a:cxn ang="0">
                  <a:pos x="76" y="151"/>
                </a:cxn>
                <a:cxn ang="0">
                  <a:pos x="50" y="146"/>
                </a:cxn>
                <a:cxn ang="0">
                  <a:pos x="32" y="135"/>
                </a:cxn>
                <a:cxn ang="0">
                  <a:pos x="32" y="135"/>
                </a:cxn>
                <a:cxn ang="0">
                  <a:pos x="32" y="203"/>
                </a:cxn>
                <a:cxn ang="0">
                  <a:pos x="0" y="203"/>
                </a:cxn>
                <a:cxn ang="0">
                  <a:pos x="0" y="74"/>
                </a:cxn>
                <a:cxn ang="0">
                  <a:pos x="4" y="44"/>
                </a:cxn>
                <a:cxn ang="0">
                  <a:pos x="17" y="20"/>
                </a:cxn>
                <a:cxn ang="0">
                  <a:pos x="39" y="5"/>
                </a:cxn>
                <a:cxn ang="0">
                  <a:pos x="70" y="0"/>
                </a:cxn>
                <a:cxn ang="0">
                  <a:pos x="100" y="5"/>
                </a:cxn>
                <a:cxn ang="0">
                  <a:pos x="123" y="21"/>
                </a:cxn>
                <a:cxn ang="0">
                  <a:pos x="136" y="44"/>
                </a:cxn>
                <a:cxn ang="0">
                  <a:pos x="141" y="73"/>
                </a:cxn>
                <a:cxn ang="0">
                  <a:pos x="107" y="73"/>
                </a:cxn>
                <a:cxn ang="0">
                  <a:pos x="105" y="54"/>
                </a:cxn>
                <a:cxn ang="0">
                  <a:pos x="97" y="39"/>
                </a:cxn>
                <a:cxn ang="0">
                  <a:pos x="85" y="30"/>
                </a:cxn>
                <a:cxn ang="0">
                  <a:pos x="69" y="26"/>
                </a:cxn>
                <a:cxn ang="0">
                  <a:pos x="52" y="30"/>
                </a:cxn>
                <a:cxn ang="0">
                  <a:pos x="40" y="40"/>
                </a:cxn>
                <a:cxn ang="0">
                  <a:pos x="34" y="53"/>
                </a:cxn>
                <a:cxn ang="0">
                  <a:pos x="32" y="70"/>
                </a:cxn>
                <a:cxn ang="0">
                  <a:pos x="32" y="108"/>
                </a:cxn>
                <a:cxn ang="0">
                  <a:pos x="39" y="114"/>
                </a:cxn>
                <a:cxn ang="0">
                  <a:pos x="48" y="120"/>
                </a:cxn>
                <a:cxn ang="0">
                  <a:pos x="58" y="123"/>
                </a:cxn>
                <a:cxn ang="0">
                  <a:pos x="68" y="124"/>
                </a:cxn>
                <a:cxn ang="0">
                  <a:pos x="97" y="111"/>
                </a:cxn>
                <a:cxn ang="0">
                  <a:pos x="107" y="73"/>
                </a:cxn>
              </a:cxnLst>
              <a:rect l="0" t="0" r="r" b="b"/>
              <a:pathLst>
                <a:path w="141" h="203">
                  <a:moveTo>
                    <a:pt x="141" y="73"/>
                  </a:moveTo>
                  <a:cubicBezTo>
                    <a:pt x="141" y="85"/>
                    <a:pt x="139" y="95"/>
                    <a:pt x="136" y="105"/>
                  </a:cubicBezTo>
                  <a:cubicBezTo>
                    <a:pt x="133" y="114"/>
                    <a:pt x="129" y="123"/>
                    <a:pt x="123" y="129"/>
                  </a:cubicBezTo>
                  <a:cubicBezTo>
                    <a:pt x="117" y="136"/>
                    <a:pt x="111" y="141"/>
                    <a:pt x="103" y="145"/>
                  </a:cubicBezTo>
                  <a:cubicBezTo>
                    <a:pt x="94" y="149"/>
                    <a:pt x="85" y="151"/>
                    <a:pt x="76" y="151"/>
                  </a:cubicBezTo>
                  <a:cubicBezTo>
                    <a:pt x="66" y="151"/>
                    <a:pt x="58" y="149"/>
                    <a:pt x="50" y="146"/>
                  </a:cubicBezTo>
                  <a:cubicBezTo>
                    <a:pt x="43" y="144"/>
                    <a:pt x="37" y="140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1" y="53"/>
                    <a:pt x="4" y="44"/>
                  </a:cubicBezTo>
                  <a:cubicBezTo>
                    <a:pt x="7" y="34"/>
                    <a:pt x="11" y="27"/>
                    <a:pt x="17" y="20"/>
                  </a:cubicBezTo>
                  <a:cubicBezTo>
                    <a:pt x="23" y="14"/>
                    <a:pt x="30" y="9"/>
                    <a:pt x="39" y="5"/>
                  </a:cubicBezTo>
                  <a:cubicBezTo>
                    <a:pt x="48" y="2"/>
                    <a:pt x="58" y="0"/>
                    <a:pt x="70" y="0"/>
                  </a:cubicBezTo>
                  <a:cubicBezTo>
                    <a:pt x="81" y="0"/>
                    <a:pt x="91" y="2"/>
                    <a:pt x="100" y="5"/>
                  </a:cubicBezTo>
                  <a:cubicBezTo>
                    <a:pt x="109" y="9"/>
                    <a:pt x="116" y="14"/>
                    <a:pt x="123" y="21"/>
                  </a:cubicBezTo>
                  <a:cubicBezTo>
                    <a:pt x="129" y="27"/>
                    <a:pt x="133" y="35"/>
                    <a:pt x="136" y="44"/>
                  </a:cubicBezTo>
                  <a:cubicBezTo>
                    <a:pt x="139" y="53"/>
                    <a:pt x="141" y="62"/>
                    <a:pt x="141" y="73"/>
                  </a:cubicBezTo>
                  <a:close/>
                  <a:moveTo>
                    <a:pt x="107" y="73"/>
                  </a:moveTo>
                  <a:cubicBezTo>
                    <a:pt x="107" y="66"/>
                    <a:pt x="106" y="60"/>
                    <a:pt x="105" y="54"/>
                  </a:cubicBezTo>
                  <a:cubicBezTo>
                    <a:pt x="103" y="48"/>
                    <a:pt x="101" y="44"/>
                    <a:pt x="97" y="39"/>
                  </a:cubicBezTo>
                  <a:cubicBezTo>
                    <a:pt x="94" y="35"/>
                    <a:pt x="90" y="32"/>
                    <a:pt x="85" y="30"/>
                  </a:cubicBezTo>
                  <a:cubicBezTo>
                    <a:pt x="81" y="28"/>
                    <a:pt x="75" y="26"/>
                    <a:pt x="69" y="26"/>
                  </a:cubicBezTo>
                  <a:cubicBezTo>
                    <a:pt x="62" y="26"/>
                    <a:pt x="56" y="28"/>
                    <a:pt x="52" y="30"/>
                  </a:cubicBezTo>
                  <a:cubicBezTo>
                    <a:pt x="47" y="32"/>
                    <a:pt x="43" y="36"/>
                    <a:pt x="40" y="40"/>
                  </a:cubicBezTo>
                  <a:cubicBezTo>
                    <a:pt x="37" y="44"/>
                    <a:pt x="35" y="48"/>
                    <a:pt x="34" y="53"/>
                  </a:cubicBezTo>
                  <a:cubicBezTo>
                    <a:pt x="33" y="59"/>
                    <a:pt x="32" y="64"/>
                    <a:pt x="32" y="70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4" y="110"/>
                    <a:pt x="36" y="112"/>
                    <a:pt x="39" y="114"/>
                  </a:cubicBezTo>
                  <a:cubicBezTo>
                    <a:pt x="42" y="116"/>
                    <a:pt x="45" y="118"/>
                    <a:pt x="48" y="120"/>
                  </a:cubicBezTo>
                  <a:cubicBezTo>
                    <a:pt x="51" y="121"/>
                    <a:pt x="54" y="122"/>
                    <a:pt x="58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80" y="124"/>
                    <a:pt x="90" y="120"/>
                    <a:pt x="97" y="111"/>
                  </a:cubicBezTo>
                  <a:cubicBezTo>
                    <a:pt x="104" y="103"/>
                    <a:pt x="107" y="90"/>
                    <a:pt x="107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2" name="Freeform 27">
              <a:extLst>
                <a:ext uri="{FF2B5EF4-FFF2-40B4-BE49-F238E27FC236}">
                  <a16:creationId xmlns:a16="http://schemas.microsoft.com/office/drawing/2014/main" id="{EF6986CF-A346-4B89-B4C3-EA0EFD6966A1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5857" y="5012890"/>
              <a:ext cx="48257" cy="117924"/>
            </a:xfrm>
            <a:custGeom>
              <a:avLst/>
              <a:gdLst/>
              <a:ahLst/>
              <a:cxnLst>
                <a:cxn ang="0">
                  <a:pos x="51" y="146"/>
                </a:cxn>
                <a:cxn ang="0">
                  <a:pos x="38" y="147"/>
                </a:cxn>
                <a:cxn ang="0">
                  <a:pos x="21" y="144"/>
                </a:cxn>
                <a:cxn ang="0">
                  <a:pos x="9" y="135"/>
                </a:cxn>
                <a:cxn ang="0">
                  <a:pos x="2" y="121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9"/>
                </a:cxn>
                <a:cxn ang="0">
                  <a:pos x="34" y="110"/>
                </a:cxn>
                <a:cxn ang="0">
                  <a:pos x="38" y="116"/>
                </a:cxn>
                <a:cxn ang="0">
                  <a:pos x="43" y="120"/>
                </a:cxn>
                <a:cxn ang="0">
                  <a:pos x="48" y="121"/>
                </a:cxn>
                <a:cxn ang="0">
                  <a:pos x="55" y="120"/>
                </a:cxn>
                <a:cxn ang="0">
                  <a:pos x="60" y="118"/>
                </a:cxn>
                <a:cxn ang="0">
                  <a:pos x="60" y="143"/>
                </a:cxn>
                <a:cxn ang="0">
                  <a:pos x="51" y="146"/>
                </a:cxn>
              </a:cxnLst>
              <a:rect l="0" t="0" r="r" b="b"/>
              <a:pathLst>
                <a:path w="60" h="147">
                  <a:moveTo>
                    <a:pt x="51" y="146"/>
                  </a:moveTo>
                  <a:cubicBezTo>
                    <a:pt x="47" y="146"/>
                    <a:pt x="43" y="147"/>
                    <a:pt x="38" y="147"/>
                  </a:cubicBezTo>
                  <a:cubicBezTo>
                    <a:pt x="31" y="147"/>
                    <a:pt x="25" y="146"/>
                    <a:pt x="21" y="144"/>
                  </a:cubicBezTo>
                  <a:cubicBezTo>
                    <a:pt x="16" y="141"/>
                    <a:pt x="12" y="138"/>
                    <a:pt x="9" y="135"/>
                  </a:cubicBezTo>
                  <a:cubicBezTo>
                    <a:pt x="6" y="131"/>
                    <a:pt x="3" y="126"/>
                    <a:pt x="2" y="121"/>
                  </a:cubicBezTo>
                  <a:cubicBezTo>
                    <a:pt x="1" y="116"/>
                    <a:pt x="0" y="110"/>
                    <a:pt x="0" y="1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3"/>
                    <a:pt x="33" y="107"/>
                    <a:pt x="34" y="110"/>
                  </a:cubicBezTo>
                  <a:cubicBezTo>
                    <a:pt x="35" y="113"/>
                    <a:pt x="37" y="115"/>
                    <a:pt x="38" y="116"/>
                  </a:cubicBezTo>
                  <a:cubicBezTo>
                    <a:pt x="39" y="118"/>
                    <a:pt x="41" y="119"/>
                    <a:pt x="43" y="120"/>
                  </a:cubicBezTo>
                  <a:cubicBezTo>
                    <a:pt x="45" y="120"/>
                    <a:pt x="47" y="121"/>
                    <a:pt x="48" y="121"/>
                  </a:cubicBezTo>
                  <a:cubicBezTo>
                    <a:pt x="51" y="121"/>
                    <a:pt x="53" y="120"/>
                    <a:pt x="55" y="120"/>
                  </a:cubicBezTo>
                  <a:cubicBezTo>
                    <a:pt x="56" y="120"/>
                    <a:pt x="58" y="119"/>
                    <a:pt x="60" y="118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57" y="144"/>
                    <a:pt x="54" y="145"/>
                    <a:pt x="51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3" name="Freeform 28">
              <a:extLst>
                <a:ext uri="{FF2B5EF4-FFF2-40B4-BE49-F238E27FC236}">
                  <a16:creationId xmlns:a16="http://schemas.microsoft.com/office/drawing/2014/main" id="{A98A68A6-85B8-4F5D-80B9-C85A67A229F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362950" y="5012890"/>
              <a:ext cx="127440" cy="118943"/>
            </a:xfrm>
            <a:custGeom>
              <a:avLst/>
              <a:gdLst/>
              <a:ahLst/>
              <a:cxnLst>
                <a:cxn ang="0">
                  <a:pos x="126" y="25"/>
                </a:cxn>
                <a:cxn ang="0">
                  <a:pos x="132" y="35"/>
                </a:cxn>
                <a:cxn ang="0">
                  <a:pos x="137" y="46"/>
                </a:cxn>
                <a:cxn ang="0">
                  <a:pos x="141" y="60"/>
                </a:cxn>
                <a:cxn ang="0">
                  <a:pos x="143" y="77"/>
                </a:cxn>
                <a:cxn ang="0">
                  <a:pos x="138" y="105"/>
                </a:cxn>
                <a:cxn ang="0">
                  <a:pos x="124" y="128"/>
                </a:cxn>
                <a:cxn ang="0">
                  <a:pos x="102" y="142"/>
                </a:cxn>
                <a:cxn ang="0">
                  <a:pos x="72" y="148"/>
                </a:cxn>
                <a:cxn ang="0">
                  <a:pos x="42" y="142"/>
                </a:cxn>
                <a:cxn ang="0">
                  <a:pos x="19" y="127"/>
                </a:cxn>
                <a:cxn ang="0">
                  <a:pos x="5" y="104"/>
                </a:cxn>
                <a:cxn ang="0">
                  <a:pos x="0" y="73"/>
                </a:cxn>
                <a:cxn ang="0">
                  <a:pos x="4" y="43"/>
                </a:cxn>
                <a:cxn ang="0">
                  <a:pos x="18" y="20"/>
                </a:cxn>
                <a:cxn ang="0">
                  <a:pos x="41" y="6"/>
                </a:cxn>
                <a:cxn ang="0">
                  <a:pos x="74" y="0"/>
                </a:cxn>
                <a:cxn ang="0">
                  <a:pos x="159" y="0"/>
                </a:cxn>
                <a:cxn ang="0">
                  <a:pos x="159" y="25"/>
                </a:cxn>
                <a:cxn ang="0">
                  <a:pos x="126" y="25"/>
                </a:cxn>
                <a:cxn ang="0">
                  <a:pos x="79" y="25"/>
                </a:cxn>
                <a:cxn ang="0">
                  <a:pos x="44" y="38"/>
                </a:cxn>
                <a:cxn ang="0">
                  <a:pos x="33" y="74"/>
                </a:cxn>
                <a:cxn ang="0">
                  <a:pos x="36" y="94"/>
                </a:cxn>
                <a:cxn ang="0">
                  <a:pos x="44" y="109"/>
                </a:cxn>
                <a:cxn ang="0">
                  <a:pos x="57" y="118"/>
                </a:cxn>
                <a:cxn ang="0">
                  <a:pos x="72" y="121"/>
                </a:cxn>
                <a:cxn ang="0">
                  <a:pos x="88" y="118"/>
                </a:cxn>
                <a:cxn ang="0">
                  <a:pos x="99" y="108"/>
                </a:cxn>
                <a:cxn ang="0">
                  <a:pos x="106" y="93"/>
                </a:cxn>
                <a:cxn ang="0">
                  <a:pos x="109" y="73"/>
                </a:cxn>
                <a:cxn ang="0">
                  <a:pos x="108" y="57"/>
                </a:cxn>
                <a:cxn ang="0">
                  <a:pos x="104" y="44"/>
                </a:cxn>
                <a:cxn ang="0">
                  <a:pos x="100" y="34"/>
                </a:cxn>
                <a:cxn ang="0">
                  <a:pos x="95" y="25"/>
                </a:cxn>
                <a:cxn ang="0">
                  <a:pos x="79" y="25"/>
                </a:cxn>
              </a:cxnLst>
              <a:rect l="0" t="0" r="r" b="b"/>
              <a:pathLst>
                <a:path w="159" h="148">
                  <a:moveTo>
                    <a:pt x="126" y="25"/>
                  </a:moveTo>
                  <a:cubicBezTo>
                    <a:pt x="128" y="28"/>
                    <a:pt x="130" y="31"/>
                    <a:pt x="132" y="35"/>
                  </a:cubicBezTo>
                  <a:cubicBezTo>
                    <a:pt x="134" y="38"/>
                    <a:pt x="136" y="42"/>
                    <a:pt x="137" y="46"/>
                  </a:cubicBezTo>
                  <a:cubicBezTo>
                    <a:pt x="139" y="50"/>
                    <a:pt x="140" y="55"/>
                    <a:pt x="141" y="60"/>
                  </a:cubicBezTo>
                  <a:cubicBezTo>
                    <a:pt x="142" y="65"/>
                    <a:pt x="143" y="71"/>
                    <a:pt x="143" y="77"/>
                  </a:cubicBezTo>
                  <a:cubicBezTo>
                    <a:pt x="143" y="87"/>
                    <a:pt x="141" y="97"/>
                    <a:pt x="138" y="105"/>
                  </a:cubicBezTo>
                  <a:cubicBezTo>
                    <a:pt x="135" y="114"/>
                    <a:pt x="130" y="121"/>
                    <a:pt x="124" y="128"/>
                  </a:cubicBezTo>
                  <a:cubicBezTo>
                    <a:pt x="119" y="134"/>
                    <a:pt x="111" y="139"/>
                    <a:pt x="102" y="142"/>
                  </a:cubicBezTo>
                  <a:cubicBezTo>
                    <a:pt x="94" y="146"/>
                    <a:pt x="84" y="148"/>
                    <a:pt x="72" y="148"/>
                  </a:cubicBezTo>
                  <a:cubicBezTo>
                    <a:pt x="61" y="148"/>
                    <a:pt x="51" y="146"/>
                    <a:pt x="42" y="142"/>
                  </a:cubicBezTo>
                  <a:cubicBezTo>
                    <a:pt x="33" y="139"/>
                    <a:pt x="26" y="134"/>
                    <a:pt x="19" y="127"/>
                  </a:cubicBezTo>
                  <a:cubicBezTo>
                    <a:pt x="13" y="121"/>
                    <a:pt x="8" y="113"/>
                    <a:pt x="5" y="104"/>
                  </a:cubicBezTo>
                  <a:cubicBezTo>
                    <a:pt x="1" y="94"/>
                    <a:pt x="0" y="84"/>
                    <a:pt x="0" y="73"/>
                  </a:cubicBezTo>
                  <a:cubicBezTo>
                    <a:pt x="0" y="62"/>
                    <a:pt x="1" y="52"/>
                    <a:pt x="4" y="43"/>
                  </a:cubicBezTo>
                  <a:cubicBezTo>
                    <a:pt x="7" y="34"/>
                    <a:pt x="12" y="27"/>
                    <a:pt x="18" y="20"/>
                  </a:cubicBezTo>
                  <a:cubicBezTo>
                    <a:pt x="24" y="14"/>
                    <a:pt x="32" y="9"/>
                    <a:pt x="41" y="6"/>
                  </a:cubicBezTo>
                  <a:cubicBezTo>
                    <a:pt x="50" y="2"/>
                    <a:pt x="62" y="0"/>
                    <a:pt x="7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25"/>
                    <a:pt x="159" y="25"/>
                    <a:pt x="159" y="25"/>
                  </a:cubicBezTo>
                  <a:lnTo>
                    <a:pt x="126" y="25"/>
                  </a:lnTo>
                  <a:close/>
                  <a:moveTo>
                    <a:pt x="79" y="25"/>
                  </a:moveTo>
                  <a:cubicBezTo>
                    <a:pt x="63" y="25"/>
                    <a:pt x="52" y="29"/>
                    <a:pt x="44" y="38"/>
                  </a:cubicBezTo>
                  <a:cubicBezTo>
                    <a:pt x="37" y="46"/>
                    <a:pt x="33" y="58"/>
                    <a:pt x="33" y="74"/>
                  </a:cubicBezTo>
                  <a:cubicBezTo>
                    <a:pt x="33" y="81"/>
                    <a:pt x="34" y="88"/>
                    <a:pt x="36" y="94"/>
                  </a:cubicBezTo>
                  <a:cubicBezTo>
                    <a:pt x="38" y="100"/>
                    <a:pt x="41" y="105"/>
                    <a:pt x="44" y="109"/>
                  </a:cubicBezTo>
                  <a:cubicBezTo>
                    <a:pt x="48" y="113"/>
                    <a:pt x="52" y="116"/>
                    <a:pt x="57" y="118"/>
                  </a:cubicBezTo>
                  <a:cubicBezTo>
                    <a:pt x="61" y="120"/>
                    <a:pt x="67" y="121"/>
                    <a:pt x="72" y="121"/>
                  </a:cubicBezTo>
                  <a:cubicBezTo>
                    <a:pt x="78" y="121"/>
                    <a:pt x="83" y="120"/>
                    <a:pt x="88" y="118"/>
                  </a:cubicBezTo>
                  <a:cubicBezTo>
                    <a:pt x="92" y="116"/>
                    <a:pt x="96" y="112"/>
                    <a:pt x="99" y="108"/>
                  </a:cubicBezTo>
                  <a:cubicBezTo>
                    <a:pt x="102" y="104"/>
                    <a:pt x="105" y="99"/>
                    <a:pt x="106" y="93"/>
                  </a:cubicBezTo>
                  <a:cubicBezTo>
                    <a:pt x="108" y="87"/>
                    <a:pt x="109" y="80"/>
                    <a:pt x="109" y="73"/>
                  </a:cubicBezTo>
                  <a:cubicBezTo>
                    <a:pt x="109" y="67"/>
                    <a:pt x="108" y="62"/>
                    <a:pt x="108" y="57"/>
                  </a:cubicBezTo>
                  <a:cubicBezTo>
                    <a:pt x="107" y="52"/>
                    <a:pt x="106" y="48"/>
                    <a:pt x="104" y="44"/>
                  </a:cubicBezTo>
                  <a:cubicBezTo>
                    <a:pt x="103" y="40"/>
                    <a:pt x="102" y="37"/>
                    <a:pt x="100" y="34"/>
                  </a:cubicBezTo>
                  <a:cubicBezTo>
                    <a:pt x="98" y="31"/>
                    <a:pt x="97" y="28"/>
                    <a:pt x="95" y="25"/>
                  </a:cubicBezTo>
                  <a:lnTo>
                    <a:pt x="79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4" name="Freeform 29">
              <a:extLst>
                <a:ext uri="{FF2B5EF4-FFF2-40B4-BE49-F238E27FC236}">
                  <a16:creationId xmlns:a16="http://schemas.microsoft.com/office/drawing/2014/main" id="{2820A778-CA15-49C1-967D-87C072A3EF48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96167" y="5012890"/>
              <a:ext cx="113166" cy="118943"/>
            </a:xfrm>
            <a:custGeom>
              <a:avLst/>
              <a:gdLst/>
              <a:ahLst/>
              <a:cxnLst>
                <a:cxn ang="0">
                  <a:pos x="86" y="26"/>
                </a:cxn>
                <a:cxn ang="0">
                  <a:pos x="86" y="98"/>
                </a:cxn>
                <a:cxn ang="0">
                  <a:pos x="91" y="116"/>
                </a:cxn>
                <a:cxn ang="0">
                  <a:pos x="104" y="121"/>
                </a:cxn>
                <a:cxn ang="0">
                  <a:pos x="110" y="121"/>
                </a:cxn>
                <a:cxn ang="0">
                  <a:pos x="117" y="119"/>
                </a:cxn>
                <a:cxn ang="0">
                  <a:pos x="117" y="144"/>
                </a:cxn>
                <a:cxn ang="0">
                  <a:pos x="107" y="146"/>
                </a:cxn>
                <a:cxn ang="0">
                  <a:pos x="94" y="148"/>
                </a:cxn>
                <a:cxn ang="0">
                  <a:pos x="76" y="144"/>
                </a:cxn>
                <a:cxn ang="0">
                  <a:pos x="63" y="135"/>
                </a:cxn>
                <a:cxn ang="0">
                  <a:pos x="56" y="120"/>
                </a:cxn>
                <a:cxn ang="0">
                  <a:pos x="53" y="100"/>
                </a:cxn>
                <a:cxn ang="0">
                  <a:pos x="53" y="26"/>
                </a:cxn>
                <a:cxn ang="0">
                  <a:pos x="36" y="26"/>
                </a:cxn>
                <a:cxn ang="0">
                  <a:pos x="25" y="27"/>
                </a:cxn>
                <a:cxn ang="0">
                  <a:pos x="15" y="30"/>
                </a:cxn>
                <a:cxn ang="0">
                  <a:pos x="7" y="34"/>
                </a:cxn>
                <a:cxn ang="0">
                  <a:pos x="0" y="38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15" y="3"/>
                </a:cxn>
                <a:cxn ang="0">
                  <a:pos x="26" y="1"/>
                </a:cxn>
                <a:cxn ang="0">
                  <a:pos x="39" y="0"/>
                </a:cxn>
                <a:cxn ang="0">
                  <a:pos x="141" y="0"/>
                </a:cxn>
                <a:cxn ang="0">
                  <a:pos x="141" y="26"/>
                </a:cxn>
                <a:cxn ang="0">
                  <a:pos x="86" y="26"/>
                </a:cxn>
              </a:cxnLst>
              <a:rect l="0" t="0" r="r" b="b"/>
              <a:pathLst>
                <a:path w="141" h="148">
                  <a:moveTo>
                    <a:pt x="86" y="26"/>
                  </a:moveTo>
                  <a:cubicBezTo>
                    <a:pt x="86" y="98"/>
                    <a:pt x="86" y="98"/>
                    <a:pt x="86" y="98"/>
                  </a:cubicBezTo>
                  <a:cubicBezTo>
                    <a:pt x="86" y="106"/>
                    <a:pt x="88" y="112"/>
                    <a:pt x="91" y="116"/>
                  </a:cubicBezTo>
                  <a:cubicBezTo>
                    <a:pt x="95" y="119"/>
                    <a:pt x="99" y="121"/>
                    <a:pt x="104" y="121"/>
                  </a:cubicBezTo>
                  <a:cubicBezTo>
                    <a:pt x="106" y="121"/>
                    <a:pt x="108" y="121"/>
                    <a:pt x="110" y="121"/>
                  </a:cubicBezTo>
                  <a:cubicBezTo>
                    <a:pt x="113" y="120"/>
                    <a:pt x="115" y="120"/>
                    <a:pt x="117" y="119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5" y="145"/>
                    <a:pt x="111" y="146"/>
                    <a:pt x="107" y="146"/>
                  </a:cubicBezTo>
                  <a:cubicBezTo>
                    <a:pt x="104" y="147"/>
                    <a:pt x="99" y="148"/>
                    <a:pt x="94" y="148"/>
                  </a:cubicBezTo>
                  <a:cubicBezTo>
                    <a:pt x="87" y="148"/>
                    <a:pt x="81" y="146"/>
                    <a:pt x="76" y="144"/>
                  </a:cubicBezTo>
                  <a:cubicBezTo>
                    <a:pt x="71" y="142"/>
                    <a:pt x="66" y="139"/>
                    <a:pt x="63" y="135"/>
                  </a:cubicBezTo>
                  <a:cubicBezTo>
                    <a:pt x="60" y="130"/>
                    <a:pt x="57" y="125"/>
                    <a:pt x="56" y="120"/>
                  </a:cubicBezTo>
                  <a:cubicBezTo>
                    <a:pt x="54" y="114"/>
                    <a:pt x="53" y="108"/>
                    <a:pt x="53" y="100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2" y="26"/>
                    <a:pt x="29" y="27"/>
                    <a:pt x="25" y="27"/>
                  </a:cubicBezTo>
                  <a:cubicBezTo>
                    <a:pt x="22" y="28"/>
                    <a:pt x="18" y="29"/>
                    <a:pt x="15" y="30"/>
                  </a:cubicBezTo>
                  <a:cubicBezTo>
                    <a:pt x="12" y="31"/>
                    <a:pt x="9" y="32"/>
                    <a:pt x="7" y="34"/>
                  </a:cubicBezTo>
                  <a:cubicBezTo>
                    <a:pt x="4" y="35"/>
                    <a:pt x="2" y="36"/>
                    <a:pt x="0" y="3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9"/>
                    <a:pt x="4" y="7"/>
                    <a:pt x="6" y="6"/>
                  </a:cubicBezTo>
                  <a:cubicBezTo>
                    <a:pt x="9" y="5"/>
                    <a:pt x="12" y="4"/>
                    <a:pt x="15" y="3"/>
                  </a:cubicBezTo>
                  <a:cubicBezTo>
                    <a:pt x="18" y="2"/>
                    <a:pt x="22" y="2"/>
                    <a:pt x="26" y="1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6"/>
                    <a:pt x="141" y="26"/>
                    <a:pt x="141" y="26"/>
                  </a:cubicBezTo>
                  <a:lnTo>
                    <a:pt x="8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5" name="Freeform 30">
              <a:extLst>
                <a:ext uri="{FF2B5EF4-FFF2-40B4-BE49-F238E27FC236}">
                  <a16:creationId xmlns:a16="http://schemas.microsoft.com/office/drawing/2014/main" id="{94F44F81-1283-4441-9B3F-BAC398A4416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14091" y="4955117"/>
              <a:ext cx="168560" cy="176716"/>
            </a:xfrm>
            <a:custGeom>
              <a:avLst/>
              <a:gdLst/>
              <a:ahLst/>
              <a:cxnLst>
                <a:cxn ang="0">
                  <a:pos x="198" y="88"/>
                </a:cxn>
                <a:cxn ang="0">
                  <a:pos x="204" y="106"/>
                </a:cxn>
                <a:cxn ang="0">
                  <a:pos x="208" y="126"/>
                </a:cxn>
                <a:cxn ang="0">
                  <a:pos x="210" y="149"/>
                </a:cxn>
                <a:cxn ang="0">
                  <a:pos x="206" y="178"/>
                </a:cxn>
                <a:cxn ang="0">
                  <a:pos x="194" y="201"/>
                </a:cxn>
                <a:cxn ang="0">
                  <a:pos x="175" y="215"/>
                </a:cxn>
                <a:cxn ang="0">
                  <a:pos x="150" y="220"/>
                </a:cxn>
                <a:cxn ang="0">
                  <a:pos x="134" y="217"/>
                </a:cxn>
                <a:cxn ang="0">
                  <a:pos x="122" y="211"/>
                </a:cxn>
                <a:cxn ang="0">
                  <a:pos x="112" y="201"/>
                </a:cxn>
                <a:cxn ang="0">
                  <a:pos x="105" y="190"/>
                </a:cxn>
                <a:cxn ang="0">
                  <a:pos x="104" y="190"/>
                </a:cxn>
                <a:cxn ang="0">
                  <a:pos x="98" y="201"/>
                </a:cxn>
                <a:cxn ang="0">
                  <a:pos x="88" y="211"/>
                </a:cxn>
                <a:cxn ang="0">
                  <a:pos x="75" y="217"/>
                </a:cxn>
                <a:cxn ang="0">
                  <a:pos x="60" y="220"/>
                </a:cxn>
                <a:cxn ang="0">
                  <a:pos x="34" y="214"/>
                </a:cxn>
                <a:cxn ang="0">
                  <a:pos x="15" y="200"/>
                </a:cxn>
                <a:cxn ang="0">
                  <a:pos x="4" y="177"/>
                </a:cxn>
                <a:cxn ang="0">
                  <a:pos x="0" y="148"/>
                </a:cxn>
                <a:cxn ang="0">
                  <a:pos x="2" y="126"/>
                </a:cxn>
                <a:cxn ang="0">
                  <a:pos x="6" y="106"/>
                </a:cxn>
                <a:cxn ang="0">
                  <a:pos x="12" y="88"/>
                </a:cxn>
                <a:cxn ang="0">
                  <a:pos x="18" y="72"/>
                </a:cxn>
                <a:cxn ang="0">
                  <a:pos x="52" y="72"/>
                </a:cxn>
                <a:cxn ang="0">
                  <a:pos x="45" y="88"/>
                </a:cxn>
                <a:cxn ang="0">
                  <a:pos x="39" y="107"/>
                </a:cxn>
                <a:cxn ang="0">
                  <a:pos x="34" y="128"/>
                </a:cxn>
                <a:cxn ang="0">
                  <a:pos x="32" y="149"/>
                </a:cxn>
                <a:cxn ang="0">
                  <a:pos x="34" y="168"/>
                </a:cxn>
                <a:cxn ang="0">
                  <a:pos x="40" y="182"/>
                </a:cxn>
                <a:cxn ang="0">
                  <a:pos x="49" y="190"/>
                </a:cxn>
                <a:cxn ang="0">
                  <a:pos x="61" y="193"/>
                </a:cxn>
                <a:cxn ang="0">
                  <a:pos x="72" y="191"/>
                </a:cxn>
                <a:cxn ang="0">
                  <a:pos x="81" y="183"/>
                </a:cxn>
                <a:cxn ang="0">
                  <a:pos x="87" y="170"/>
                </a:cxn>
                <a:cxn ang="0">
                  <a:pos x="89" y="149"/>
                </a:cxn>
                <a:cxn ang="0">
                  <a:pos x="89" y="111"/>
                </a:cxn>
                <a:cxn ang="0">
                  <a:pos x="121" y="111"/>
                </a:cxn>
                <a:cxn ang="0">
                  <a:pos x="121" y="149"/>
                </a:cxn>
                <a:cxn ang="0">
                  <a:pos x="123" y="170"/>
                </a:cxn>
                <a:cxn ang="0">
                  <a:pos x="129" y="183"/>
                </a:cxn>
                <a:cxn ang="0">
                  <a:pos x="138" y="191"/>
                </a:cxn>
                <a:cxn ang="0">
                  <a:pos x="149" y="193"/>
                </a:cxn>
                <a:cxn ang="0">
                  <a:pos x="161" y="190"/>
                </a:cxn>
                <a:cxn ang="0">
                  <a:pos x="170" y="181"/>
                </a:cxn>
                <a:cxn ang="0">
                  <a:pos x="176" y="167"/>
                </a:cxn>
                <a:cxn ang="0">
                  <a:pos x="178" y="149"/>
                </a:cxn>
                <a:cxn ang="0">
                  <a:pos x="176" y="128"/>
                </a:cxn>
                <a:cxn ang="0">
                  <a:pos x="171" y="107"/>
                </a:cxn>
                <a:cxn ang="0">
                  <a:pos x="165" y="88"/>
                </a:cxn>
                <a:cxn ang="0">
                  <a:pos x="158" y="72"/>
                </a:cxn>
                <a:cxn ang="0">
                  <a:pos x="192" y="72"/>
                </a:cxn>
                <a:cxn ang="0">
                  <a:pos x="198" y="88"/>
                </a:cxn>
                <a:cxn ang="0">
                  <a:pos x="107" y="49"/>
                </a:cxn>
                <a:cxn ang="0">
                  <a:pos x="90" y="49"/>
                </a:cxn>
                <a:cxn ang="0">
                  <a:pos x="103" y="0"/>
                </a:cxn>
                <a:cxn ang="0">
                  <a:pos x="132" y="0"/>
                </a:cxn>
                <a:cxn ang="0">
                  <a:pos x="107" y="49"/>
                </a:cxn>
              </a:cxnLst>
              <a:rect l="0" t="0" r="r" b="b"/>
              <a:pathLst>
                <a:path w="210" h="220">
                  <a:moveTo>
                    <a:pt x="198" y="88"/>
                  </a:moveTo>
                  <a:cubicBezTo>
                    <a:pt x="200" y="93"/>
                    <a:pt x="202" y="99"/>
                    <a:pt x="204" y="106"/>
                  </a:cubicBezTo>
                  <a:cubicBezTo>
                    <a:pt x="206" y="112"/>
                    <a:pt x="207" y="119"/>
                    <a:pt x="208" y="126"/>
                  </a:cubicBezTo>
                  <a:cubicBezTo>
                    <a:pt x="210" y="133"/>
                    <a:pt x="210" y="141"/>
                    <a:pt x="210" y="149"/>
                  </a:cubicBezTo>
                  <a:cubicBezTo>
                    <a:pt x="210" y="160"/>
                    <a:pt x="209" y="169"/>
                    <a:pt x="206" y="178"/>
                  </a:cubicBezTo>
                  <a:cubicBezTo>
                    <a:pt x="203" y="187"/>
                    <a:pt x="199" y="195"/>
                    <a:pt x="194" y="201"/>
                  </a:cubicBezTo>
                  <a:cubicBezTo>
                    <a:pt x="189" y="207"/>
                    <a:pt x="182" y="211"/>
                    <a:pt x="175" y="215"/>
                  </a:cubicBezTo>
                  <a:cubicBezTo>
                    <a:pt x="167" y="218"/>
                    <a:pt x="159" y="220"/>
                    <a:pt x="150" y="220"/>
                  </a:cubicBezTo>
                  <a:cubicBezTo>
                    <a:pt x="144" y="220"/>
                    <a:pt x="139" y="219"/>
                    <a:pt x="134" y="217"/>
                  </a:cubicBezTo>
                  <a:cubicBezTo>
                    <a:pt x="130" y="216"/>
                    <a:pt x="125" y="214"/>
                    <a:pt x="122" y="211"/>
                  </a:cubicBezTo>
                  <a:cubicBezTo>
                    <a:pt x="118" y="208"/>
                    <a:pt x="115" y="205"/>
                    <a:pt x="112" y="201"/>
                  </a:cubicBezTo>
                  <a:cubicBezTo>
                    <a:pt x="109" y="198"/>
                    <a:pt x="107" y="194"/>
                    <a:pt x="105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3" y="194"/>
                    <a:pt x="101" y="198"/>
                    <a:pt x="98" y="201"/>
                  </a:cubicBezTo>
                  <a:cubicBezTo>
                    <a:pt x="95" y="205"/>
                    <a:pt x="92" y="208"/>
                    <a:pt x="88" y="211"/>
                  </a:cubicBezTo>
                  <a:cubicBezTo>
                    <a:pt x="84" y="213"/>
                    <a:pt x="80" y="216"/>
                    <a:pt x="75" y="217"/>
                  </a:cubicBezTo>
                  <a:cubicBezTo>
                    <a:pt x="70" y="219"/>
                    <a:pt x="65" y="220"/>
                    <a:pt x="60" y="220"/>
                  </a:cubicBezTo>
                  <a:cubicBezTo>
                    <a:pt x="50" y="220"/>
                    <a:pt x="41" y="218"/>
                    <a:pt x="34" y="214"/>
                  </a:cubicBezTo>
                  <a:cubicBezTo>
                    <a:pt x="26" y="211"/>
                    <a:pt x="20" y="206"/>
                    <a:pt x="15" y="200"/>
                  </a:cubicBezTo>
                  <a:cubicBezTo>
                    <a:pt x="10" y="193"/>
                    <a:pt x="6" y="186"/>
                    <a:pt x="4" y="177"/>
                  </a:cubicBezTo>
                  <a:cubicBezTo>
                    <a:pt x="1" y="168"/>
                    <a:pt x="0" y="159"/>
                    <a:pt x="0" y="148"/>
                  </a:cubicBezTo>
                  <a:cubicBezTo>
                    <a:pt x="0" y="141"/>
                    <a:pt x="1" y="133"/>
                    <a:pt x="2" y="126"/>
                  </a:cubicBezTo>
                  <a:cubicBezTo>
                    <a:pt x="3" y="119"/>
                    <a:pt x="4" y="112"/>
                    <a:pt x="6" y="106"/>
                  </a:cubicBezTo>
                  <a:cubicBezTo>
                    <a:pt x="8" y="99"/>
                    <a:pt x="10" y="93"/>
                    <a:pt x="12" y="88"/>
                  </a:cubicBezTo>
                  <a:cubicBezTo>
                    <a:pt x="14" y="82"/>
                    <a:pt x="16" y="77"/>
                    <a:pt x="18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0" y="77"/>
                    <a:pt x="48" y="82"/>
                    <a:pt x="45" y="88"/>
                  </a:cubicBezTo>
                  <a:cubicBezTo>
                    <a:pt x="43" y="94"/>
                    <a:pt x="41" y="100"/>
                    <a:pt x="39" y="107"/>
                  </a:cubicBezTo>
                  <a:cubicBezTo>
                    <a:pt x="37" y="114"/>
                    <a:pt x="35" y="121"/>
                    <a:pt x="34" y="128"/>
                  </a:cubicBezTo>
                  <a:cubicBezTo>
                    <a:pt x="32" y="135"/>
                    <a:pt x="32" y="142"/>
                    <a:pt x="32" y="149"/>
                  </a:cubicBezTo>
                  <a:cubicBezTo>
                    <a:pt x="32" y="156"/>
                    <a:pt x="33" y="162"/>
                    <a:pt x="34" y="168"/>
                  </a:cubicBezTo>
                  <a:cubicBezTo>
                    <a:pt x="35" y="174"/>
                    <a:pt x="37" y="178"/>
                    <a:pt x="40" y="182"/>
                  </a:cubicBezTo>
                  <a:cubicBezTo>
                    <a:pt x="42" y="186"/>
                    <a:pt x="46" y="188"/>
                    <a:pt x="49" y="190"/>
                  </a:cubicBezTo>
                  <a:cubicBezTo>
                    <a:pt x="53" y="192"/>
                    <a:pt x="56" y="193"/>
                    <a:pt x="61" y="193"/>
                  </a:cubicBezTo>
                  <a:cubicBezTo>
                    <a:pt x="65" y="193"/>
                    <a:pt x="69" y="192"/>
                    <a:pt x="72" y="191"/>
                  </a:cubicBezTo>
                  <a:cubicBezTo>
                    <a:pt x="76" y="189"/>
                    <a:pt x="79" y="187"/>
                    <a:pt x="81" y="183"/>
                  </a:cubicBezTo>
                  <a:cubicBezTo>
                    <a:pt x="84" y="180"/>
                    <a:pt x="86" y="175"/>
                    <a:pt x="87" y="170"/>
                  </a:cubicBezTo>
                  <a:cubicBezTo>
                    <a:pt x="89" y="164"/>
                    <a:pt x="89" y="158"/>
                    <a:pt x="89" y="149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8"/>
                    <a:pt x="122" y="164"/>
                    <a:pt x="123" y="170"/>
                  </a:cubicBezTo>
                  <a:cubicBezTo>
                    <a:pt x="124" y="175"/>
                    <a:pt x="126" y="180"/>
                    <a:pt x="129" y="183"/>
                  </a:cubicBezTo>
                  <a:cubicBezTo>
                    <a:pt x="131" y="187"/>
                    <a:pt x="134" y="189"/>
                    <a:pt x="138" y="191"/>
                  </a:cubicBezTo>
                  <a:cubicBezTo>
                    <a:pt x="141" y="192"/>
                    <a:pt x="145" y="193"/>
                    <a:pt x="149" y="193"/>
                  </a:cubicBezTo>
                  <a:cubicBezTo>
                    <a:pt x="153" y="193"/>
                    <a:pt x="157" y="192"/>
                    <a:pt x="161" y="190"/>
                  </a:cubicBezTo>
                  <a:cubicBezTo>
                    <a:pt x="164" y="188"/>
                    <a:pt x="167" y="185"/>
                    <a:pt x="170" y="181"/>
                  </a:cubicBezTo>
                  <a:cubicBezTo>
                    <a:pt x="173" y="178"/>
                    <a:pt x="175" y="173"/>
                    <a:pt x="176" y="167"/>
                  </a:cubicBezTo>
                  <a:cubicBezTo>
                    <a:pt x="177" y="162"/>
                    <a:pt x="178" y="156"/>
                    <a:pt x="178" y="149"/>
                  </a:cubicBezTo>
                  <a:cubicBezTo>
                    <a:pt x="178" y="142"/>
                    <a:pt x="177" y="135"/>
                    <a:pt x="176" y="128"/>
                  </a:cubicBezTo>
                  <a:cubicBezTo>
                    <a:pt x="175" y="121"/>
                    <a:pt x="173" y="114"/>
                    <a:pt x="171" y="107"/>
                  </a:cubicBezTo>
                  <a:cubicBezTo>
                    <a:pt x="169" y="100"/>
                    <a:pt x="167" y="94"/>
                    <a:pt x="165" y="88"/>
                  </a:cubicBezTo>
                  <a:cubicBezTo>
                    <a:pt x="162" y="82"/>
                    <a:pt x="160" y="77"/>
                    <a:pt x="158" y="72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4" y="77"/>
                    <a:pt x="196" y="82"/>
                    <a:pt x="198" y="88"/>
                  </a:cubicBezTo>
                  <a:close/>
                  <a:moveTo>
                    <a:pt x="107" y="49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107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4CE295C3-B56D-4733-A511-68B3197E821F}"/>
              </a:ext>
            </a:extLst>
          </p:cNvPr>
          <p:cNvGrpSpPr/>
          <p:nvPr/>
        </p:nvGrpSpPr>
        <p:grpSpPr bwMode="black">
          <a:xfrm>
            <a:off x="5554142" y="4445620"/>
            <a:ext cx="348486" cy="182485"/>
            <a:chOff x="2772926" y="4973833"/>
            <a:chExt cx="349910" cy="189581"/>
          </a:xfrm>
          <a:solidFill>
            <a:srgbClr val="FFFFFF"/>
          </a:solidFill>
          <a:effectLst/>
        </p:grpSpPr>
        <p:sp>
          <p:nvSpPr>
            <p:cNvPr id="644" name="Freeform 21">
              <a:extLst>
                <a:ext uri="{FF2B5EF4-FFF2-40B4-BE49-F238E27FC236}">
                  <a16:creationId xmlns:a16="http://schemas.microsoft.com/office/drawing/2014/main" id="{2B913CB0-F66C-447D-9E49-EE82C747F6FC}"/>
                </a:ext>
              </a:extLst>
            </p:cNvPr>
            <p:cNvSpPr>
              <a:spLocks/>
            </p:cNvSpPr>
            <p:nvPr/>
          </p:nvSpPr>
          <p:spPr bwMode="black">
            <a:xfrm>
              <a:off x="2772926" y="4984201"/>
              <a:ext cx="130337" cy="175881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9"/>
                </a:cxn>
                <a:cxn ang="0">
                  <a:pos x="218" y="69"/>
                </a:cxn>
              </a:cxnLst>
              <a:rect l="0" t="0" r="r" b="b"/>
              <a:pathLst>
                <a:path w="352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5" name="Freeform 22">
              <a:extLst>
                <a:ext uri="{FF2B5EF4-FFF2-40B4-BE49-F238E27FC236}">
                  <a16:creationId xmlns:a16="http://schemas.microsoft.com/office/drawing/2014/main" id="{3E7254C1-CBB7-4424-85A3-A7AD32882A1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74381" y="5031596"/>
              <a:ext cx="105899" cy="131818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19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6" name="Freeform 23">
              <a:extLst>
                <a:ext uri="{FF2B5EF4-FFF2-40B4-BE49-F238E27FC236}">
                  <a16:creationId xmlns:a16="http://schemas.microsoft.com/office/drawing/2014/main" id="{82754E89-C09C-46F1-B9BC-EDF8887702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007310" y="4973833"/>
              <a:ext cx="115526" cy="186249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2AF0081-6DAF-426C-8F01-6C3A3B6520D5}"/>
              </a:ext>
            </a:extLst>
          </p:cNvPr>
          <p:cNvGrpSpPr/>
          <p:nvPr/>
        </p:nvGrpSpPr>
        <p:grpSpPr bwMode="black">
          <a:xfrm>
            <a:off x="7350052" y="3343775"/>
            <a:ext cx="1081912" cy="207474"/>
            <a:chOff x="5953627" y="6205329"/>
            <a:chExt cx="1086337" cy="215543"/>
          </a:xfrm>
          <a:solidFill>
            <a:srgbClr val="FFFFFF"/>
          </a:solidFill>
          <a:effectLst/>
        </p:grpSpPr>
        <p:sp>
          <p:nvSpPr>
            <p:cNvPr id="633" name="Freeform 24">
              <a:extLst>
                <a:ext uri="{FF2B5EF4-FFF2-40B4-BE49-F238E27FC236}">
                  <a16:creationId xmlns:a16="http://schemas.microsoft.com/office/drawing/2014/main" id="{BF63B6DD-788E-4CF9-9F12-1F3CEC3E43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53627" y="6214946"/>
              <a:ext cx="116725" cy="157181"/>
            </a:xfrm>
            <a:custGeom>
              <a:avLst/>
              <a:gdLst/>
              <a:ahLst/>
              <a:cxnLst>
                <a:cxn ang="0">
                  <a:pos x="215" y="68"/>
                </a:cxn>
                <a:cxn ang="0">
                  <a:pos x="215" y="474"/>
                </a:cxn>
                <a:cxn ang="0">
                  <a:pos x="134" y="474"/>
                </a:cxn>
                <a:cxn ang="0">
                  <a:pos x="134" y="68"/>
                </a:cxn>
                <a:cxn ang="0">
                  <a:pos x="0" y="68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8"/>
                </a:cxn>
                <a:cxn ang="0">
                  <a:pos x="215" y="68"/>
                </a:cxn>
              </a:cxnLst>
              <a:rect l="0" t="0" r="r" b="b"/>
              <a:pathLst>
                <a:path w="352" h="474">
                  <a:moveTo>
                    <a:pt x="215" y="68"/>
                  </a:moveTo>
                  <a:lnTo>
                    <a:pt x="215" y="474"/>
                  </a:lnTo>
                  <a:lnTo>
                    <a:pt x="134" y="474"/>
                  </a:lnTo>
                  <a:lnTo>
                    <a:pt x="134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8"/>
                  </a:lnTo>
                  <a:lnTo>
                    <a:pt x="215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4" name="Freeform 25">
              <a:extLst>
                <a:ext uri="{FF2B5EF4-FFF2-40B4-BE49-F238E27FC236}">
                  <a16:creationId xmlns:a16="http://schemas.microsoft.com/office/drawing/2014/main" id="{0499FB00-7856-4302-B7BE-476471F16AF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046808" y="6257059"/>
              <a:ext cx="102466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5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5" name="Freeform 26">
              <a:extLst>
                <a:ext uri="{FF2B5EF4-FFF2-40B4-BE49-F238E27FC236}">
                  <a16:creationId xmlns:a16="http://schemas.microsoft.com/office/drawing/2014/main" id="{68C157FD-6139-4F5E-9CB0-819E614ED68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61875" y="6257059"/>
              <a:ext cx="73616" cy="163813"/>
            </a:xfrm>
            <a:custGeom>
              <a:avLst/>
              <a:gdLst/>
              <a:ahLst/>
              <a:cxnLst>
                <a:cxn ang="0">
                  <a:pos x="73" y="192"/>
                </a:cxn>
                <a:cxn ang="0">
                  <a:pos x="53" y="207"/>
                </a:cxn>
                <a:cxn ang="0">
                  <a:pos x="29" y="209"/>
                </a:cxn>
                <a:cxn ang="0">
                  <a:pos x="24" y="193"/>
                </a:cxn>
                <a:cxn ang="0">
                  <a:pos x="34" y="194"/>
                </a:cxn>
                <a:cxn ang="0">
                  <a:pos x="48" y="190"/>
                </a:cxn>
                <a:cxn ang="0">
                  <a:pos x="52" y="182"/>
                </a:cxn>
                <a:cxn ang="0">
                  <a:pos x="48" y="175"/>
                </a:cxn>
                <a:cxn ang="0">
                  <a:pos x="35" y="172"/>
                </a:cxn>
                <a:cxn ang="0">
                  <a:pos x="30" y="172"/>
                </a:cxn>
                <a:cxn ang="0">
                  <a:pos x="22" y="149"/>
                </a:cxn>
                <a:cxn ang="0">
                  <a:pos x="6" y="145"/>
                </a:cxn>
                <a:cxn ang="0">
                  <a:pos x="0" y="112"/>
                </a:cxn>
                <a:cxn ang="0">
                  <a:pos x="19" y="122"/>
                </a:cxn>
                <a:cxn ang="0">
                  <a:pos x="38" y="125"/>
                </a:cxn>
                <a:cxn ang="0">
                  <a:pos x="62" y="110"/>
                </a:cxn>
                <a:cxn ang="0">
                  <a:pos x="57" y="98"/>
                </a:cxn>
                <a:cxn ang="0">
                  <a:pos x="34" y="86"/>
                </a:cxn>
                <a:cxn ang="0">
                  <a:pos x="9" y="70"/>
                </a:cxn>
                <a:cxn ang="0">
                  <a:pos x="0" y="44"/>
                </a:cxn>
                <a:cxn ang="0">
                  <a:pos x="14" y="12"/>
                </a:cxn>
                <a:cxn ang="0">
                  <a:pos x="54" y="0"/>
                </a:cxn>
                <a:cxn ang="0">
                  <a:pos x="72" y="2"/>
                </a:cxn>
                <a:cxn ang="0">
                  <a:pos x="87" y="6"/>
                </a:cxn>
                <a:cxn ang="0">
                  <a:pos x="79" y="31"/>
                </a:cxn>
                <a:cxn ang="0">
                  <a:pos x="62" y="26"/>
                </a:cxn>
                <a:cxn ang="0">
                  <a:pos x="38" y="30"/>
                </a:cxn>
                <a:cxn ang="0">
                  <a:pos x="34" y="48"/>
                </a:cxn>
                <a:cxn ang="0">
                  <a:pos x="46" y="58"/>
                </a:cxn>
                <a:cxn ang="0">
                  <a:pos x="72" y="70"/>
                </a:cxn>
                <a:cxn ang="0">
                  <a:pos x="92" y="91"/>
                </a:cxn>
                <a:cxn ang="0">
                  <a:pos x="92" y="121"/>
                </a:cxn>
                <a:cxn ang="0">
                  <a:pos x="69" y="144"/>
                </a:cxn>
                <a:cxn ang="0">
                  <a:pos x="50" y="160"/>
                </a:cxn>
                <a:cxn ang="0">
                  <a:pos x="69" y="167"/>
                </a:cxn>
                <a:cxn ang="0">
                  <a:pos x="75" y="182"/>
                </a:cxn>
              </a:cxnLst>
              <a:rect l="0" t="0" r="r" b="b"/>
              <a:pathLst>
                <a:path w="94" h="209">
                  <a:moveTo>
                    <a:pt x="75" y="182"/>
                  </a:moveTo>
                  <a:cubicBezTo>
                    <a:pt x="75" y="186"/>
                    <a:pt x="75" y="189"/>
                    <a:pt x="73" y="192"/>
                  </a:cubicBezTo>
                  <a:cubicBezTo>
                    <a:pt x="72" y="196"/>
                    <a:pt x="69" y="199"/>
                    <a:pt x="66" y="201"/>
                  </a:cubicBezTo>
                  <a:cubicBezTo>
                    <a:pt x="63" y="203"/>
                    <a:pt x="58" y="205"/>
                    <a:pt x="53" y="207"/>
                  </a:cubicBezTo>
                  <a:cubicBezTo>
                    <a:pt x="48" y="208"/>
                    <a:pt x="42" y="209"/>
                    <a:pt x="34" y="209"/>
                  </a:cubicBezTo>
                  <a:cubicBezTo>
                    <a:pt x="33" y="209"/>
                    <a:pt x="31" y="209"/>
                    <a:pt x="29" y="209"/>
                  </a:cubicBezTo>
                  <a:cubicBezTo>
                    <a:pt x="28" y="209"/>
                    <a:pt x="26" y="209"/>
                    <a:pt x="24" y="208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6" y="194"/>
                    <a:pt x="28" y="194"/>
                    <a:pt x="29" y="194"/>
                  </a:cubicBezTo>
                  <a:cubicBezTo>
                    <a:pt x="31" y="194"/>
                    <a:pt x="32" y="194"/>
                    <a:pt x="34" y="194"/>
                  </a:cubicBezTo>
                  <a:cubicBezTo>
                    <a:pt x="37" y="194"/>
                    <a:pt x="40" y="193"/>
                    <a:pt x="42" y="193"/>
                  </a:cubicBezTo>
                  <a:cubicBezTo>
                    <a:pt x="44" y="192"/>
                    <a:pt x="46" y="191"/>
                    <a:pt x="48" y="190"/>
                  </a:cubicBezTo>
                  <a:cubicBezTo>
                    <a:pt x="49" y="189"/>
                    <a:pt x="50" y="188"/>
                    <a:pt x="51" y="186"/>
                  </a:cubicBezTo>
                  <a:cubicBezTo>
                    <a:pt x="51" y="185"/>
                    <a:pt x="52" y="183"/>
                    <a:pt x="52" y="182"/>
                  </a:cubicBezTo>
                  <a:cubicBezTo>
                    <a:pt x="52" y="181"/>
                    <a:pt x="52" y="180"/>
                    <a:pt x="51" y="179"/>
                  </a:cubicBezTo>
                  <a:cubicBezTo>
                    <a:pt x="50" y="177"/>
                    <a:pt x="49" y="176"/>
                    <a:pt x="48" y="175"/>
                  </a:cubicBezTo>
                  <a:cubicBezTo>
                    <a:pt x="47" y="174"/>
                    <a:pt x="45" y="174"/>
                    <a:pt x="43" y="173"/>
                  </a:cubicBezTo>
                  <a:cubicBezTo>
                    <a:pt x="41" y="172"/>
                    <a:pt x="38" y="172"/>
                    <a:pt x="35" y="172"/>
                  </a:cubicBezTo>
                  <a:cubicBezTo>
                    <a:pt x="35" y="172"/>
                    <a:pt x="34" y="172"/>
                    <a:pt x="33" y="172"/>
                  </a:cubicBezTo>
                  <a:cubicBezTo>
                    <a:pt x="32" y="172"/>
                    <a:pt x="31" y="172"/>
                    <a:pt x="30" y="172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8" y="150"/>
                    <a:pt x="25" y="150"/>
                    <a:pt x="22" y="149"/>
                  </a:cubicBezTo>
                  <a:cubicBezTo>
                    <a:pt x="19" y="149"/>
                    <a:pt x="17" y="148"/>
                    <a:pt x="14" y="147"/>
                  </a:cubicBezTo>
                  <a:cubicBezTo>
                    <a:pt x="11" y="147"/>
                    <a:pt x="9" y="146"/>
                    <a:pt x="6" y="145"/>
                  </a:cubicBezTo>
                  <a:cubicBezTo>
                    <a:pt x="4" y="144"/>
                    <a:pt x="1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2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29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4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4" y="100"/>
                    <a:pt x="94" y="106"/>
                  </a:cubicBezTo>
                  <a:cubicBezTo>
                    <a:pt x="94" y="111"/>
                    <a:pt x="94" y="117"/>
                    <a:pt x="92" y="121"/>
                  </a:cubicBezTo>
                  <a:cubicBezTo>
                    <a:pt x="90" y="126"/>
                    <a:pt x="87" y="131"/>
                    <a:pt x="83" y="135"/>
                  </a:cubicBezTo>
                  <a:cubicBezTo>
                    <a:pt x="80" y="138"/>
                    <a:pt x="75" y="142"/>
                    <a:pt x="69" y="144"/>
                  </a:cubicBezTo>
                  <a:cubicBezTo>
                    <a:pt x="64" y="147"/>
                    <a:pt x="58" y="149"/>
                    <a:pt x="50" y="15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5" y="160"/>
                    <a:pt x="58" y="161"/>
                    <a:pt x="61" y="162"/>
                  </a:cubicBezTo>
                  <a:cubicBezTo>
                    <a:pt x="65" y="163"/>
                    <a:pt x="67" y="165"/>
                    <a:pt x="69" y="167"/>
                  </a:cubicBezTo>
                  <a:cubicBezTo>
                    <a:pt x="71" y="169"/>
                    <a:pt x="73" y="171"/>
                    <a:pt x="74" y="174"/>
                  </a:cubicBezTo>
                  <a:cubicBezTo>
                    <a:pt x="75" y="176"/>
                    <a:pt x="75" y="179"/>
                    <a:pt x="75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6" name="Freeform 27">
              <a:extLst>
                <a:ext uri="{FF2B5EF4-FFF2-40B4-BE49-F238E27FC236}">
                  <a16:creationId xmlns:a16="http://schemas.microsoft.com/office/drawing/2014/main" id="{B9329426-852E-41A3-9569-0CD58ED3CE5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4709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7" name="Freeform 28">
              <a:extLst>
                <a:ext uri="{FF2B5EF4-FFF2-40B4-BE49-F238E27FC236}">
                  <a16:creationId xmlns:a16="http://schemas.microsoft.com/office/drawing/2014/main" id="{A84C4922-54FA-4BD2-90F8-55D6C5D498E3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69459" y="6205329"/>
              <a:ext cx="103461" cy="166797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2" y="503"/>
                </a:cxn>
              </a:cxnLst>
              <a:rect l="0" t="0" r="r" b="b"/>
              <a:pathLst>
                <a:path w="312" h="503">
                  <a:moveTo>
                    <a:pt x="212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8" name="Freeform 29">
              <a:extLst>
                <a:ext uri="{FF2B5EF4-FFF2-40B4-BE49-F238E27FC236}">
                  <a16:creationId xmlns:a16="http://schemas.microsoft.com/office/drawing/2014/main" id="{769A252F-1EC2-46B5-A364-0BF0DC88F366}"/>
                </a:ext>
              </a:extLst>
            </p:cNvPr>
            <p:cNvSpPr>
              <a:spLocks/>
            </p:cNvSpPr>
            <p:nvPr/>
          </p:nvSpPr>
          <p:spPr bwMode="black">
            <a:xfrm>
              <a:off x="6484526" y="6205329"/>
              <a:ext cx="104124" cy="166797"/>
            </a:xfrm>
            <a:custGeom>
              <a:avLst/>
              <a:gdLst/>
              <a:ahLst/>
              <a:cxnLst>
                <a:cxn ang="0">
                  <a:pos x="213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6" y="163"/>
                </a:cxn>
                <a:cxn ang="0">
                  <a:pos x="302" y="163"/>
                </a:cxn>
                <a:cxn ang="0">
                  <a:pos x="158" y="326"/>
                </a:cxn>
                <a:cxn ang="0">
                  <a:pos x="314" y="503"/>
                </a:cxn>
                <a:cxn ang="0">
                  <a:pos x="213" y="503"/>
                </a:cxn>
              </a:cxnLst>
              <a:rect l="0" t="0" r="r" b="b"/>
              <a:pathLst>
                <a:path w="314" h="503">
                  <a:moveTo>
                    <a:pt x="213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6" y="163"/>
                  </a:lnTo>
                  <a:lnTo>
                    <a:pt x="302" y="163"/>
                  </a:lnTo>
                  <a:lnTo>
                    <a:pt x="158" y="326"/>
                  </a:lnTo>
                  <a:lnTo>
                    <a:pt x="314" y="503"/>
                  </a:lnTo>
                  <a:lnTo>
                    <a:pt x="213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9" name="Freeform 30">
              <a:extLst>
                <a:ext uri="{FF2B5EF4-FFF2-40B4-BE49-F238E27FC236}">
                  <a16:creationId xmlns:a16="http://schemas.microsoft.com/office/drawing/2014/main" id="{39F7D72C-5EEF-43E8-958B-899F0F94882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597272" y="6212293"/>
              <a:ext cx="100476" cy="163149"/>
            </a:xfrm>
            <a:custGeom>
              <a:avLst/>
              <a:gdLst/>
              <a:ahLst/>
              <a:cxnLst>
                <a:cxn ang="0">
                  <a:pos x="95" y="204"/>
                </a:cxn>
                <a:cxn ang="0">
                  <a:pos x="95" y="183"/>
                </a:cxn>
                <a:cxn ang="0">
                  <a:pos x="95" y="183"/>
                </a:cxn>
                <a:cxn ang="0">
                  <a:pos x="88" y="192"/>
                </a:cxn>
                <a:cxn ang="0">
                  <a:pos x="78" y="200"/>
                </a:cxn>
                <a:cxn ang="0">
                  <a:pos x="66" y="206"/>
                </a:cxn>
                <a:cxn ang="0">
                  <a:pos x="51" y="208"/>
                </a:cxn>
                <a:cxn ang="0">
                  <a:pos x="13" y="193"/>
                </a:cxn>
                <a:cxn ang="0">
                  <a:pos x="0" y="148"/>
                </a:cxn>
                <a:cxn ang="0">
                  <a:pos x="0" y="60"/>
                </a:cxn>
                <a:cxn ang="0">
                  <a:pos x="33" y="60"/>
                </a:cxn>
                <a:cxn ang="0">
                  <a:pos x="33" y="144"/>
                </a:cxn>
                <a:cxn ang="0">
                  <a:pos x="35" y="161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1"/>
                </a:cxn>
                <a:cxn ang="0">
                  <a:pos x="75" y="179"/>
                </a:cxn>
                <a:cxn ang="0">
                  <a:pos x="86" y="171"/>
                </a:cxn>
                <a:cxn ang="0">
                  <a:pos x="93" y="160"/>
                </a:cxn>
                <a:cxn ang="0">
                  <a:pos x="95" y="144"/>
                </a:cxn>
                <a:cxn ang="0">
                  <a:pos x="95" y="60"/>
                </a:cxn>
                <a:cxn ang="0">
                  <a:pos x="128" y="60"/>
                </a:cxn>
                <a:cxn ang="0">
                  <a:pos x="128" y="204"/>
                </a:cxn>
                <a:cxn ang="0">
                  <a:pos x="95" y="204"/>
                </a:cxn>
                <a:cxn ang="0">
                  <a:pos x="53" y="17"/>
                </a:cxn>
                <a:cxn ang="0">
                  <a:pos x="52" y="23"/>
                </a:cxn>
                <a:cxn ang="0">
                  <a:pos x="48" y="28"/>
                </a:cxn>
                <a:cxn ang="0">
                  <a:pos x="43" y="32"/>
                </a:cxn>
                <a:cxn ang="0">
                  <a:pos x="36" y="33"/>
                </a:cxn>
                <a:cxn ang="0">
                  <a:pos x="29" y="32"/>
                </a:cxn>
                <a:cxn ang="0">
                  <a:pos x="23" y="28"/>
                </a:cxn>
                <a:cxn ang="0">
                  <a:pos x="20" y="23"/>
                </a:cxn>
                <a:cxn ang="0">
                  <a:pos x="18" y="17"/>
                </a:cxn>
                <a:cxn ang="0">
                  <a:pos x="20" y="10"/>
                </a:cxn>
                <a:cxn ang="0">
                  <a:pos x="23" y="5"/>
                </a:cxn>
                <a:cxn ang="0">
                  <a:pos x="29" y="1"/>
                </a:cxn>
                <a:cxn ang="0">
                  <a:pos x="36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2" y="10"/>
                </a:cxn>
                <a:cxn ang="0">
                  <a:pos x="53" y="17"/>
                </a:cxn>
                <a:cxn ang="0">
                  <a:pos x="113" y="17"/>
                </a:cxn>
                <a:cxn ang="0">
                  <a:pos x="111" y="23"/>
                </a:cxn>
                <a:cxn ang="0">
                  <a:pos x="108" y="28"/>
                </a:cxn>
                <a:cxn ang="0">
                  <a:pos x="102" y="32"/>
                </a:cxn>
                <a:cxn ang="0">
                  <a:pos x="95" y="33"/>
                </a:cxn>
                <a:cxn ang="0">
                  <a:pos x="88" y="32"/>
                </a:cxn>
                <a:cxn ang="0">
                  <a:pos x="83" y="28"/>
                </a:cxn>
                <a:cxn ang="0">
                  <a:pos x="79" y="23"/>
                </a:cxn>
                <a:cxn ang="0">
                  <a:pos x="78" y="17"/>
                </a:cxn>
                <a:cxn ang="0">
                  <a:pos x="79" y="10"/>
                </a:cxn>
                <a:cxn ang="0">
                  <a:pos x="83" y="5"/>
                </a:cxn>
                <a:cxn ang="0">
                  <a:pos x="88" y="1"/>
                </a:cxn>
                <a:cxn ang="0">
                  <a:pos x="95" y="0"/>
                </a:cxn>
                <a:cxn ang="0">
                  <a:pos x="102" y="1"/>
                </a:cxn>
                <a:cxn ang="0">
                  <a:pos x="108" y="5"/>
                </a:cxn>
                <a:cxn ang="0">
                  <a:pos x="111" y="10"/>
                </a:cxn>
                <a:cxn ang="0">
                  <a:pos x="113" y="17"/>
                </a:cxn>
              </a:cxnLst>
              <a:rect l="0" t="0" r="r" b="b"/>
              <a:pathLst>
                <a:path w="128" h="208">
                  <a:moveTo>
                    <a:pt x="95" y="204"/>
                  </a:moveTo>
                  <a:cubicBezTo>
                    <a:pt x="95" y="183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3" y="186"/>
                    <a:pt x="90" y="189"/>
                    <a:pt x="88" y="192"/>
                  </a:cubicBezTo>
                  <a:cubicBezTo>
                    <a:pt x="85" y="195"/>
                    <a:pt x="82" y="198"/>
                    <a:pt x="78" y="200"/>
                  </a:cubicBezTo>
                  <a:cubicBezTo>
                    <a:pt x="74" y="203"/>
                    <a:pt x="70" y="204"/>
                    <a:pt x="66" y="206"/>
                  </a:cubicBezTo>
                  <a:cubicBezTo>
                    <a:pt x="61" y="207"/>
                    <a:pt x="57" y="208"/>
                    <a:pt x="51" y="208"/>
                  </a:cubicBezTo>
                  <a:cubicBezTo>
                    <a:pt x="35" y="208"/>
                    <a:pt x="22" y="203"/>
                    <a:pt x="13" y="193"/>
                  </a:cubicBezTo>
                  <a:cubicBezTo>
                    <a:pt x="4" y="183"/>
                    <a:pt x="0" y="168"/>
                    <a:pt x="0" y="1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33" y="150"/>
                    <a:pt x="34" y="156"/>
                    <a:pt x="35" y="161"/>
                  </a:cubicBezTo>
                  <a:cubicBezTo>
                    <a:pt x="36" y="166"/>
                    <a:pt x="38" y="170"/>
                    <a:pt x="41" y="173"/>
                  </a:cubicBezTo>
                  <a:cubicBezTo>
                    <a:pt x="44" y="176"/>
                    <a:pt x="47" y="178"/>
                    <a:pt x="51" y="179"/>
                  </a:cubicBezTo>
                  <a:cubicBezTo>
                    <a:pt x="54" y="180"/>
                    <a:pt x="58" y="181"/>
                    <a:pt x="63" y="181"/>
                  </a:cubicBezTo>
                  <a:cubicBezTo>
                    <a:pt x="67" y="181"/>
                    <a:pt x="71" y="180"/>
                    <a:pt x="75" y="179"/>
                  </a:cubicBezTo>
                  <a:cubicBezTo>
                    <a:pt x="79" y="177"/>
                    <a:pt x="83" y="175"/>
                    <a:pt x="86" y="171"/>
                  </a:cubicBezTo>
                  <a:cubicBezTo>
                    <a:pt x="89" y="168"/>
                    <a:pt x="91" y="164"/>
                    <a:pt x="93" y="160"/>
                  </a:cubicBezTo>
                  <a:cubicBezTo>
                    <a:pt x="95" y="155"/>
                    <a:pt x="95" y="149"/>
                    <a:pt x="95" y="14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95" y="204"/>
                  </a:lnTo>
                  <a:close/>
                  <a:moveTo>
                    <a:pt x="53" y="17"/>
                  </a:moveTo>
                  <a:cubicBezTo>
                    <a:pt x="53" y="19"/>
                    <a:pt x="53" y="21"/>
                    <a:pt x="52" y="23"/>
                  </a:cubicBezTo>
                  <a:cubicBezTo>
                    <a:pt x="51" y="25"/>
                    <a:pt x="50" y="27"/>
                    <a:pt x="48" y="28"/>
                  </a:cubicBezTo>
                  <a:cubicBezTo>
                    <a:pt x="47" y="30"/>
                    <a:pt x="45" y="31"/>
                    <a:pt x="43" y="32"/>
                  </a:cubicBezTo>
                  <a:cubicBezTo>
                    <a:pt x="41" y="33"/>
                    <a:pt x="38" y="33"/>
                    <a:pt x="36" y="33"/>
                  </a:cubicBezTo>
                  <a:cubicBezTo>
                    <a:pt x="33" y="33"/>
                    <a:pt x="31" y="33"/>
                    <a:pt x="29" y="32"/>
                  </a:cubicBezTo>
                  <a:cubicBezTo>
                    <a:pt x="27" y="31"/>
                    <a:pt x="25" y="30"/>
                    <a:pt x="23" y="28"/>
                  </a:cubicBezTo>
                  <a:cubicBezTo>
                    <a:pt x="22" y="27"/>
                    <a:pt x="21" y="25"/>
                    <a:pt x="20" y="23"/>
                  </a:cubicBezTo>
                  <a:cubicBezTo>
                    <a:pt x="19" y="21"/>
                    <a:pt x="18" y="19"/>
                    <a:pt x="18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1" y="8"/>
                    <a:pt x="22" y="6"/>
                    <a:pt x="23" y="5"/>
                  </a:cubicBezTo>
                  <a:cubicBezTo>
                    <a:pt x="25" y="3"/>
                    <a:pt x="27" y="2"/>
                    <a:pt x="29" y="1"/>
                  </a:cubicBezTo>
                  <a:cubicBezTo>
                    <a:pt x="31" y="0"/>
                    <a:pt x="33" y="0"/>
                    <a:pt x="36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0" y="6"/>
                    <a:pt x="51" y="8"/>
                    <a:pt x="52" y="10"/>
                  </a:cubicBezTo>
                  <a:cubicBezTo>
                    <a:pt x="53" y="12"/>
                    <a:pt x="53" y="14"/>
                    <a:pt x="53" y="17"/>
                  </a:cubicBezTo>
                  <a:close/>
                  <a:moveTo>
                    <a:pt x="113" y="17"/>
                  </a:moveTo>
                  <a:cubicBezTo>
                    <a:pt x="113" y="19"/>
                    <a:pt x="112" y="21"/>
                    <a:pt x="111" y="23"/>
                  </a:cubicBezTo>
                  <a:cubicBezTo>
                    <a:pt x="110" y="25"/>
                    <a:pt x="109" y="27"/>
                    <a:pt x="108" y="28"/>
                  </a:cubicBezTo>
                  <a:cubicBezTo>
                    <a:pt x="106" y="30"/>
                    <a:pt x="104" y="31"/>
                    <a:pt x="102" y="32"/>
                  </a:cubicBezTo>
                  <a:cubicBezTo>
                    <a:pt x="100" y="33"/>
                    <a:pt x="98" y="33"/>
                    <a:pt x="95" y="33"/>
                  </a:cubicBezTo>
                  <a:cubicBezTo>
                    <a:pt x="93" y="33"/>
                    <a:pt x="90" y="33"/>
                    <a:pt x="88" y="32"/>
                  </a:cubicBezTo>
                  <a:cubicBezTo>
                    <a:pt x="86" y="31"/>
                    <a:pt x="84" y="30"/>
                    <a:pt x="83" y="28"/>
                  </a:cubicBezTo>
                  <a:cubicBezTo>
                    <a:pt x="81" y="27"/>
                    <a:pt x="80" y="25"/>
                    <a:pt x="79" y="23"/>
                  </a:cubicBezTo>
                  <a:cubicBezTo>
                    <a:pt x="78" y="21"/>
                    <a:pt x="78" y="19"/>
                    <a:pt x="78" y="17"/>
                  </a:cubicBezTo>
                  <a:cubicBezTo>
                    <a:pt x="78" y="14"/>
                    <a:pt x="78" y="12"/>
                    <a:pt x="79" y="10"/>
                  </a:cubicBezTo>
                  <a:cubicBezTo>
                    <a:pt x="80" y="8"/>
                    <a:pt x="81" y="6"/>
                    <a:pt x="83" y="5"/>
                  </a:cubicBezTo>
                  <a:cubicBezTo>
                    <a:pt x="84" y="3"/>
                    <a:pt x="86" y="2"/>
                    <a:pt x="88" y="1"/>
                  </a:cubicBezTo>
                  <a:cubicBezTo>
                    <a:pt x="90" y="0"/>
                    <a:pt x="93" y="0"/>
                    <a:pt x="95" y="0"/>
                  </a:cubicBezTo>
                  <a:cubicBezTo>
                    <a:pt x="98" y="0"/>
                    <a:pt x="100" y="0"/>
                    <a:pt x="102" y="1"/>
                  </a:cubicBezTo>
                  <a:cubicBezTo>
                    <a:pt x="104" y="2"/>
                    <a:pt x="106" y="3"/>
                    <a:pt x="108" y="5"/>
                  </a:cubicBezTo>
                  <a:cubicBezTo>
                    <a:pt x="109" y="6"/>
                    <a:pt x="110" y="8"/>
                    <a:pt x="111" y="10"/>
                  </a:cubicBezTo>
                  <a:cubicBezTo>
                    <a:pt x="112" y="12"/>
                    <a:pt x="113" y="14"/>
                    <a:pt x="113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0" name="Freeform 31">
              <a:extLst>
                <a:ext uri="{FF2B5EF4-FFF2-40B4-BE49-F238E27FC236}">
                  <a16:creationId xmlns:a16="http://schemas.microsoft.com/office/drawing/2014/main" id="{135DDA94-C234-4EAB-BC82-8C3D7050C56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27261" y="6257723"/>
              <a:ext cx="64995" cy="1144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8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4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1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8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1" name="Rectangle 32">
              <a:extLst>
                <a:ext uri="{FF2B5EF4-FFF2-40B4-BE49-F238E27FC236}">
                  <a16:creationId xmlns:a16="http://schemas.microsoft.com/office/drawing/2014/main" id="{C68D8D06-9C3E-484B-BEFB-6094FDFF35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805851" y="6205329"/>
              <a:ext cx="25534" cy="16679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2" name="Freeform 33">
              <a:extLst>
                <a:ext uri="{FF2B5EF4-FFF2-40B4-BE49-F238E27FC236}">
                  <a16:creationId xmlns:a16="http://schemas.microsoft.com/office/drawing/2014/main" id="{B745A07B-B4F1-46C7-A57E-C477CF5DB1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85260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4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3" name="Freeform 34">
              <a:extLst>
                <a:ext uri="{FF2B5EF4-FFF2-40B4-BE49-F238E27FC236}">
                  <a16:creationId xmlns:a16="http://schemas.microsoft.com/office/drawing/2014/main" id="{65EC4941-BF5B-48FB-A855-5C199BD7A8D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74969" y="6257723"/>
              <a:ext cx="64995" cy="114403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C84525-CBEF-4B87-98B0-5E51310BAF84}"/>
              </a:ext>
            </a:extLst>
          </p:cNvPr>
          <p:cNvGrpSpPr/>
          <p:nvPr/>
        </p:nvGrpSpPr>
        <p:grpSpPr bwMode="black">
          <a:xfrm>
            <a:off x="6241549" y="2761855"/>
            <a:ext cx="915382" cy="323852"/>
            <a:chOff x="7376591" y="6134773"/>
            <a:chExt cx="919129" cy="336446"/>
          </a:xfrm>
          <a:solidFill>
            <a:srgbClr val="FFFFFF"/>
          </a:solidFill>
          <a:effectLst/>
        </p:grpSpPr>
        <p:sp>
          <p:nvSpPr>
            <p:cNvPr id="626" name="Freeform 24">
              <a:extLst>
                <a:ext uri="{FF2B5EF4-FFF2-40B4-BE49-F238E27FC236}">
                  <a16:creationId xmlns:a16="http://schemas.microsoft.com/office/drawing/2014/main" id="{F2025159-41CA-474B-A98C-26D227FD1FFF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84332" y="6141379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7" name="Freeform 25">
              <a:extLst>
                <a:ext uri="{FF2B5EF4-FFF2-40B4-BE49-F238E27FC236}">
                  <a16:creationId xmlns:a16="http://schemas.microsoft.com/office/drawing/2014/main" id="{ABEBDA8F-D08E-4F83-A00E-BD03724929B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116906" y="6158463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49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9"/>
                    <a:pt x="56" y="17"/>
                    <a:pt x="74" y="25"/>
                  </a:cubicBezTo>
                  <a:cubicBezTo>
                    <a:pt x="66" y="41"/>
                    <a:pt x="58" y="57"/>
                    <a:pt x="49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8" name="Freeform 26">
              <a:extLst>
                <a:ext uri="{FF2B5EF4-FFF2-40B4-BE49-F238E27FC236}">
                  <a16:creationId xmlns:a16="http://schemas.microsoft.com/office/drawing/2014/main" id="{8E0862F1-2D0E-43E9-8544-11A415338F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17134" y="6172131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7" y="41"/>
                    <a:pt x="58" y="57"/>
                    <a:pt x="50" y="73"/>
                  </a:cubicBezTo>
                  <a:cubicBezTo>
                    <a:pt x="34" y="64"/>
                    <a:pt x="17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9" name="Freeform 27">
              <a:extLst>
                <a:ext uri="{FF2B5EF4-FFF2-40B4-BE49-F238E27FC236}">
                  <a16:creationId xmlns:a16="http://schemas.microsoft.com/office/drawing/2014/main" id="{CE72D185-CA89-477D-834E-9594094230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77498" y="6174181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8"/>
                    <a:pt x="57" y="17"/>
                    <a:pt x="74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0" name="Freeform 28">
              <a:extLst>
                <a:ext uri="{FF2B5EF4-FFF2-40B4-BE49-F238E27FC236}">
                  <a16:creationId xmlns:a16="http://schemas.microsoft.com/office/drawing/2014/main" id="{CA47A7EF-415D-4A38-92B7-FA8BC0A829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77726" y="6187620"/>
              <a:ext cx="40546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5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3E93F5F-2ACD-4C52-ADBF-BE7A9BDD38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76591" y="6239329"/>
              <a:ext cx="159452" cy="231890"/>
            </a:xfrm>
            <a:custGeom>
              <a:avLst/>
              <a:gdLst/>
              <a:ahLst/>
              <a:cxnLst>
                <a:cxn ang="0">
                  <a:pos x="293" y="196"/>
                </a:cxn>
                <a:cxn ang="0">
                  <a:pos x="114" y="236"/>
                </a:cxn>
                <a:cxn ang="0">
                  <a:pos x="131" y="430"/>
                </a:cxn>
                <a:cxn ang="0">
                  <a:pos x="129" y="430"/>
                </a:cxn>
                <a:cxn ang="0">
                  <a:pos x="237" y="142"/>
                </a:cxn>
                <a:cxn ang="0">
                  <a:pos x="237" y="140"/>
                </a:cxn>
                <a:cxn ang="0">
                  <a:pos x="218" y="119"/>
                </a:cxn>
                <a:cxn ang="0">
                  <a:pos x="170" y="104"/>
                </a:cxn>
                <a:cxn ang="0">
                  <a:pos x="135" y="123"/>
                </a:cxn>
                <a:cxn ang="0">
                  <a:pos x="126" y="119"/>
                </a:cxn>
                <a:cxn ang="0">
                  <a:pos x="293" y="196"/>
                </a:cxn>
              </a:cxnLst>
              <a:rect l="0" t="0" r="r" b="b"/>
              <a:pathLst>
                <a:path w="296" h="430">
                  <a:moveTo>
                    <a:pt x="293" y="196"/>
                  </a:moveTo>
                  <a:cubicBezTo>
                    <a:pt x="222" y="194"/>
                    <a:pt x="147" y="199"/>
                    <a:pt x="114" y="236"/>
                  </a:cubicBezTo>
                  <a:cubicBezTo>
                    <a:pt x="114" y="300"/>
                    <a:pt x="163" y="369"/>
                    <a:pt x="131" y="430"/>
                  </a:cubicBezTo>
                  <a:cubicBezTo>
                    <a:pt x="131" y="430"/>
                    <a:pt x="130" y="430"/>
                    <a:pt x="129" y="430"/>
                  </a:cubicBezTo>
                  <a:cubicBezTo>
                    <a:pt x="107" y="295"/>
                    <a:pt x="0" y="144"/>
                    <a:pt x="237" y="142"/>
                  </a:cubicBezTo>
                  <a:cubicBezTo>
                    <a:pt x="237" y="141"/>
                    <a:pt x="237" y="141"/>
                    <a:pt x="237" y="140"/>
                  </a:cubicBezTo>
                  <a:cubicBezTo>
                    <a:pt x="231" y="133"/>
                    <a:pt x="224" y="126"/>
                    <a:pt x="218" y="119"/>
                  </a:cubicBezTo>
                  <a:cubicBezTo>
                    <a:pt x="202" y="112"/>
                    <a:pt x="196" y="104"/>
                    <a:pt x="170" y="104"/>
                  </a:cubicBezTo>
                  <a:cubicBezTo>
                    <a:pt x="159" y="110"/>
                    <a:pt x="143" y="127"/>
                    <a:pt x="135" y="123"/>
                  </a:cubicBezTo>
                  <a:cubicBezTo>
                    <a:pt x="132" y="122"/>
                    <a:pt x="129" y="120"/>
                    <a:pt x="126" y="119"/>
                  </a:cubicBezTo>
                  <a:cubicBezTo>
                    <a:pt x="179" y="0"/>
                    <a:pt x="296" y="71"/>
                    <a:pt x="293" y="1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48699808-2AC1-4DA4-816E-A1E39CCDBF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545838" y="6134773"/>
              <a:ext cx="749882" cy="298633"/>
            </a:xfrm>
            <a:custGeom>
              <a:avLst/>
              <a:gdLst/>
              <a:ahLst/>
              <a:cxnLst>
                <a:cxn ang="0">
                  <a:pos x="981" y="334"/>
                </a:cxn>
                <a:cxn ang="0">
                  <a:pos x="1113" y="334"/>
                </a:cxn>
                <a:cxn ang="0">
                  <a:pos x="1102" y="184"/>
                </a:cxn>
                <a:cxn ang="0">
                  <a:pos x="1102" y="188"/>
                </a:cxn>
                <a:cxn ang="0">
                  <a:pos x="1136" y="334"/>
                </a:cxn>
                <a:cxn ang="0">
                  <a:pos x="1344" y="213"/>
                </a:cxn>
                <a:cxn ang="0">
                  <a:pos x="1392" y="390"/>
                </a:cxn>
                <a:cxn ang="0">
                  <a:pos x="1253" y="351"/>
                </a:cxn>
                <a:cxn ang="0">
                  <a:pos x="1000" y="390"/>
                </a:cxn>
                <a:cxn ang="0">
                  <a:pos x="894" y="369"/>
                </a:cxn>
                <a:cxn ang="0">
                  <a:pos x="850" y="390"/>
                </a:cxn>
                <a:cxn ang="0">
                  <a:pos x="739" y="371"/>
                </a:cxn>
                <a:cxn ang="0">
                  <a:pos x="645" y="390"/>
                </a:cxn>
                <a:cxn ang="0">
                  <a:pos x="453" y="267"/>
                </a:cxn>
                <a:cxn ang="0">
                  <a:pos x="297" y="390"/>
                </a:cxn>
                <a:cxn ang="0">
                  <a:pos x="155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113" y="507"/>
                </a:cxn>
                <a:cxn ang="0">
                  <a:pos x="272" y="326"/>
                </a:cxn>
                <a:cxn ang="0">
                  <a:pos x="226" y="252"/>
                </a:cxn>
                <a:cxn ang="0">
                  <a:pos x="246" y="202"/>
                </a:cxn>
                <a:cxn ang="0">
                  <a:pos x="257" y="211"/>
                </a:cxn>
                <a:cxn ang="0">
                  <a:pos x="297" y="334"/>
                </a:cxn>
                <a:cxn ang="0">
                  <a:pos x="424" y="302"/>
                </a:cxn>
                <a:cxn ang="0">
                  <a:pos x="384" y="221"/>
                </a:cxn>
                <a:cxn ang="0">
                  <a:pos x="376" y="230"/>
                </a:cxn>
                <a:cxn ang="0">
                  <a:pos x="318" y="181"/>
                </a:cxn>
                <a:cxn ang="0">
                  <a:pos x="522" y="0"/>
                </a:cxn>
                <a:cxn ang="0">
                  <a:pos x="522" y="56"/>
                </a:cxn>
                <a:cxn ang="0">
                  <a:pos x="359" y="121"/>
                </a:cxn>
                <a:cxn ang="0">
                  <a:pos x="420" y="177"/>
                </a:cxn>
                <a:cxn ang="0">
                  <a:pos x="582" y="334"/>
                </a:cxn>
                <a:cxn ang="0">
                  <a:pos x="712" y="328"/>
                </a:cxn>
                <a:cxn ang="0">
                  <a:pos x="731" y="242"/>
                </a:cxn>
                <a:cxn ang="0">
                  <a:pos x="735" y="244"/>
                </a:cxn>
                <a:cxn ang="0">
                  <a:pos x="825" y="334"/>
                </a:cxn>
                <a:cxn ang="0">
                  <a:pos x="866" y="328"/>
                </a:cxn>
                <a:cxn ang="0">
                  <a:pos x="885" y="242"/>
                </a:cxn>
                <a:cxn ang="0">
                  <a:pos x="887" y="246"/>
                </a:cxn>
                <a:cxn ang="0">
                  <a:pos x="954" y="332"/>
                </a:cxn>
                <a:cxn ang="0">
                  <a:pos x="935" y="257"/>
                </a:cxn>
                <a:cxn ang="0">
                  <a:pos x="956" y="221"/>
                </a:cxn>
                <a:cxn ang="0">
                  <a:pos x="958" y="221"/>
                </a:cxn>
                <a:cxn ang="0">
                  <a:pos x="981" y="334"/>
                </a:cxn>
                <a:cxn ang="0">
                  <a:pos x="1357" y="330"/>
                </a:cxn>
                <a:cxn ang="0">
                  <a:pos x="1324" y="259"/>
                </a:cxn>
                <a:cxn ang="0">
                  <a:pos x="1284" y="298"/>
                </a:cxn>
                <a:cxn ang="0">
                  <a:pos x="1357" y="330"/>
                </a:cxn>
              </a:cxnLst>
              <a:rect l="0" t="0" r="r" b="b"/>
              <a:pathLst>
                <a:path w="1392" h="554">
                  <a:moveTo>
                    <a:pt x="981" y="334"/>
                  </a:moveTo>
                  <a:cubicBezTo>
                    <a:pt x="1025" y="334"/>
                    <a:pt x="1069" y="334"/>
                    <a:pt x="1113" y="334"/>
                  </a:cubicBezTo>
                  <a:cubicBezTo>
                    <a:pt x="1113" y="258"/>
                    <a:pt x="1048" y="238"/>
                    <a:pt x="1102" y="184"/>
                  </a:cubicBezTo>
                  <a:cubicBezTo>
                    <a:pt x="1102" y="186"/>
                    <a:pt x="1102" y="187"/>
                    <a:pt x="1102" y="188"/>
                  </a:cubicBezTo>
                  <a:cubicBezTo>
                    <a:pt x="1136" y="217"/>
                    <a:pt x="1137" y="270"/>
                    <a:pt x="1136" y="334"/>
                  </a:cubicBezTo>
                  <a:cubicBezTo>
                    <a:pt x="1259" y="335"/>
                    <a:pt x="1246" y="228"/>
                    <a:pt x="1344" y="213"/>
                  </a:cubicBezTo>
                  <a:cubicBezTo>
                    <a:pt x="1367" y="281"/>
                    <a:pt x="1392" y="283"/>
                    <a:pt x="1392" y="390"/>
                  </a:cubicBezTo>
                  <a:cubicBezTo>
                    <a:pt x="1314" y="391"/>
                    <a:pt x="1302" y="366"/>
                    <a:pt x="1253" y="351"/>
                  </a:cubicBezTo>
                  <a:cubicBezTo>
                    <a:pt x="1213" y="406"/>
                    <a:pt x="1094" y="390"/>
                    <a:pt x="1000" y="390"/>
                  </a:cubicBezTo>
                  <a:cubicBezTo>
                    <a:pt x="959" y="390"/>
                    <a:pt x="910" y="394"/>
                    <a:pt x="894" y="369"/>
                  </a:cubicBezTo>
                  <a:cubicBezTo>
                    <a:pt x="881" y="377"/>
                    <a:pt x="869" y="386"/>
                    <a:pt x="850" y="390"/>
                  </a:cubicBezTo>
                  <a:cubicBezTo>
                    <a:pt x="805" y="400"/>
                    <a:pt x="763" y="383"/>
                    <a:pt x="739" y="371"/>
                  </a:cubicBezTo>
                  <a:cubicBezTo>
                    <a:pt x="714" y="387"/>
                    <a:pt x="690" y="390"/>
                    <a:pt x="645" y="390"/>
                  </a:cubicBezTo>
                  <a:cubicBezTo>
                    <a:pt x="509" y="390"/>
                    <a:pt x="525" y="322"/>
                    <a:pt x="453" y="267"/>
                  </a:cubicBezTo>
                  <a:cubicBezTo>
                    <a:pt x="454" y="357"/>
                    <a:pt x="389" y="392"/>
                    <a:pt x="297" y="390"/>
                  </a:cubicBezTo>
                  <a:cubicBezTo>
                    <a:pt x="298" y="458"/>
                    <a:pt x="211" y="533"/>
                    <a:pt x="155" y="545"/>
                  </a:cubicBezTo>
                  <a:cubicBezTo>
                    <a:pt x="115" y="554"/>
                    <a:pt x="77" y="536"/>
                    <a:pt x="52" y="526"/>
                  </a:cubicBezTo>
                  <a:cubicBezTo>
                    <a:pt x="34" y="519"/>
                    <a:pt x="17" y="512"/>
                    <a:pt x="0" y="505"/>
                  </a:cubicBezTo>
                  <a:cubicBezTo>
                    <a:pt x="1" y="501"/>
                    <a:pt x="2" y="497"/>
                    <a:pt x="4" y="493"/>
                  </a:cubicBezTo>
                  <a:cubicBezTo>
                    <a:pt x="31" y="502"/>
                    <a:pt x="76" y="515"/>
                    <a:pt x="113" y="507"/>
                  </a:cubicBezTo>
                  <a:cubicBezTo>
                    <a:pt x="179" y="493"/>
                    <a:pt x="290" y="419"/>
                    <a:pt x="272" y="326"/>
                  </a:cubicBezTo>
                  <a:cubicBezTo>
                    <a:pt x="267" y="297"/>
                    <a:pt x="242" y="272"/>
                    <a:pt x="226" y="252"/>
                  </a:cubicBezTo>
                  <a:cubicBezTo>
                    <a:pt x="233" y="235"/>
                    <a:pt x="239" y="218"/>
                    <a:pt x="246" y="202"/>
                  </a:cubicBezTo>
                  <a:cubicBezTo>
                    <a:pt x="249" y="205"/>
                    <a:pt x="253" y="208"/>
                    <a:pt x="257" y="211"/>
                  </a:cubicBezTo>
                  <a:cubicBezTo>
                    <a:pt x="276" y="251"/>
                    <a:pt x="297" y="267"/>
                    <a:pt x="297" y="334"/>
                  </a:cubicBezTo>
                  <a:cubicBezTo>
                    <a:pt x="347" y="336"/>
                    <a:pt x="404" y="329"/>
                    <a:pt x="424" y="302"/>
                  </a:cubicBezTo>
                  <a:cubicBezTo>
                    <a:pt x="451" y="266"/>
                    <a:pt x="412" y="228"/>
                    <a:pt x="384" y="221"/>
                  </a:cubicBezTo>
                  <a:cubicBezTo>
                    <a:pt x="381" y="224"/>
                    <a:pt x="379" y="227"/>
                    <a:pt x="376" y="230"/>
                  </a:cubicBezTo>
                  <a:cubicBezTo>
                    <a:pt x="354" y="217"/>
                    <a:pt x="335" y="200"/>
                    <a:pt x="318" y="181"/>
                  </a:cubicBezTo>
                  <a:cubicBezTo>
                    <a:pt x="317" y="59"/>
                    <a:pt x="430" y="25"/>
                    <a:pt x="522" y="0"/>
                  </a:cubicBezTo>
                  <a:cubicBezTo>
                    <a:pt x="522" y="19"/>
                    <a:pt x="522" y="37"/>
                    <a:pt x="522" y="56"/>
                  </a:cubicBezTo>
                  <a:cubicBezTo>
                    <a:pt x="482" y="65"/>
                    <a:pt x="381" y="95"/>
                    <a:pt x="359" y="121"/>
                  </a:cubicBezTo>
                  <a:cubicBezTo>
                    <a:pt x="364" y="147"/>
                    <a:pt x="402" y="162"/>
                    <a:pt x="420" y="177"/>
                  </a:cubicBezTo>
                  <a:cubicBezTo>
                    <a:pt x="460" y="207"/>
                    <a:pt x="546" y="325"/>
                    <a:pt x="582" y="334"/>
                  </a:cubicBezTo>
                  <a:cubicBezTo>
                    <a:pt x="603" y="340"/>
                    <a:pt x="701" y="336"/>
                    <a:pt x="712" y="328"/>
                  </a:cubicBezTo>
                  <a:cubicBezTo>
                    <a:pt x="729" y="317"/>
                    <a:pt x="723" y="263"/>
                    <a:pt x="731" y="242"/>
                  </a:cubicBezTo>
                  <a:cubicBezTo>
                    <a:pt x="733" y="243"/>
                    <a:pt x="734" y="243"/>
                    <a:pt x="735" y="244"/>
                  </a:cubicBezTo>
                  <a:cubicBezTo>
                    <a:pt x="743" y="294"/>
                    <a:pt x="764" y="334"/>
                    <a:pt x="825" y="334"/>
                  </a:cubicBezTo>
                  <a:cubicBezTo>
                    <a:pt x="841" y="334"/>
                    <a:pt x="856" y="335"/>
                    <a:pt x="866" y="328"/>
                  </a:cubicBezTo>
                  <a:cubicBezTo>
                    <a:pt x="883" y="317"/>
                    <a:pt x="877" y="263"/>
                    <a:pt x="885" y="242"/>
                  </a:cubicBezTo>
                  <a:cubicBezTo>
                    <a:pt x="885" y="243"/>
                    <a:pt x="886" y="245"/>
                    <a:pt x="887" y="246"/>
                  </a:cubicBezTo>
                  <a:cubicBezTo>
                    <a:pt x="899" y="274"/>
                    <a:pt x="903" y="354"/>
                    <a:pt x="954" y="332"/>
                  </a:cubicBezTo>
                  <a:cubicBezTo>
                    <a:pt x="983" y="318"/>
                    <a:pt x="946" y="266"/>
                    <a:pt x="935" y="257"/>
                  </a:cubicBezTo>
                  <a:cubicBezTo>
                    <a:pt x="942" y="245"/>
                    <a:pt x="949" y="233"/>
                    <a:pt x="956" y="221"/>
                  </a:cubicBezTo>
                  <a:cubicBezTo>
                    <a:pt x="957" y="221"/>
                    <a:pt x="957" y="221"/>
                    <a:pt x="958" y="221"/>
                  </a:cubicBezTo>
                  <a:cubicBezTo>
                    <a:pt x="970" y="255"/>
                    <a:pt x="981" y="280"/>
                    <a:pt x="981" y="334"/>
                  </a:cubicBezTo>
                  <a:close/>
                  <a:moveTo>
                    <a:pt x="1357" y="330"/>
                  </a:moveTo>
                  <a:cubicBezTo>
                    <a:pt x="1356" y="303"/>
                    <a:pt x="1340" y="274"/>
                    <a:pt x="1324" y="259"/>
                  </a:cubicBezTo>
                  <a:cubicBezTo>
                    <a:pt x="1311" y="262"/>
                    <a:pt x="1274" y="291"/>
                    <a:pt x="1284" y="298"/>
                  </a:cubicBezTo>
                  <a:cubicBezTo>
                    <a:pt x="1298" y="316"/>
                    <a:pt x="1327" y="329"/>
                    <a:pt x="1357" y="3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FB6C269-E2A0-4E04-8BCB-0B1FE08AB153}"/>
              </a:ext>
            </a:extLst>
          </p:cNvPr>
          <p:cNvGrpSpPr/>
          <p:nvPr/>
        </p:nvGrpSpPr>
        <p:grpSpPr bwMode="black">
          <a:xfrm>
            <a:off x="7348575" y="4942014"/>
            <a:ext cx="711967" cy="180495"/>
            <a:chOff x="420233" y="6191684"/>
            <a:chExt cx="714879" cy="187513"/>
          </a:xfrm>
          <a:solidFill>
            <a:srgbClr val="FFFFFF"/>
          </a:solidFill>
          <a:effectLst/>
        </p:grpSpPr>
        <p:sp>
          <p:nvSpPr>
            <p:cNvPr id="614" name="Freeform 20">
              <a:extLst>
                <a:ext uri="{FF2B5EF4-FFF2-40B4-BE49-F238E27FC236}">
                  <a16:creationId xmlns:a16="http://schemas.microsoft.com/office/drawing/2014/main" id="{49ED9434-32C5-4ECA-A1B0-FFC447BCB7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5" name="Freeform 21">
              <a:extLst>
                <a:ext uri="{FF2B5EF4-FFF2-40B4-BE49-F238E27FC236}">
                  <a16:creationId xmlns:a16="http://schemas.microsoft.com/office/drawing/2014/main" id="{C8D4DF8C-2194-43F8-93C4-F7B2C627B0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6" name="Freeform 22">
              <a:extLst>
                <a:ext uri="{FF2B5EF4-FFF2-40B4-BE49-F238E27FC236}">
                  <a16:creationId xmlns:a16="http://schemas.microsoft.com/office/drawing/2014/main" id="{000A3396-13F7-4CCE-B00A-8B1E32FA671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7" name="Freeform 25">
              <a:extLst>
                <a:ext uri="{FF2B5EF4-FFF2-40B4-BE49-F238E27FC236}">
                  <a16:creationId xmlns:a16="http://schemas.microsoft.com/office/drawing/2014/main" id="{6931CACC-AA57-4EB5-9D5A-79B3931A4F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8" name="Freeform 26">
              <a:extLst>
                <a:ext uri="{FF2B5EF4-FFF2-40B4-BE49-F238E27FC236}">
                  <a16:creationId xmlns:a16="http://schemas.microsoft.com/office/drawing/2014/main" id="{2357F612-9E95-4434-8D02-142DDC4773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9" name="Freeform 36">
              <a:extLst>
                <a:ext uri="{FF2B5EF4-FFF2-40B4-BE49-F238E27FC236}">
                  <a16:creationId xmlns:a16="http://schemas.microsoft.com/office/drawing/2014/main" id="{E5EC9A44-AC6E-41FE-BAB4-77F81CCD6CD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0" name="Freeform 37">
              <a:extLst>
                <a:ext uri="{FF2B5EF4-FFF2-40B4-BE49-F238E27FC236}">
                  <a16:creationId xmlns:a16="http://schemas.microsoft.com/office/drawing/2014/main" id="{E499842D-92E8-4DC8-A757-63C35CE23B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93" y="6266369"/>
              <a:ext cx="90445" cy="112828"/>
            </a:xfrm>
            <a:custGeom>
              <a:avLst/>
              <a:gdLst/>
              <a:ahLst/>
              <a:cxnLst>
                <a:cxn ang="0">
                  <a:pos x="193" y="53"/>
                </a:cxn>
                <a:cxn ang="0">
                  <a:pos x="176" y="24"/>
                </a:cxn>
                <a:cxn ang="0">
                  <a:pos x="148" y="6"/>
                </a:cxn>
                <a:cxn ang="0">
                  <a:pos x="107" y="0"/>
                </a:cxn>
                <a:cxn ang="0">
                  <a:pos x="82" y="2"/>
                </a:cxn>
                <a:cxn ang="0">
                  <a:pos x="58" y="7"/>
                </a:cxn>
                <a:cxn ang="0">
                  <a:pos x="37" y="14"/>
                </a:cxn>
                <a:cxn ang="0">
                  <a:pos x="23" y="21"/>
                </a:cxn>
                <a:cxn ang="0">
                  <a:pos x="23" y="68"/>
                </a:cxn>
                <a:cxn ang="0">
                  <a:pos x="59" y="49"/>
                </a:cxn>
                <a:cxn ang="0">
                  <a:pos x="101" y="42"/>
                </a:cxn>
                <a:cxn ang="0">
                  <a:pos x="135" y="53"/>
                </a:cxn>
                <a:cxn ang="0">
                  <a:pos x="146" y="90"/>
                </a:cxn>
                <a:cxn ang="0">
                  <a:pos x="77" y="100"/>
                </a:cxn>
                <a:cxn ang="0">
                  <a:pos x="42" y="109"/>
                </a:cxn>
                <a:cxn ang="0">
                  <a:pos x="18" y="126"/>
                </a:cxn>
                <a:cxn ang="0">
                  <a:pos x="4" y="150"/>
                </a:cxn>
                <a:cxn ang="0">
                  <a:pos x="0" y="178"/>
                </a:cxn>
                <a:cxn ang="0">
                  <a:pos x="5" y="207"/>
                </a:cxn>
                <a:cxn ang="0">
                  <a:pos x="19" y="229"/>
                </a:cxn>
                <a:cxn ang="0">
                  <a:pos x="43" y="243"/>
                </a:cxn>
                <a:cxn ang="0">
                  <a:pos x="75" y="248"/>
                </a:cxn>
                <a:cxn ang="0">
                  <a:pos x="115" y="239"/>
                </a:cxn>
                <a:cxn ang="0">
                  <a:pos x="145" y="210"/>
                </a:cxn>
                <a:cxn ang="0">
                  <a:pos x="146" y="210"/>
                </a:cxn>
                <a:cxn ang="0">
                  <a:pos x="146" y="243"/>
                </a:cxn>
                <a:cxn ang="0">
                  <a:pos x="199" y="243"/>
                </a:cxn>
                <a:cxn ang="0">
                  <a:pos x="199" y="92"/>
                </a:cxn>
                <a:cxn ang="0">
                  <a:pos x="193" y="53"/>
                </a:cxn>
                <a:cxn ang="0">
                  <a:pos x="146" y="149"/>
                </a:cxn>
                <a:cxn ang="0">
                  <a:pos x="142" y="171"/>
                </a:cxn>
                <a:cxn ang="0">
                  <a:pos x="131" y="189"/>
                </a:cxn>
                <a:cxn ang="0">
                  <a:pos x="114" y="202"/>
                </a:cxn>
                <a:cxn ang="0">
                  <a:pos x="91" y="206"/>
                </a:cxn>
                <a:cxn ang="0">
                  <a:pos x="75" y="204"/>
                </a:cxn>
                <a:cxn ang="0">
                  <a:pos x="63" y="197"/>
                </a:cxn>
                <a:cxn ang="0">
                  <a:pos x="55" y="186"/>
                </a:cxn>
                <a:cxn ang="0">
                  <a:pos x="52" y="173"/>
                </a:cxn>
                <a:cxn ang="0">
                  <a:pos x="54" y="158"/>
                </a:cxn>
                <a:cxn ang="0">
                  <a:pos x="61" y="147"/>
                </a:cxn>
                <a:cxn ang="0">
                  <a:pos x="74" y="139"/>
                </a:cxn>
                <a:cxn ang="0">
                  <a:pos x="95" y="134"/>
                </a:cxn>
                <a:cxn ang="0">
                  <a:pos x="146" y="127"/>
                </a:cxn>
                <a:cxn ang="0">
                  <a:pos x="146" y="149"/>
                </a:cxn>
              </a:cxnLst>
              <a:rect l="0" t="0" r="r" b="b"/>
              <a:pathLst>
                <a:path w="199" h="248">
                  <a:moveTo>
                    <a:pt x="193" y="53"/>
                  </a:moveTo>
                  <a:cubicBezTo>
                    <a:pt x="189" y="42"/>
                    <a:pt x="184" y="32"/>
                    <a:pt x="176" y="24"/>
                  </a:cubicBezTo>
                  <a:cubicBezTo>
                    <a:pt x="169" y="16"/>
                    <a:pt x="159" y="10"/>
                    <a:pt x="148" y="6"/>
                  </a:cubicBezTo>
                  <a:cubicBezTo>
                    <a:pt x="136" y="2"/>
                    <a:pt x="123" y="0"/>
                    <a:pt x="107" y="0"/>
                  </a:cubicBezTo>
                  <a:cubicBezTo>
                    <a:pt x="99" y="0"/>
                    <a:pt x="91" y="1"/>
                    <a:pt x="82" y="2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0" y="9"/>
                    <a:pt x="43" y="12"/>
                    <a:pt x="37" y="14"/>
                  </a:cubicBezTo>
                  <a:cubicBezTo>
                    <a:pt x="31" y="17"/>
                    <a:pt x="26" y="19"/>
                    <a:pt x="23" y="2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0"/>
                    <a:pt x="46" y="54"/>
                    <a:pt x="59" y="49"/>
                  </a:cubicBezTo>
                  <a:cubicBezTo>
                    <a:pt x="73" y="44"/>
                    <a:pt x="87" y="42"/>
                    <a:pt x="101" y="42"/>
                  </a:cubicBezTo>
                  <a:cubicBezTo>
                    <a:pt x="116" y="42"/>
                    <a:pt x="127" y="46"/>
                    <a:pt x="135" y="53"/>
                  </a:cubicBezTo>
                  <a:cubicBezTo>
                    <a:pt x="142" y="61"/>
                    <a:pt x="146" y="73"/>
                    <a:pt x="146" y="9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63" y="101"/>
                    <a:pt x="52" y="104"/>
                    <a:pt x="42" y="109"/>
                  </a:cubicBezTo>
                  <a:cubicBezTo>
                    <a:pt x="32" y="114"/>
                    <a:pt x="24" y="119"/>
                    <a:pt x="18" y="126"/>
                  </a:cubicBezTo>
                  <a:cubicBezTo>
                    <a:pt x="12" y="133"/>
                    <a:pt x="7" y="141"/>
                    <a:pt x="4" y="150"/>
                  </a:cubicBezTo>
                  <a:cubicBezTo>
                    <a:pt x="1" y="158"/>
                    <a:pt x="0" y="168"/>
                    <a:pt x="0" y="178"/>
                  </a:cubicBezTo>
                  <a:cubicBezTo>
                    <a:pt x="0" y="188"/>
                    <a:pt x="1" y="198"/>
                    <a:pt x="5" y="207"/>
                  </a:cubicBezTo>
                  <a:cubicBezTo>
                    <a:pt x="8" y="215"/>
                    <a:pt x="13" y="223"/>
                    <a:pt x="19" y="229"/>
                  </a:cubicBezTo>
                  <a:cubicBezTo>
                    <a:pt x="25" y="235"/>
                    <a:pt x="33" y="240"/>
                    <a:pt x="43" y="243"/>
                  </a:cubicBezTo>
                  <a:cubicBezTo>
                    <a:pt x="52" y="247"/>
                    <a:pt x="63" y="248"/>
                    <a:pt x="75" y="248"/>
                  </a:cubicBezTo>
                  <a:cubicBezTo>
                    <a:pt x="90" y="248"/>
                    <a:pt x="104" y="245"/>
                    <a:pt x="115" y="239"/>
                  </a:cubicBezTo>
                  <a:cubicBezTo>
                    <a:pt x="127" y="232"/>
                    <a:pt x="137" y="222"/>
                    <a:pt x="145" y="210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9" y="78"/>
                    <a:pt x="197" y="65"/>
                    <a:pt x="193" y="53"/>
                  </a:cubicBezTo>
                  <a:close/>
                  <a:moveTo>
                    <a:pt x="146" y="149"/>
                  </a:moveTo>
                  <a:cubicBezTo>
                    <a:pt x="146" y="157"/>
                    <a:pt x="145" y="164"/>
                    <a:pt x="142" y="171"/>
                  </a:cubicBezTo>
                  <a:cubicBezTo>
                    <a:pt x="140" y="178"/>
                    <a:pt x="136" y="184"/>
                    <a:pt x="131" y="189"/>
                  </a:cubicBezTo>
                  <a:cubicBezTo>
                    <a:pt x="126" y="194"/>
                    <a:pt x="121" y="199"/>
                    <a:pt x="114" y="202"/>
                  </a:cubicBezTo>
                  <a:cubicBezTo>
                    <a:pt x="107" y="205"/>
                    <a:pt x="100" y="206"/>
                    <a:pt x="91" y="206"/>
                  </a:cubicBezTo>
                  <a:cubicBezTo>
                    <a:pt x="85" y="206"/>
                    <a:pt x="80" y="205"/>
                    <a:pt x="75" y="204"/>
                  </a:cubicBezTo>
                  <a:cubicBezTo>
                    <a:pt x="70" y="202"/>
                    <a:pt x="66" y="199"/>
                    <a:pt x="63" y="197"/>
                  </a:cubicBezTo>
                  <a:cubicBezTo>
                    <a:pt x="59" y="194"/>
                    <a:pt x="57" y="190"/>
                    <a:pt x="55" y="186"/>
                  </a:cubicBezTo>
                  <a:cubicBezTo>
                    <a:pt x="53" y="182"/>
                    <a:pt x="52" y="177"/>
                    <a:pt x="52" y="173"/>
                  </a:cubicBezTo>
                  <a:cubicBezTo>
                    <a:pt x="52" y="167"/>
                    <a:pt x="53" y="162"/>
                    <a:pt x="54" y="158"/>
                  </a:cubicBezTo>
                  <a:cubicBezTo>
                    <a:pt x="55" y="154"/>
                    <a:pt x="57" y="150"/>
                    <a:pt x="61" y="147"/>
                  </a:cubicBezTo>
                  <a:cubicBezTo>
                    <a:pt x="64" y="144"/>
                    <a:pt x="68" y="141"/>
                    <a:pt x="74" y="139"/>
                  </a:cubicBezTo>
                  <a:cubicBezTo>
                    <a:pt x="79" y="137"/>
                    <a:pt x="86" y="135"/>
                    <a:pt x="95" y="134"/>
                  </a:cubicBezTo>
                  <a:cubicBezTo>
                    <a:pt x="146" y="127"/>
                    <a:pt x="146" y="127"/>
                    <a:pt x="146" y="127"/>
                  </a:cubicBezTo>
                  <a:lnTo>
                    <a:pt x="146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1" name="Freeform 38">
              <a:extLst>
                <a:ext uri="{FF2B5EF4-FFF2-40B4-BE49-F238E27FC236}">
                  <a16:creationId xmlns:a16="http://schemas.microsoft.com/office/drawing/2014/main" id="{19547A63-0DE4-40DD-B669-ED5585673D4D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2" name="Freeform 39">
              <a:extLst>
                <a:ext uri="{FF2B5EF4-FFF2-40B4-BE49-F238E27FC236}">
                  <a16:creationId xmlns:a16="http://schemas.microsoft.com/office/drawing/2014/main" id="{4B855E7F-8E15-47B3-9406-97BEB3DF8E9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3" name="Freeform 42">
              <a:extLst>
                <a:ext uri="{FF2B5EF4-FFF2-40B4-BE49-F238E27FC236}">
                  <a16:creationId xmlns:a16="http://schemas.microsoft.com/office/drawing/2014/main" id="{5FCDDF41-142A-451F-9582-6CFFC4A1A0F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4" name="Freeform 43">
              <a:extLst>
                <a:ext uri="{FF2B5EF4-FFF2-40B4-BE49-F238E27FC236}">
                  <a16:creationId xmlns:a16="http://schemas.microsoft.com/office/drawing/2014/main" id="{70E0471C-84C9-42D0-9A31-17229EF575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1414" y="6266369"/>
              <a:ext cx="111000" cy="112828"/>
            </a:xfrm>
            <a:custGeom>
              <a:avLst/>
              <a:gdLst/>
              <a:ahLst/>
              <a:cxnLst>
                <a:cxn ang="0">
                  <a:pos x="236" y="72"/>
                </a:cxn>
                <a:cxn ang="0">
                  <a:pos x="213" y="34"/>
                </a:cxn>
                <a:cxn ang="0">
                  <a:pos x="176" y="9"/>
                </a:cxn>
                <a:cxn ang="0">
                  <a:pos x="126" y="0"/>
                </a:cxn>
                <a:cxn ang="0">
                  <a:pos x="75" y="8"/>
                </a:cxn>
                <a:cxn ang="0">
                  <a:pos x="35" y="32"/>
                </a:cxn>
                <a:cxn ang="0">
                  <a:pos x="9" y="72"/>
                </a:cxn>
                <a:cxn ang="0">
                  <a:pos x="0" y="127"/>
                </a:cxn>
                <a:cxn ang="0">
                  <a:pos x="8" y="177"/>
                </a:cxn>
                <a:cxn ang="0">
                  <a:pos x="32" y="215"/>
                </a:cxn>
                <a:cxn ang="0">
                  <a:pos x="70" y="240"/>
                </a:cxn>
                <a:cxn ang="0">
                  <a:pos x="120" y="248"/>
                </a:cxn>
                <a:cxn ang="0">
                  <a:pos x="171" y="240"/>
                </a:cxn>
                <a:cxn ang="0">
                  <a:pos x="210" y="215"/>
                </a:cxn>
                <a:cxn ang="0">
                  <a:pos x="235" y="175"/>
                </a:cxn>
                <a:cxn ang="0">
                  <a:pos x="244" y="122"/>
                </a:cxn>
                <a:cxn ang="0">
                  <a:pos x="236" y="72"/>
                </a:cxn>
                <a:cxn ang="0">
                  <a:pos x="171" y="184"/>
                </a:cxn>
                <a:cxn ang="0">
                  <a:pos x="123" y="205"/>
                </a:cxn>
                <a:cxn ang="0">
                  <a:pos x="96" y="200"/>
                </a:cxn>
                <a:cxn ang="0">
                  <a:pos x="74" y="185"/>
                </a:cxn>
                <a:cxn ang="0">
                  <a:pos x="60" y="160"/>
                </a:cxn>
                <a:cxn ang="0">
                  <a:pos x="55" y="125"/>
                </a:cxn>
                <a:cxn ang="0">
                  <a:pos x="61" y="89"/>
                </a:cxn>
                <a:cxn ang="0">
                  <a:pos x="75" y="63"/>
                </a:cxn>
                <a:cxn ang="0">
                  <a:pos x="96" y="49"/>
                </a:cxn>
                <a:cxn ang="0">
                  <a:pos x="123" y="44"/>
                </a:cxn>
                <a:cxn ang="0">
                  <a:pos x="171" y="64"/>
                </a:cxn>
                <a:cxn ang="0">
                  <a:pos x="188" y="124"/>
                </a:cxn>
                <a:cxn ang="0">
                  <a:pos x="171" y="184"/>
                </a:cxn>
              </a:cxnLst>
              <a:rect l="0" t="0" r="r" b="b"/>
              <a:pathLst>
                <a:path w="244" h="248">
                  <a:moveTo>
                    <a:pt x="236" y="72"/>
                  </a:moveTo>
                  <a:cubicBezTo>
                    <a:pt x="231" y="57"/>
                    <a:pt x="223" y="44"/>
                    <a:pt x="213" y="34"/>
                  </a:cubicBezTo>
                  <a:cubicBezTo>
                    <a:pt x="203" y="23"/>
                    <a:pt x="191" y="15"/>
                    <a:pt x="176" y="9"/>
                  </a:cubicBezTo>
                  <a:cubicBezTo>
                    <a:pt x="162" y="3"/>
                    <a:pt x="145" y="0"/>
                    <a:pt x="126" y="0"/>
                  </a:cubicBezTo>
                  <a:cubicBezTo>
                    <a:pt x="107" y="0"/>
                    <a:pt x="90" y="3"/>
                    <a:pt x="75" y="8"/>
                  </a:cubicBezTo>
                  <a:cubicBezTo>
                    <a:pt x="59" y="13"/>
                    <a:pt x="46" y="22"/>
                    <a:pt x="35" y="32"/>
                  </a:cubicBezTo>
                  <a:cubicBezTo>
                    <a:pt x="24" y="43"/>
                    <a:pt x="15" y="56"/>
                    <a:pt x="9" y="72"/>
                  </a:cubicBezTo>
                  <a:cubicBezTo>
                    <a:pt x="3" y="88"/>
                    <a:pt x="0" y="106"/>
                    <a:pt x="0" y="127"/>
                  </a:cubicBezTo>
                  <a:cubicBezTo>
                    <a:pt x="0" y="145"/>
                    <a:pt x="3" y="162"/>
                    <a:pt x="8" y="177"/>
                  </a:cubicBezTo>
                  <a:cubicBezTo>
                    <a:pt x="14" y="192"/>
                    <a:pt x="22" y="205"/>
                    <a:pt x="32" y="215"/>
                  </a:cubicBezTo>
                  <a:cubicBezTo>
                    <a:pt x="43" y="226"/>
                    <a:pt x="55" y="234"/>
                    <a:pt x="70" y="240"/>
                  </a:cubicBezTo>
                  <a:cubicBezTo>
                    <a:pt x="85" y="246"/>
                    <a:pt x="101" y="248"/>
                    <a:pt x="120" y="248"/>
                  </a:cubicBezTo>
                  <a:cubicBezTo>
                    <a:pt x="138" y="248"/>
                    <a:pt x="155" y="245"/>
                    <a:pt x="171" y="240"/>
                  </a:cubicBezTo>
                  <a:cubicBezTo>
                    <a:pt x="186" y="234"/>
                    <a:pt x="199" y="226"/>
                    <a:pt x="210" y="215"/>
                  </a:cubicBezTo>
                  <a:cubicBezTo>
                    <a:pt x="220" y="204"/>
                    <a:pt x="229" y="190"/>
                    <a:pt x="235" y="175"/>
                  </a:cubicBezTo>
                  <a:cubicBezTo>
                    <a:pt x="241" y="159"/>
                    <a:pt x="244" y="141"/>
                    <a:pt x="244" y="122"/>
                  </a:cubicBezTo>
                  <a:cubicBezTo>
                    <a:pt x="244" y="104"/>
                    <a:pt x="241" y="87"/>
                    <a:pt x="236" y="72"/>
                  </a:cubicBezTo>
                  <a:close/>
                  <a:moveTo>
                    <a:pt x="171" y="184"/>
                  </a:moveTo>
                  <a:cubicBezTo>
                    <a:pt x="160" y="198"/>
                    <a:pt x="144" y="205"/>
                    <a:pt x="123" y="205"/>
                  </a:cubicBezTo>
                  <a:cubicBezTo>
                    <a:pt x="113" y="205"/>
                    <a:pt x="104" y="203"/>
                    <a:pt x="96" y="200"/>
                  </a:cubicBezTo>
                  <a:cubicBezTo>
                    <a:pt x="88" y="197"/>
                    <a:pt x="80" y="192"/>
                    <a:pt x="74" y="185"/>
                  </a:cubicBezTo>
                  <a:cubicBezTo>
                    <a:pt x="68" y="178"/>
                    <a:pt x="64" y="170"/>
                    <a:pt x="60" y="160"/>
                  </a:cubicBezTo>
                  <a:cubicBezTo>
                    <a:pt x="57" y="150"/>
                    <a:pt x="55" y="139"/>
                    <a:pt x="55" y="125"/>
                  </a:cubicBezTo>
                  <a:cubicBezTo>
                    <a:pt x="55" y="111"/>
                    <a:pt x="57" y="99"/>
                    <a:pt x="61" y="89"/>
                  </a:cubicBezTo>
                  <a:cubicBezTo>
                    <a:pt x="64" y="79"/>
                    <a:pt x="69" y="70"/>
                    <a:pt x="75" y="63"/>
                  </a:cubicBezTo>
                  <a:cubicBezTo>
                    <a:pt x="81" y="57"/>
                    <a:pt x="88" y="52"/>
                    <a:pt x="96" y="49"/>
                  </a:cubicBezTo>
                  <a:cubicBezTo>
                    <a:pt x="104" y="45"/>
                    <a:pt x="113" y="44"/>
                    <a:pt x="123" y="44"/>
                  </a:cubicBezTo>
                  <a:cubicBezTo>
                    <a:pt x="143" y="44"/>
                    <a:pt x="159" y="50"/>
                    <a:pt x="171" y="64"/>
                  </a:cubicBezTo>
                  <a:cubicBezTo>
                    <a:pt x="182" y="78"/>
                    <a:pt x="188" y="97"/>
                    <a:pt x="188" y="124"/>
                  </a:cubicBezTo>
                  <a:cubicBezTo>
                    <a:pt x="188" y="150"/>
                    <a:pt x="182" y="170"/>
                    <a:pt x="171" y="1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5" name="Freeform 44">
              <a:extLst>
                <a:ext uri="{FF2B5EF4-FFF2-40B4-BE49-F238E27FC236}">
                  <a16:creationId xmlns:a16="http://schemas.microsoft.com/office/drawing/2014/main" id="{01B709DC-7440-4D7F-811D-968513565327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87DB281-1BCD-4336-88BE-8CDF7E48F071}"/>
              </a:ext>
            </a:extLst>
          </p:cNvPr>
          <p:cNvGrpSpPr/>
          <p:nvPr/>
        </p:nvGrpSpPr>
        <p:grpSpPr bwMode="black">
          <a:xfrm>
            <a:off x="3194057" y="3811005"/>
            <a:ext cx="1389542" cy="385095"/>
            <a:chOff x="2649884" y="6146155"/>
            <a:chExt cx="1395225" cy="400069"/>
          </a:xfrm>
          <a:solidFill>
            <a:srgbClr val="FFFFFF"/>
          </a:solidFill>
          <a:effectLst/>
        </p:grpSpPr>
        <p:sp>
          <p:nvSpPr>
            <p:cNvPr id="603" name="Line 6">
              <a:extLst>
                <a:ext uri="{FF2B5EF4-FFF2-40B4-BE49-F238E27FC236}">
                  <a16:creationId xmlns:a16="http://schemas.microsoft.com/office/drawing/2014/main" id="{E57F239C-7208-43E2-9D90-6538AF81DFA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649884" y="6545967"/>
              <a:ext cx="257" cy="257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4" name="Freeform 7">
              <a:extLst>
                <a:ext uri="{FF2B5EF4-FFF2-40B4-BE49-F238E27FC236}">
                  <a16:creationId xmlns:a16="http://schemas.microsoft.com/office/drawing/2014/main" id="{F6085D7B-B731-4657-A5BA-3336E9C2826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68640" y="6412953"/>
              <a:ext cx="69723" cy="81043"/>
            </a:xfrm>
            <a:custGeom>
              <a:avLst/>
              <a:gdLst/>
              <a:ahLst/>
              <a:cxnLst>
                <a:cxn ang="0">
                  <a:pos x="283" y="342"/>
                </a:cxn>
                <a:cxn ang="0">
                  <a:pos x="219" y="346"/>
                </a:cxn>
                <a:cxn ang="0">
                  <a:pos x="235" y="206"/>
                </a:cxn>
                <a:cxn ang="0">
                  <a:pos x="139" y="22"/>
                </a:cxn>
                <a:cxn ang="0">
                  <a:pos x="279" y="86"/>
                </a:cxn>
                <a:cxn ang="0">
                  <a:pos x="283" y="342"/>
                </a:cxn>
                <a:cxn ang="0">
                  <a:pos x="139" y="162"/>
                </a:cxn>
                <a:cxn ang="0">
                  <a:pos x="211" y="82"/>
                </a:cxn>
                <a:cxn ang="0">
                  <a:pos x="139" y="162"/>
                </a:cxn>
              </a:cxnLst>
              <a:rect l="0" t="0" r="r" b="b"/>
              <a:pathLst>
                <a:path w="301" h="350">
                  <a:moveTo>
                    <a:pt x="283" y="342"/>
                  </a:moveTo>
                  <a:cubicBezTo>
                    <a:pt x="269" y="350"/>
                    <a:pt x="240" y="344"/>
                    <a:pt x="219" y="346"/>
                  </a:cubicBezTo>
                  <a:cubicBezTo>
                    <a:pt x="222" y="297"/>
                    <a:pt x="209" y="232"/>
                    <a:pt x="235" y="206"/>
                  </a:cubicBezTo>
                  <a:cubicBezTo>
                    <a:pt x="101" y="301"/>
                    <a:pt x="0" y="67"/>
                    <a:pt x="139" y="22"/>
                  </a:cubicBezTo>
                  <a:cubicBezTo>
                    <a:pt x="205" y="0"/>
                    <a:pt x="264" y="37"/>
                    <a:pt x="279" y="86"/>
                  </a:cubicBezTo>
                  <a:cubicBezTo>
                    <a:pt x="301" y="157"/>
                    <a:pt x="271" y="257"/>
                    <a:pt x="283" y="342"/>
                  </a:cubicBezTo>
                  <a:close/>
                  <a:moveTo>
                    <a:pt x="139" y="162"/>
                  </a:moveTo>
                  <a:cubicBezTo>
                    <a:pt x="194" y="204"/>
                    <a:pt x="259" y="130"/>
                    <a:pt x="211" y="82"/>
                  </a:cubicBezTo>
                  <a:cubicBezTo>
                    <a:pt x="150" y="55"/>
                    <a:pt x="110" y="111"/>
                    <a:pt x="139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5" name="Freeform 8">
              <a:extLst>
                <a:ext uri="{FF2B5EF4-FFF2-40B4-BE49-F238E27FC236}">
                  <a16:creationId xmlns:a16="http://schemas.microsoft.com/office/drawing/2014/main" id="{26DA298D-963A-4DE9-8F0E-DB8C385ED33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6475" y="6217679"/>
              <a:ext cx="120664" cy="196304"/>
            </a:xfrm>
            <a:custGeom>
              <a:avLst/>
              <a:gdLst/>
              <a:ahLst/>
              <a:cxnLst>
                <a:cxn ang="0">
                  <a:pos x="492" y="322"/>
                </a:cxn>
                <a:cxn ang="0">
                  <a:pos x="428" y="322"/>
                </a:cxn>
                <a:cxn ang="0">
                  <a:pos x="112" y="282"/>
                </a:cxn>
                <a:cxn ang="0">
                  <a:pos x="356" y="274"/>
                </a:cxn>
                <a:cxn ang="0">
                  <a:pos x="356" y="718"/>
                </a:cxn>
                <a:cxn ang="0">
                  <a:pos x="148" y="778"/>
                </a:cxn>
                <a:cxn ang="0">
                  <a:pos x="288" y="590"/>
                </a:cxn>
                <a:cxn ang="0">
                  <a:pos x="288" y="342"/>
                </a:cxn>
                <a:cxn ang="0">
                  <a:pos x="52" y="338"/>
                </a:cxn>
                <a:cxn ang="0">
                  <a:pos x="492" y="322"/>
                </a:cxn>
                <a:cxn ang="0">
                  <a:pos x="196" y="734"/>
                </a:cxn>
                <a:cxn ang="0">
                  <a:pos x="276" y="738"/>
                </a:cxn>
                <a:cxn ang="0">
                  <a:pos x="272" y="646"/>
                </a:cxn>
                <a:cxn ang="0">
                  <a:pos x="196" y="734"/>
                </a:cxn>
              </a:cxnLst>
              <a:rect l="0" t="0" r="r" b="b"/>
              <a:pathLst>
                <a:path w="521" h="848">
                  <a:moveTo>
                    <a:pt x="492" y="322"/>
                  </a:moveTo>
                  <a:cubicBezTo>
                    <a:pt x="471" y="322"/>
                    <a:pt x="449" y="322"/>
                    <a:pt x="428" y="322"/>
                  </a:cubicBezTo>
                  <a:cubicBezTo>
                    <a:pt x="459" y="112"/>
                    <a:pt x="119" y="90"/>
                    <a:pt x="112" y="282"/>
                  </a:cubicBezTo>
                  <a:cubicBezTo>
                    <a:pt x="176" y="264"/>
                    <a:pt x="281" y="268"/>
                    <a:pt x="356" y="274"/>
                  </a:cubicBezTo>
                  <a:cubicBezTo>
                    <a:pt x="342" y="394"/>
                    <a:pt x="374" y="598"/>
                    <a:pt x="356" y="718"/>
                  </a:cubicBezTo>
                  <a:cubicBezTo>
                    <a:pt x="343" y="804"/>
                    <a:pt x="209" y="848"/>
                    <a:pt x="148" y="778"/>
                  </a:cubicBezTo>
                  <a:cubicBezTo>
                    <a:pt x="69" y="687"/>
                    <a:pt x="172" y="524"/>
                    <a:pt x="288" y="590"/>
                  </a:cubicBezTo>
                  <a:cubicBezTo>
                    <a:pt x="288" y="507"/>
                    <a:pt x="288" y="425"/>
                    <a:pt x="288" y="342"/>
                  </a:cubicBezTo>
                  <a:cubicBezTo>
                    <a:pt x="217" y="333"/>
                    <a:pt x="129" y="341"/>
                    <a:pt x="52" y="338"/>
                  </a:cubicBezTo>
                  <a:cubicBezTo>
                    <a:pt x="0" y="21"/>
                    <a:pt x="521" y="0"/>
                    <a:pt x="492" y="322"/>
                  </a:cubicBezTo>
                  <a:close/>
                  <a:moveTo>
                    <a:pt x="196" y="734"/>
                  </a:moveTo>
                  <a:cubicBezTo>
                    <a:pt x="213" y="750"/>
                    <a:pt x="254" y="749"/>
                    <a:pt x="276" y="738"/>
                  </a:cubicBezTo>
                  <a:cubicBezTo>
                    <a:pt x="297" y="716"/>
                    <a:pt x="296" y="664"/>
                    <a:pt x="272" y="646"/>
                  </a:cubicBezTo>
                  <a:cubicBezTo>
                    <a:pt x="204" y="618"/>
                    <a:pt x="162" y="685"/>
                    <a:pt x="196" y="7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6" name="Freeform 9">
              <a:extLst>
                <a:ext uri="{FF2B5EF4-FFF2-40B4-BE49-F238E27FC236}">
                  <a16:creationId xmlns:a16="http://schemas.microsoft.com/office/drawing/2014/main" id="{296A8176-DF33-414A-A596-E4560A3841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361775" y="6220251"/>
              <a:ext cx="243901" cy="203250"/>
            </a:xfrm>
            <a:custGeom>
              <a:avLst/>
              <a:gdLst/>
              <a:ahLst/>
              <a:cxnLst>
                <a:cxn ang="0">
                  <a:pos x="552" y="699"/>
                </a:cxn>
                <a:cxn ang="0">
                  <a:pos x="844" y="535"/>
                </a:cxn>
                <a:cxn ang="0">
                  <a:pos x="844" y="83"/>
                </a:cxn>
                <a:cxn ang="0">
                  <a:pos x="912" y="83"/>
                </a:cxn>
                <a:cxn ang="0">
                  <a:pos x="912" y="539"/>
                </a:cxn>
                <a:cxn ang="0">
                  <a:pos x="980" y="599"/>
                </a:cxn>
                <a:cxn ang="0">
                  <a:pos x="760" y="767"/>
                </a:cxn>
                <a:cxn ang="0">
                  <a:pos x="740" y="639"/>
                </a:cxn>
                <a:cxn ang="0">
                  <a:pos x="544" y="791"/>
                </a:cxn>
                <a:cxn ang="0">
                  <a:pos x="484" y="791"/>
                </a:cxn>
                <a:cxn ang="0">
                  <a:pos x="484" y="255"/>
                </a:cxn>
                <a:cxn ang="0">
                  <a:pos x="108" y="191"/>
                </a:cxn>
                <a:cxn ang="0">
                  <a:pos x="240" y="263"/>
                </a:cxn>
                <a:cxn ang="0">
                  <a:pos x="128" y="583"/>
                </a:cxn>
                <a:cxn ang="0">
                  <a:pos x="284" y="731"/>
                </a:cxn>
                <a:cxn ang="0">
                  <a:pos x="68" y="735"/>
                </a:cxn>
                <a:cxn ang="0">
                  <a:pos x="60" y="683"/>
                </a:cxn>
                <a:cxn ang="0">
                  <a:pos x="60" y="359"/>
                </a:cxn>
                <a:cxn ang="0">
                  <a:pos x="140" y="263"/>
                </a:cxn>
                <a:cxn ang="0">
                  <a:pos x="0" y="211"/>
                </a:cxn>
                <a:cxn ang="0">
                  <a:pos x="552" y="247"/>
                </a:cxn>
                <a:cxn ang="0">
                  <a:pos x="552" y="699"/>
                </a:cxn>
                <a:cxn ang="0">
                  <a:pos x="128" y="647"/>
                </a:cxn>
                <a:cxn ang="0">
                  <a:pos x="216" y="727"/>
                </a:cxn>
                <a:cxn ang="0">
                  <a:pos x="208" y="635"/>
                </a:cxn>
                <a:cxn ang="0">
                  <a:pos x="128" y="647"/>
                </a:cxn>
                <a:cxn ang="0">
                  <a:pos x="916" y="727"/>
                </a:cxn>
                <a:cxn ang="0">
                  <a:pos x="908" y="603"/>
                </a:cxn>
                <a:cxn ang="0">
                  <a:pos x="836" y="599"/>
                </a:cxn>
                <a:cxn ang="0">
                  <a:pos x="916" y="727"/>
                </a:cxn>
              </a:cxnLst>
              <a:rect l="0" t="0" r="r" b="b"/>
              <a:pathLst>
                <a:path w="1053" h="878">
                  <a:moveTo>
                    <a:pt x="552" y="699"/>
                  </a:moveTo>
                  <a:cubicBezTo>
                    <a:pt x="629" y="640"/>
                    <a:pt x="712" y="553"/>
                    <a:pt x="844" y="535"/>
                  </a:cubicBezTo>
                  <a:cubicBezTo>
                    <a:pt x="844" y="384"/>
                    <a:pt x="844" y="234"/>
                    <a:pt x="844" y="83"/>
                  </a:cubicBezTo>
                  <a:cubicBezTo>
                    <a:pt x="867" y="83"/>
                    <a:pt x="889" y="83"/>
                    <a:pt x="912" y="83"/>
                  </a:cubicBezTo>
                  <a:cubicBezTo>
                    <a:pt x="912" y="235"/>
                    <a:pt x="912" y="387"/>
                    <a:pt x="912" y="539"/>
                  </a:cubicBezTo>
                  <a:cubicBezTo>
                    <a:pt x="940" y="567"/>
                    <a:pt x="965" y="571"/>
                    <a:pt x="980" y="599"/>
                  </a:cubicBezTo>
                  <a:cubicBezTo>
                    <a:pt x="1053" y="735"/>
                    <a:pt x="865" y="878"/>
                    <a:pt x="760" y="767"/>
                  </a:cubicBezTo>
                  <a:cubicBezTo>
                    <a:pt x="737" y="742"/>
                    <a:pt x="721" y="686"/>
                    <a:pt x="740" y="639"/>
                  </a:cubicBezTo>
                  <a:cubicBezTo>
                    <a:pt x="678" y="677"/>
                    <a:pt x="603" y="736"/>
                    <a:pt x="544" y="791"/>
                  </a:cubicBezTo>
                  <a:cubicBezTo>
                    <a:pt x="524" y="791"/>
                    <a:pt x="504" y="791"/>
                    <a:pt x="484" y="791"/>
                  </a:cubicBezTo>
                  <a:cubicBezTo>
                    <a:pt x="466" y="623"/>
                    <a:pt x="509" y="408"/>
                    <a:pt x="484" y="255"/>
                  </a:cubicBezTo>
                  <a:cubicBezTo>
                    <a:pt x="462" y="117"/>
                    <a:pt x="210" y="106"/>
                    <a:pt x="108" y="191"/>
                  </a:cubicBezTo>
                  <a:cubicBezTo>
                    <a:pt x="155" y="212"/>
                    <a:pt x="210" y="225"/>
                    <a:pt x="240" y="263"/>
                  </a:cubicBezTo>
                  <a:cubicBezTo>
                    <a:pt x="117" y="283"/>
                    <a:pt x="121" y="423"/>
                    <a:pt x="128" y="583"/>
                  </a:cubicBezTo>
                  <a:cubicBezTo>
                    <a:pt x="214" y="537"/>
                    <a:pt x="323" y="629"/>
                    <a:pt x="284" y="731"/>
                  </a:cubicBezTo>
                  <a:cubicBezTo>
                    <a:pt x="252" y="814"/>
                    <a:pt x="102" y="828"/>
                    <a:pt x="68" y="735"/>
                  </a:cubicBezTo>
                  <a:cubicBezTo>
                    <a:pt x="65" y="727"/>
                    <a:pt x="61" y="699"/>
                    <a:pt x="60" y="683"/>
                  </a:cubicBezTo>
                  <a:cubicBezTo>
                    <a:pt x="53" y="599"/>
                    <a:pt x="51" y="438"/>
                    <a:pt x="60" y="359"/>
                  </a:cubicBezTo>
                  <a:cubicBezTo>
                    <a:pt x="66" y="310"/>
                    <a:pt x="94" y="283"/>
                    <a:pt x="140" y="263"/>
                  </a:cubicBezTo>
                  <a:cubicBezTo>
                    <a:pt x="104" y="235"/>
                    <a:pt x="50" y="225"/>
                    <a:pt x="0" y="211"/>
                  </a:cubicBezTo>
                  <a:cubicBezTo>
                    <a:pt x="82" y="46"/>
                    <a:pt x="522" y="0"/>
                    <a:pt x="552" y="247"/>
                  </a:cubicBezTo>
                  <a:cubicBezTo>
                    <a:pt x="569" y="385"/>
                    <a:pt x="539" y="542"/>
                    <a:pt x="552" y="699"/>
                  </a:cubicBezTo>
                  <a:close/>
                  <a:moveTo>
                    <a:pt x="128" y="647"/>
                  </a:moveTo>
                  <a:cubicBezTo>
                    <a:pt x="90" y="699"/>
                    <a:pt x="163" y="780"/>
                    <a:pt x="216" y="727"/>
                  </a:cubicBezTo>
                  <a:cubicBezTo>
                    <a:pt x="236" y="707"/>
                    <a:pt x="231" y="653"/>
                    <a:pt x="208" y="635"/>
                  </a:cubicBezTo>
                  <a:cubicBezTo>
                    <a:pt x="169" y="627"/>
                    <a:pt x="141" y="630"/>
                    <a:pt x="128" y="647"/>
                  </a:cubicBezTo>
                  <a:close/>
                  <a:moveTo>
                    <a:pt x="916" y="727"/>
                  </a:moveTo>
                  <a:cubicBezTo>
                    <a:pt x="944" y="704"/>
                    <a:pt x="940" y="622"/>
                    <a:pt x="908" y="603"/>
                  </a:cubicBezTo>
                  <a:cubicBezTo>
                    <a:pt x="891" y="593"/>
                    <a:pt x="862" y="593"/>
                    <a:pt x="836" y="599"/>
                  </a:cubicBezTo>
                  <a:cubicBezTo>
                    <a:pt x="722" y="627"/>
                    <a:pt x="823" y="805"/>
                    <a:pt x="916" y="7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7" name="Freeform 10">
              <a:extLst>
                <a:ext uri="{FF2B5EF4-FFF2-40B4-BE49-F238E27FC236}">
                  <a16:creationId xmlns:a16="http://schemas.microsoft.com/office/drawing/2014/main" id="{364E7239-0207-490B-9DD2-9369C8AB608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49790" y="6233887"/>
              <a:ext cx="132499" cy="169547"/>
            </a:xfrm>
            <a:custGeom>
              <a:avLst/>
              <a:gdLst/>
              <a:ahLst/>
              <a:cxnLst>
                <a:cxn ang="0">
                  <a:pos x="556" y="732"/>
                </a:cxn>
                <a:cxn ang="0">
                  <a:pos x="136" y="732"/>
                </a:cxn>
                <a:cxn ang="0">
                  <a:pos x="136" y="496"/>
                </a:cxn>
                <a:cxn ang="0">
                  <a:pos x="144" y="268"/>
                </a:cxn>
                <a:cxn ang="0">
                  <a:pos x="364" y="272"/>
                </a:cxn>
                <a:cxn ang="0">
                  <a:pos x="204" y="420"/>
                </a:cxn>
                <a:cxn ang="0">
                  <a:pos x="204" y="660"/>
                </a:cxn>
                <a:cxn ang="0">
                  <a:pos x="488" y="664"/>
                </a:cxn>
                <a:cxn ang="0">
                  <a:pos x="484" y="224"/>
                </a:cxn>
                <a:cxn ang="0">
                  <a:pos x="212" y="92"/>
                </a:cxn>
                <a:cxn ang="0">
                  <a:pos x="76" y="352"/>
                </a:cxn>
                <a:cxn ang="0">
                  <a:pos x="8" y="356"/>
                </a:cxn>
                <a:cxn ang="0">
                  <a:pos x="252" y="16"/>
                </a:cxn>
                <a:cxn ang="0">
                  <a:pos x="556" y="232"/>
                </a:cxn>
                <a:cxn ang="0">
                  <a:pos x="556" y="732"/>
                </a:cxn>
                <a:cxn ang="0">
                  <a:pos x="284" y="268"/>
                </a:cxn>
                <a:cxn ang="0">
                  <a:pos x="288" y="364"/>
                </a:cxn>
                <a:cxn ang="0">
                  <a:pos x="300" y="352"/>
                </a:cxn>
                <a:cxn ang="0">
                  <a:pos x="284" y="268"/>
                </a:cxn>
              </a:cxnLst>
              <a:rect l="0" t="0" r="r" b="b"/>
              <a:pathLst>
                <a:path w="572" h="732">
                  <a:moveTo>
                    <a:pt x="556" y="732"/>
                  </a:moveTo>
                  <a:cubicBezTo>
                    <a:pt x="416" y="732"/>
                    <a:pt x="276" y="732"/>
                    <a:pt x="136" y="732"/>
                  </a:cubicBezTo>
                  <a:cubicBezTo>
                    <a:pt x="136" y="657"/>
                    <a:pt x="136" y="580"/>
                    <a:pt x="136" y="496"/>
                  </a:cubicBezTo>
                  <a:cubicBezTo>
                    <a:pt x="136" y="421"/>
                    <a:pt x="122" y="324"/>
                    <a:pt x="144" y="268"/>
                  </a:cubicBezTo>
                  <a:cubicBezTo>
                    <a:pt x="180" y="175"/>
                    <a:pt x="334" y="182"/>
                    <a:pt x="364" y="272"/>
                  </a:cubicBezTo>
                  <a:cubicBezTo>
                    <a:pt x="400" y="381"/>
                    <a:pt x="297" y="467"/>
                    <a:pt x="204" y="420"/>
                  </a:cubicBezTo>
                  <a:cubicBezTo>
                    <a:pt x="204" y="500"/>
                    <a:pt x="204" y="580"/>
                    <a:pt x="204" y="660"/>
                  </a:cubicBezTo>
                  <a:cubicBezTo>
                    <a:pt x="291" y="669"/>
                    <a:pt x="395" y="661"/>
                    <a:pt x="488" y="664"/>
                  </a:cubicBezTo>
                  <a:cubicBezTo>
                    <a:pt x="471" y="524"/>
                    <a:pt x="512" y="351"/>
                    <a:pt x="484" y="224"/>
                  </a:cubicBezTo>
                  <a:cubicBezTo>
                    <a:pt x="459" y="113"/>
                    <a:pt x="334" y="47"/>
                    <a:pt x="212" y="92"/>
                  </a:cubicBezTo>
                  <a:cubicBezTo>
                    <a:pt x="120" y="126"/>
                    <a:pt x="69" y="210"/>
                    <a:pt x="76" y="352"/>
                  </a:cubicBezTo>
                  <a:cubicBezTo>
                    <a:pt x="60" y="360"/>
                    <a:pt x="30" y="354"/>
                    <a:pt x="8" y="356"/>
                  </a:cubicBezTo>
                  <a:cubicBezTo>
                    <a:pt x="0" y="157"/>
                    <a:pt x="89" y="33"/>
                    <a:pt x="252" y="16"/>
                  </a:cubicBezTo>
                  <a:cubicBezTo>
                    <a:pt x="409" y="0"/>
                    <a:pt x="540" y="91"/>
                    <a:pt x="556" y="232"/>
                  </a:cubicBezTo>
                  <a:cubicBezTo>
                    <a:pt x="572" y="376"/>
                    <a:pt x="544" y="560"/>
                    <a:pt x="556" y="732"/>
                  </a:cubicBezTo>
                  <a:close/>
                  <a:moveTo>
                    <a:pt x="284" y="268"/>
                  </a:moveTo>
                  <a:cubicBezTo>
                    <a:pt x="172" y="208"/>
                    <a:pt x="175" y="423"/>
                    <a:pt x="288" y="364"/>
                  </a:cubicBezTo>
                  <a:cubicBezTo>
                    <a:pt x="289" y="363"/>
                    <a:pt x="292" y="354"/>
                    <a:pt x="300" y="352"/>
                  </a:cubicBezTo>
                  <a:cubicBezTo>
                    <a:pt x="310" y="317"/>
                    <a:pt x="305" y="279"/>
                    <a:pt x="284" y="2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8" name="Freeform 11">
              <a:extLst>
                <a:ext uri="{FF2B5EF4-FFF2-40B4-BE49-F238E27FC236}">
                  <a16:creationId xmlns:a16="http://schemas.microsoft.com/office/drawing/2014/main" id="{BF29CF25-387D-4477-9162-DFEC5504E67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17254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9" name="Freeform 12">
              <a:extLst>
                <a:ext uri="{FF2B5EF4-FFF2-40B4-BE49-F238E27FC236}">
                  <a16:creationId xmlns:a16="http://schemas.microsoft.com/office/drawing/2014/main" id="{021F4636-DAE2-4D78-AE19-1B4DFB138A0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00461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0" name="Freeform 13">
              <a:extLst>
                <a:ext uri="{FF2B5EF4-FFF2-40B4-BE49-F238E27FC236}">
                  <a16:creationId xmlns:a16="http://schemas.microsoft.com/office/drawing/2014/main" id="{5DCBD818-0B79-4E5B-A556-6EB285CD289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690020" y="6219480"/>
              <a:ext cx="130183" cy="183955"/>
            </a:xfrm>
            <a:custGeom>
              <a:avLst/>
              <a:gdLst/>
              <a:ahLst/>
              <a:cxnLst>
                <a:cxn ang="0">
                  <a:pos x="354" y="722"/>
                </a:cxn>
                <a:cxn ang="0">
                  <a:pos x="490" y="726"/>
                </a:cxn>
                <a:cxn ang="0">
                  <a:pos x="494" y="86"/>
                </a:cxn>
                <a:cxn ang="0">
                  <a:pos x="562" y="86"/>
                </a:cxn>
                <a:cxn ang="0">
                  <a:pos x="562" y="794"/>
                </a:cxn>
                <a:cxn ang="0">
                  <a:pos x="198" y="794"/>
                </a:cxn>
                <a:cxn ang="0">
                  <a:pos x="202" y="726"/>
                </a:cxn>
                <a:cxn ang="0">
                  <a:pos x="286" y="726"/>
                </a:cxn>
                <a:cxn ang="0">
                  <a:pos x="286" y="394"/>
                </a:cxn>
                <a:cxn ang="0">
                  <a:pos x="346" y="218"/>
                </a:cxn>
                <a:cxn ang="0">
                  <a:pos x="154" y="158"/>
                </a:cxn>
                <a:cxn ang="0">
                  <a:pos x="246" y="198"/>
                </a:cxn>
                <a:cxn ang="0">
                  <a:pos x="90" y="378"/>
                </a:cxn>
                <a:cxn ang="0">
                  <a:pos x="34" y="290"/>
                </a:cxn>
                <a:cxn ang="0">
                  <a:pos x="418" y="222"/>
                </a:cxn>
                <a:cxn ang="0">
                  <a:pos x="354" y="398"/>
                </a:cxn>
                <a:cxn ang="0">
                  <a:pos x="354" y="722"/>
                </a:cxn>
                <a:cxn ang="0">
                  <a:pos x="114" y="318"/>
                </a:cxn>
                <a:cxn ang="0">
                  <a:pos x="186" y="222"/>
                </a:cxn>
                <a:cxn ang="0">
                  <a:pos x="114" y="318"/>
                </a:cxn>
              </a:cxnLst>
              <a:rect l="0" t="0" r="r" b="b"/>
              <a:pathLst>
                <a:path w="562" h="794">
                  <a:moveTo>
                    <a:pt x="354" y="722"/>
                  </a:moveTo>
                  <a:cubicBezTo>
                    <a:pt x="391" y="731"/>
                    <a:pt x="446" y="723"/>
                    <a:pt x="490" y="726"/>
                  </a:cubicBezTo>
                  <a:cubicBezTo>
                    <a:pt x="499" y="521"/>
                    <a:pt x="491" y="298"/>
                    <a:pt x="494" y="86"/>
                  </a:cubicBezTo>
                  <a:cubicBezTo>
                    <a:pt x="517" y="86"/>
                    <a:pt x="539" y="86"/>
                    <a:pt x="562" y="86"/>
                  </a:cubicBezTo>
                  <a:cubicBezTo>
                    <a:pt x="562" y="322"/>
                    <a:pt x="562" y="558"/>
                    <a:pt x="562" y="794"/>
                  </a:cubicBezTo>
                  <a:cubicBezTo>
                    <a:pt x="441" y="794"/>
                    <a:pt x="319" y="794"/>
                    <a:pt x="198" y="794"/>
                  </a:cubicBezTo>
                  <a:cubicBezTo>
                    <a:pt x="200" y="772"/>
                    <a:pt x="194" y="742"/>
                    <a:pt x="202" y="726"/>
                  </a:cubicBezTo>
                  <a:cubicBezTo>
                    <a:pt x="230" y="726"/>
                    <a:pt x="258" y="726"/>
                    <a:pt x="286" y="726"/>
                  </a:cubicBezTo>
                  <a:cubicBezTo>
                    <a:pt x="297" y="618"/>
                    <a:pt x="272" y="509"/>
                    <a:pt x="286" y="394"/>
                  </a:cubicBezTo>
                  <a:cubicBezTo>
                    <a:pt x="295" y="319"/>
                    <a:pt x="349" y="283"/>
                    <a:pt x="346" y="218"/>
                  </a:cubicBezTo>
                  <a:cubicBezTo>
                    <a:pt x="342" y="133"/>
                    <a:pt x="237" y="126"/>
                    <a:pt x="154" y="158"/>
                  </a:cubicBezTo>
                  <a:cubicBezTo>
                    <a:pt x="192" y="171"/>
                    <a:pt x="226" y="173"/>
                    <a:pt x="246" y="198"/>
                  </a:cubicBezTo>
                  <a:cubicBezTo>
                    <a:pt x="326" y="296"/>
                    <a:pt x="201" y="438"/>
                    <a:pt x="90" y="378"/>
                  </a:cubicBezTo>
                  <a:cubicBezTo>
                    <a:pt x="65" y="364"/>
                    <a:pt x="39" y="327"/>
                    <a:pt x="34" y="290"/>
                  </a:cubicBezTo>
                  <a:cubicBezTo>
                    <a:pt x="0" y="40"/>
                    <a:pt x="420" y="0"/>
                    <a:pt x="418" y="222"/>
                  </a:cubicBezTo>
                  <a:cubicBezTo>
                    <a:pt x="417" y="288"/>
                    <a:pt x="365" y="328"/>
                    <a:pt x="354" y="398"/>
                  </a:cubicBezTo>
                  <a:cubicBezTo>
                    <a:pt x="339" y="500"/>
                    <a:pt x="365" y="597"/>
                    <a:pt x="354" y="722"/>
                  </a:cubicBezTo>
                  <a:close/>
                  <a:moveTo>
                    <a:pt x="114" y="318"/>
                  </a:moveTo>
                  <a:cubicBezTo>
                    <a:pt x="172" y="360"/>
                    <a:pt x="243" y="273"/>
                    <a:pt x="186" y="222"/>
                  </a:cubicBezTo>
                  <a:cubicBezTo>
                    <a:pt x="109" y="182"/>
                    <a:pt x="66" y="283"/>
                    <a:pt x="114" y="3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1" name="Freeform 14">
              <a:extLst>
                <a:ext uri="{FF2B5EF4-FFF2-40B4-BE49-F238E27FC236}">
                  <a16:creationId xmlns:a16="http://schemas.microsoft.com/office/drawing/2014/main" id="{4A90FA1B-105C-45ED-AE8E-1E1A0D794F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1737" y="6232086"/>
              <a:ext cx="163372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2" name="Freeform 15">
              <a:extLst>
                <a:ext uri="{FF2B5EF4-FFF2-40B4-BE49-F238E27FC236}">
                  <a16:creationId xmlns:a16="http://schemas.microsoft.com/office/drawing/2014/main" id="{1D0C775D-7FA8-4639-8E30-31F3F99BAE2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994638" y="6232086"/>
              <a:ext cx="163630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3" name="Freeform 16">
              <a:extLst>
                <a:ext uri="{FF2B5EF4-FFF2-40B4-BE49-F238E27FC236}">
                  <a16:creationId xmlns:a16="http://schemas.microsoft.com/office/drawing/2014/main" id="{32026353-ACA9-4EAD-B86D-D7B5CDB8BE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81912" y="6146155"/>
              <a:ext cx="128125" cy="69208"/>
            </a:xfrm>
            <a:custGeom>
              <a:avLst/>
              <a:gdLst/>
              <a:ahLst/>
              <a:cxnLst>
                <a:cxn ang="0">
                  <a:pos x="554" y="67"/>
                </a:cxn>
                <a:cxn ang="0">
                  <a:pos x="234" y="287"/>
                </a:cxn>
                <a:cxn ang="0">
                  <a:pos x="30" y="191"/>
                </a:cxn>
                <a:cxn ang="0">
                  <a:pos x="246" y="179"/>
                </a:cxn>
                <a:cxn ang="0">
                  <a:pos x="222" y="227"/>
                </a:cxn>
                <a:cxn ang="0">
                  <a:pos x="502" y="27"/>
                </a:cxn>
                <a:cxn ang="0">
                  <a:pos x="554" y="67"/>
                </a:cxn>
                <a:cxn ang="0">
                  <a:pos x="182" y="131"/>
                </a:cxn>
                <a:cxn ang="0">
                  <a:pos x="94" y="195"/>
                </a:cxn>
                <a:cxn ang="0">
                  <a:pos x="182" y="131"/>
                </a:cxn>
              </a:cxnLst>
              <a:rect l="0" t="0" r="r" b="b"/>
              <a:pathLst>
                <a:path w="554" h="299">
                  <a:moveTo>
                    <a:pt x="554" y="67"/>
                  </a:moveTo>
                  <a:cubicBezTo>
                    <a:pt x="480" y="153"/>
                    <a:pt x="377" y="270"/>
                    <a:pt x="234" y="287"/>
                  </a:cubicBezTo>
                  <a:cubicBezTo>
                    <a:pt x="135" y="299"/>
                    <a:pt x="43" y="264"/>
                    <a:pt x="30" y="191"/>
                  </a:cubicBezTo>
                  <a:cubicBezTo>
                    <a:pt x="0" y="23"/>
                    <a:pt x="272" y="0"/>
                    <a:pt x="246" y="179"/>
                  </a:cubicBezTo>
                  <a:cubicBezTo>
                    <a:pt x="243" y="200"/>
                    <a:pt x="238" y="205"/>
                    <a:pt x="222" y="227"/>
                  </a:cubicBezTo>
                  <a:cubicBezTo>
                    <a:pt x="347" y="192"/>
                    <a:pt x="439" y="124"/>
                    <a:pt x="502" y="27"/>
                  </a:cubicBezTo>
                  <a:cubicBezTo>
                    <a:pt x="525" y="34"/>
                    <a:pt x="537" y="53"/>
                    <a:pt x="554" y="67"/>
                  </a:cubicBezTo>
                  <a:close/>
                  <a:moveTo>
                    <a:pt x="182" y="131"/>
                  </a:moveTo>
                  <a:cubicBezTo>
                    <a:pt x="152" y="84"/>
                    <a:pt x="58" y="117"/>
                    <a:pt x="94" y="195"/>
                  </a:cubicBezTo>
                  <a:cubicBezTo>
                    <a:pt x="146" y="242"/>
                    <a:pt x="217" y="185"/>
                    <a:pt x="182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36BCBEEC-D333-4933-B7D7-8938DEEAFD85}"/>
              </a:ext>
            </a:extLst>
          </p:cNvPr>
          <p:cNvGrpSpPr/>
          <p:nvPr/>
        </p:nvGrpSpPr>
        <p:grpSpPr bwMode="black">
          <a:xfrm>
            <a:off x="3194057" y="5430783"/>
            <a:ext cx="836807" cy="261750"/>
            <a:chOff x="8632347" y="6167032"/>
            <a:chExt cx="840228" cy="271928"/>
          </a:xfrm>
          <a:solidFill>
            <a:srgbClr val="FFFFFF"/>
          </a:solidFill>
          <a:effectLst/>
        </p:grpSpPr>
        <p:sp>
          <p:nvSpPr>
            <p:cNvPr id="600" name="Freeform 17">
              <a:extLst>
                <a:ext uri="{FF2B5EF4-FFF2-40B4-BE49-F238E27FC236}">
                  <a16:creationId xmlns:a16="http://schemas.microsoft.com/office/drawing/2014/main" id="{3C4444D8-A13C-4031-93AA-EDD2F0F46B3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32347" y="6169214"/>
              <a:ext cx="243121" cy="269746"/>
            </a:xfrm>
            <a:custGeom>
              <a:avLst/>
              <a:gdLst/>
              <a:ahLst/>
              <a:cxnLst>
                <a:cxn ang="0">
                  <a:pos x="128" y="112"/>
                </a:cxn>
                <a:cxn ang="0">
                  <a:pos x="147" y="130"/>
                </a:cxn>
                <a:cxn ang="0">
                  <a:pos x="136" y="133"/>
                </a:cxn>
                <a:cxn ang="0">
                  <a:pos x="118" y="148"/>
                </a:cxn>
                <a:cxn ang="0">
                  <a:pos x="206" y="148"/>
                </a:cxn>
                <a:cxn ang="0">
                  <a:pos x="217" y="136"/>
                </a:cxn>
                <a:cxn ang="0">
                  <a:pos x="236" y="155"/>
                </a:cxn>
                <a:cxn ang="0">
                  <a:pos x="224" y="161"/>
                </a:cxn>
                <a:cxn ang="0">
                  <a:pos x="113" y="239"/>
                </a:cxn>
                <a:cxn ang="0">
                  <a:pos x="0" y="262"/>
                </a:cxn>
                <a:cxn ang="0">
                  <a:pos x="0" y="258"/>
                </a:cxn>
                <a:cxn ang="0">
                  <a:pos x="114" y="226"/>
                </a:cxn>
                <a:cxn ang="0">
                  <a:pos x="206" y="154"/>
                </a:cxn>
                <a:cxn ang="0">
                  <a:pos x="113" y="154"/>
                </a:cxn>
                <a:cxn ang="0">
                  <a:pos x="19" y="203"/>
                </a:cxn>
                <a:cxn ang="0">
                  <a:pos x="17" y="198"/>
                </a:cxn>
                <a:cxn ang="0">
                  <a:pos x="78" y="162"/>
                </a:cxn>
                <a:cxn ang="0">
                  <a:pos x="128" y="112"/>
                </a:cxn>
                <a:cxn ang="0">
                  <a:pos x="99" y="45"/>
                </a:cxn>
                <a:cxn ang="0">
                  <a:pos x="86" y="53"/>
                </a:cxn>
                <a:cxn ang="0">
                  <a:pos x="114" y="75"/>
                </a:cxn>
                <a:cxn ang="0">
                  <a:pos x="111" y="93"/>
                </a:cxn>
                <a:cxn ang="0">
                  <a:pos x="100" y="90"/>
                </a:cxn>
                <a:cxn ang="0">
                  <a:pos x="82" y="55"/>
                </a:cxn>
                <a:cxn ang="0">
                  <a:pos x="50" y="73"/>
                </a:cxn>
                <a:cxn ang="0">
                  <a:pos x="10" y="91"/>
                </a:cxn>
                <a:cxn ang="0">
                  <a:pos x="8" y="87"/>
                </a:cxn>
                <a:cxn ang="0">
                  <a:pos x="79" y="41"/>
                </a:cxn>
                <a:cxn ang="0">
                  <a:pos x="117" y="0"/>
                </a:cxn>
                <a:cxn ang="0">
                  <a:pos x="136" y="17"/>
                </a:cxn>
                <a:cxn ang="0">
                  <a:pos x="126" y="21"/>
                </a:cxn>
                <a:cxn ang="0">
                  <a:pos x="105" y="39"/>
                </a:cxn>
                <a:cxn ang="0">
                  <a:pos x="191" y="39"/>
                </a:cxn>
                <a:cxn ang="0">
                  <a:pos x="204" y="26"/>
                </a:cxn>
                <a:cxn ang="0">
                  <a:pos x="224" y="46"/>
                </a:cxn>
                <a:cxn ang="0">
                  <a:pos x="211" y="51"/>
                </a:cxn>
                <a:cxn ang="0">
                  <a:pos x="132" y="108"/>
                </a:cxn>
                <a:cxn ang="0">
                  <a:pos x="2" y="145"/>
                </a:cxn>
                <a:cxn ang="0">
                  <a:pos x="1" y="141"/>
                </a:cxn>
                <a:cxn ang="0">
                  <a:pos x="104" y="109"/>
                </a:cxn>
                <a:cxn ang="0">
                  <a:pos x="191" y="45"/>
                </a:cxn>
                <a:cxn ang="0">
                  <a:pos x="99" y="45"/>
                </a:cxn>
                <a:cxn ang="0">
                  <a:pos x="93" y="169"/>
                </a:cxn>
                <a:cxn ang="0">
                  <a:pos x="119" y="195"/>
                </a:cxn>
                <a:cxn ang="0">
                  <a:pos x="114" y="216"/>
                </a:cxn>
                <a:cxn ang="0">
                  <a:pos x="102" y="209"/>
                </a:cxn>
                <a:cxn ang="0">
                  <a:pos x="90" y="172"/>
                </a:cxn>
                <a:cxn ang="0">
                  <a:pos x="93" y="169"/>
                </a:cxn>
              </a:cxnLst>
              <a:rect l="0" t="0" r="r" b="b"/>
              <a:pathLst>
                <a:path w="236" h="262">
                  <a:moveTo>
                    <a:pt x="128" y="112"/>
                  </a:moveTo>
                  <a:cubicBezTo>
                    <a:pt x="147" y="130"/>
                    <a:pt x="147" y="130"/>
                    <a:pt x="147" y="130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4" y="135"/>
                    <a:pt x="128" y="140"/>
                    <a:pt x="118" y="148"/>
                  </a:cubicBezTo>
                  <a:cubicBezTo>
                    <a:pt x="206" y="148"/>
                    <a:pt x="206" y="148"/>
                    <a:pt x="206" y="148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6" y="155"/>
                    <a:pt x="236" y="155"/>
                    <a:pt x="236" y="155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186" y="200"/>
                    <a:pt x="149" y="226"/>
                    <a:pt x="113" y="239"/>
                  </a:cubicBezTo>
                  <a:cubicBezTo>
                    <a:pt x="76" y="251"/>
                    <a:pt x="38" y="259"/>
                    <a:pt x="0" y="262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42" y="252"/>
                    <a:pt x="80" y="241"/>
                    <a:pt x="114" y="226"/>
                  </a:cubicBezTo>
                  <a:cubicBezTo>
                    <a:pt x="148" y="211"/>
                    <a:pt x="179" y="187"/>
                    <a:pt x="206" y="154"/>
                  </a:cubicBezTo>
                  <a:cubicBezTo>
                    <a:pt x="113" y="154"/>
                    <a:pt x="113" y="154"/>
                    <a:pt x="113" y="154"/>
                  </a:cubicBezTo>
                  <a:cubicBezTo>
                    <a:pt x="86" y="174"/>
                    <a:pt x="55" y="190"/>
                    <a:pt x="19" y="203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40" y="187"/>
                    <a:pt x="60" y="175"/>
                    <a:pt x="78" y="162"/>
                  </a:cubicBezTo>
                  <a:cubicBezTo>
                    <a:pt x="97" y="148"/>
                    <a:pt x="113" y="132"/>
                    <a:pt x="128" y="112"/>
                  </a:cubicBezTo>
                  <a:close/>
                  <a:moveTo>
                    <a:pt x="99" y="45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101" y="62"/>
                    <a:pt x="111" y="69"/>
                    <a:pt x="114" y="75"/>
                  </a:cubicBezTo>
                  <a:cubicBezTo>
                    <a:pt x="118" y="81"/>
                    <a:pt x="117" y="87"/>
                    <a:pt x="111" y="93"/>
                  </a:cubicBezTo>
                  <a:cubicBezTo>
                    <a:pt x="106" y="99"/>
                    <a:pt x="102" y="98"/>
                    <a:pt x="100" y="90"/>
                  </a:cubicBezTo>
                  <a:cubicBezTo>
                    <a:pt x="98" y="81"/>
                    <a:pt x="92" y="70"/>
                    <a:pt x="82" y="55"/>
                  </a:cubicBezTo>
                  <a:cubicBezTo>
                    <a:pt x="73" y="61"/>
                    <a:pt x="62" y="67"/>
                    <a:pt x="50" y="73"/>
                  </a:cubicBezTo>
                  <a:cubicBezTo>
                    <a:pt x="39" y="79"/>
                    <a:pt x="25" y="85"/>
                    <a:pt x="10" y="9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37" y="73"/>
                    <a:pt x="61" y="57"/>
                    <a:pt x="79" y="41"/>
                  </a:cubicBezTo>
                  <a:cubicBezTo>
                    <a:pt x="98" y="25"/>
                    <a:pt x="110" y="12"/>
                    <a:pt x="117" y="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204" y="26"/>
                    <a:pt x="204" y="26"/>
                    <a:pt x="204" y="26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190" y="71"/>
                    <a:pt x="163" y="90"/>
                    <a:pt x="132" y="108"/>
                  </a:cubicBezTo>
                  <a:cubicBezTo>
                    <a:pt x="101" y="125"/>
                    <a:pt x="58" y="138"/>
                    <a:pt x="2" y="145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38" y="134"/>
                    <a:pt x="72" y="124"/>
                    <a:pt x="104" y="109"/>
                  </a:cubicBezTo>
                  <a:cubicBezTo>
                    <a:pt x="135" y="95"/>
                    <a:pt x="164" y="74"/>
                    <a:pt x="191" y="45"/>
                  </a:cubicBezTo>
                  <a:lnTo>
                    <a:pt x="99" y="45"/>
                  </a:lnTo>
                  <a:close/>
                  <a:moveTo>
                    <a:pt x="93" y="169"/>
                  </a:moveTo>
                  <a:cubicBezTo>
                    <a:pt x="107" y="179"/>
                    <a:pt x="115" y="188"/>
                    <a:pt x="119" y="195"/>
                  </a:cubicBezTo>
                  <a:cubicBezTo>
                    <a:pt x="122" y="202"/>
                    <a:pt x="121" y="209"/>
                    <a:pt x="114" y="216"/>
                  </a:cubicBezTo>
                  <a:cubicBezTo>
                    <a:pt x="108" y="222"/>
                    <a:pt x="104" y="220"/>
                    <a:pt x="102" y="209"/>
                  </a:cubicBezTo>
                  <a:cubicBezTo>
                    <a:pt x="101" y="199"/>
                    <a:pt x="97" y="186"/>
                    <a:pt x="90" y="172"/>
                  </a:cubicBezTo>
                  <a:lnTo>
                    <a:pt x="93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1" name="Freeform 18">
              <a:extLst>
                <a:ext uri="{FF2B5EF4-FFF2-40B4-BE49-F238E27FC236}">
                  <a16:creationId xmlns:a16="http://schemas.microsoft.com/office/drawing/2014/main" id="{64D37B71-00DA-4FF2-9B04-F37F39F1BB3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08640" y="6167032"/>
              <a:ext cx="273238" cy="270182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52" y="50"/>
                </a:cxn>
                <a:cxn ang="0">
                  <a:pos x="81" y="38"/>
                </a:cxn>
                <a:cxn ang="0">
                  <a:pos x="32" y="56"/>
                </a:cxn>
                <a:cxn ang="0">
                  <a:pos x="0" y="50"/>
                </a:cxn>
                <a:cxn ang="0">
                  <a:pos x="42" y="34"/>
                </a:cxn>
                <a:cxn ang="0">
                  <a:pos x="10" y="87"/>
                </a:cxn>
                <a:cxn ang="0">
                  <a:pos x="72" y="77"/>
                </a:cxn>
                <a:cxn ang="0">
                  <a:pos x="42" y="93"/>
                </a:cxn>
                <a:cxn ang="0">
                  <a:pos x="10" y="87"/>
                </a:cxn>
                <a:cxn ang="0">
                  <a:pos x="62" y="128"/>
                </a:cxn>
                <a:cxn ang="0">
                  <a:pos x="89" y="135"/>
                </a:cxn>
                <a:cxn ang="0">
                  <a:pos x="23" y="138"/>
                </a:cxn>
                <a:cxn ang="0">
                  <a:pos x="16" y="159"/>
                </a:cxn>
                <a:cxn ang="0">
                  <a:pos x="67" y="168"/>
                </a:cxn>
                <a:cxn ang="0">
                  <a:pos x="88" y="170"/>
                </a:cxn>
                <a:cxn ang="0">
                  <a:pos x="82" y="234"/>
                </a:cxn>
                <a:cxn ang="0">
                  <a:pos x="68" y="229"/>
                </a:cxn>
                <a:cxn ang="0">
                  <a:pos x="31" y="245"/>
                </a:cxn>
                <a:cxn ang="0">
                  <a:pos x="17" y="206"/>
                </a:cxn>
                <a:cxn ang="0">
                  <a:pos x="31" y="174"/>
                </a:cxn>
                <a:cxn ang="0">
                  <a:pos x="68" y="223"/>
                </a:cxn>
                <a:cxn ang="0">
                  <a:pos x="31" y="174"/>
                </a:cxn>
                <a:cxn ang="0">
                  <a:pos x="104" y="35"/>
                </a:cxn>
                <a:cxn ang="0">
                  <a:pos x="126" y="43"/>
                </a:cxn>
                <a:cxn ang="0">
                  <a:pos x="154" y="10"/>
                </a:cxn>
                <a:cxn ang="0">
                  <a:pos x="132" y="43"/>
                </a:cxn>
                <a:cxn ang="0">
                  <a:pos x="164" y="33"/>
                </a:cxn>
                <a:cxn ang="0">
                  <a:pos x="172" y="52"/>
                </a:cxn>
                <a:cxn ang="0">
                  <a:pos x="152" y="261"/>
                </a:cxn>
                <a:cxn ang="0">
                  <a:pos x="125" y="236"/>
                </a:cxn>
                <a:cxn ang="0">
                  <a:pos x="159" y="229"/>
                </a:cxn>
                <a:cxn ang="0">
                  <a:pos x="69" y="257"/>
                </a:cxn>
                <a:cxn ang="0">
                  <a:pos x="143" y="161"/>
                </a:cxn>
                <a:cxn ang="0">
                  <a:pos x="95" y="164"/>
                </a:cxn>
                <a:cxn ang="0">
                  <a:pos x="104" y="154"/>
                </a:cxn>
                <a:cxn ang="0">
                  <a:pos x="117" y="80"/>
                </a:cxn>
                <a:cxn ang="0">
                  <a:pos x="159" y="50"/>
                </a:cxn>
                <a:cxn ang="0">
                  <a:pos x="117" y="87"/>
                </a:cxn>
                <a:cxn ang="0">
                  <a:pos x="159" y="116"/>
                </a:cxn>
                <a:cxn ang="0">
                  <a:pos x="117" y="87"/>
                </a:cxn>
                <a:cxn ang="0">
                  <a:pos x="117" y="154"/>
                </a:cxn>
                <a:cxn ang="0">
                  <a:pos x="159" y="123"/>
                </a:cxn>
                <a:cxn ang="0">
                  <a:pos x="238" y="79"/>
                </a:cxn>
                <a:cxn ang="0">
                  <a:pos x="265" y="87"/>
                </a:cxn>
                <a:cxn ang="0">
                  <a:pos x="238" y="237"/>
                </a:cxn>
                <a:cxn ang="0">
                  <a:pos x="187" y="238"/>
                </a:cxn>
                <a:cxn ang="0">
                  <a:pos x="218" y="237"/>
                </a:cxn>
                <a:cxn ang="0">
                  <a:pos x="225" y="87"/>
                </a:cxn>
                <a:cxn ang="0">
                  <a:pos x="186" y="90"/>
                </a:cxn>
                <a:cxn ang="0">
                  <a:pos x="225" y="80"/>
                </a:cxn>
                <a:cxn ang="0">
                  <a:pos x="246" y="16"/>
                </a:cxn>
                <a:cxn ang="0">
                  <a:pos x="238" y="79"/>
                </a:cxn>
                <a:cxn ang="0">
                  <a:pos x="212" y="140"/>
                </a:cxn>
                <a:cxn ang="0">
                  <a:pos x="206" y="166"/>
                </a:cxn>
                <a:cxn ang="0">
                  <a:pos x="179" y="118"/>
                </a:cxn>
              </a:cxnLst>
              <a:rect l="0" t="0" r="r" b="b"/>
              <a:pathLst>
                <a:path w="265" h="262">
                  <a:moveTo>
                    <a:pt x="26" y="10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46" y="15"/>
                    <a:pt x="57" y="23"/>
                    <a:pt x="60" y="29"/>
                  </a:cubicBezTo>
                  <a:cubicBezTo>
                    <a:pt x="63" y="36"/>
                    <a:pt x="60" y="43"/>
                    <a:pt x="52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6" y="56"/>
                    <a:pt x="19" y="57"/>
                    <a:pt x="1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5"/>
                    <a:pt x="44" y="40"/>
                    <a:pt x="42" y="34"/>
                  </a:cubicBezTo>
                  <a:cubicBezTo>
                    <a:pt x="40" y="28"/>
                    <a:pt x="34" y="20"/>
                    <a:pt x="26" y="10"/>
                  </a:cubicBezTo>
                  <a:close/>
                  <a:moveTo>
                    <a:pt x="10" y="87"/>
                  </a:moveTo>
                  <a:cubicBezTo>
                    <a:pt x="61" y="87"/>
                    <a:pt x="61" y="87"/>
                    <a:pt x="61" y="8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6" y="93"/>
                    <a:pt x="29" y="94"/>
                    <a:pt x="21" y="97"/>
                  </a:cubicBezTo>
                  <a:lnTo>
                    <a:pt x="10" y="87"/>
                  </a:lnTo>
                  <a:close/>
                  <a:moveTo>
                    <a:pt x="13" y="128"/>
                  </a:moveTo>
                  <a:cubicBezTo>
                    <a:pt x="62" y="128"/>
                    <a:pt x="62" y="128"/>
                    <a:pt x="62" y="128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38" y="135"/>
                    <a:pt x="31" y="136"/>
                    <a:pt x="23" y="138"/>
                  </a:cubicBezTo>
                  <a:lnTo>
                    <a:pt x="13" y="128"/>
                  </a:lnTo>
                  <a:close/>
                  <a:moveTo>
                    <a:pt x="16" y="159"/>
                  </a:moveTo>
                  <a:cubicBezTo>
                    <a:pt x="33" y="168"/>
                    <a:pt x="33" y="168"/>
                    <a:pt x="33" y="168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1" y="202"/>
                    <a:pt x="82" y="221"/>
                    <a:pt x="82" y="234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29"/>
                    <a:pt x="68" y="229"/>
                    <a:pt x="68" y="229"/>
                  </a:cubicBezTo>
                  <a:cubicBezTo>
                    <a:pt x="31" y="229"/>
                    <a:pt x="31" y="229"/>
                    <a:pt x="31" y="229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16" y="252"/>
                    <a:pt x="16" y="252"/>
                    <a:pt x="16" y="252"/>
                  </a:cubicBezTo>
                  <a:cubicBezTo>
                    <a:pt x="17" y="244"/>
                    <a:pt x="17" y="229"/>
                    <a:pt x="17" y="206"/>
                  </a:cubicBezTo>
                  <a:cubicBezTo>
                    <a:pt x="17" y="183"/>
                    <a:pt x="17" y="167"/>
                    <a:pt x="16" y="159"/>
                  </a:cubicBezTo>
                  <a:close/>
                  <a:moveTo>
                    <a:pt x="31" y="174"/>
                  </a:moveTo>
                  <a:cubicBezTo>
                    <a:pt x="31" y="223"/>
                    <a:pt x="31" y="223"/>
                    <a:pt x="31" y="223"/>
                  </a:cubicBezTo>
                  <a:cubicBezTo>
                    <a:pt x="68" y="223"/>
                    <a:pt x="68" y="223"/>
                    <a:pt x="68" y="223"/>
                  </a:cubicBezTo>
                  <a:cubicBezTo>
                    <a:pt x="68" y="174"/>
                    <a:pt x="68" y="174"/>
                    <a:pt x="68" y="174"/>
                  </a:cubicBezTo>
                  <a:lnTo>
                    <a:pt x="31" y="174"/>
                  </a:lnTo>
                  <a:close/>
                  <a:moveTo>
                    <a:pt x="104" y="154"/>
                  </a:moveTo>
                  <a:cubicBezTo>
                    <a:pt x="104" y="35"/>
                    <a:pt x="104" y="35"/>
                    <a:pt x="104" y="35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31" y="25"/>
                    <a:pt x="134" y="11"/>
                    <a:pt x="135" y="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1" y="12"/>
                    <a:pt x="148" y="16"/>
                    <a:pt x="144" y="23"/>
                  </a:cubicBezTo>
                  <a:cubicBezTo>
                    <a:pt x="139" y="29"/>
                    <a:pt x="136" y="36"/>
                    <a:pt x="132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3" y="248"/>
                    <a:pt x="166" y="256"/>
                    <a:pt x="152" y="261"/>
                  </a:cubicBezTo>
                  <a:cubicBezTo>
                    <a:pt x="150" y="251"/>
                    <a:pt x="141" y="244"/>
                    <a:pt x="125" y="241"/>
                  </a:cubicBezTo>
                  <a:cubicBezTo>
                    <a:pt x="125" y="236"/>
                    <a:pt x="125" y="236"/>
                    <a:pt x="125" y="236"/>
                  </a:cubicBezTo>
                  <a:cubicBezTo>
                    <a:pt x="139" y="238"/>
                    <a:pt x="147" y="238"/>
                    <a:pt x="152" y="238"/>
                  </a:cubicBezTo>
                  <a:cubicBezTo>
                    <a:pt x="156" y="237"/>
                    <a:pt x="159" y="235"/>
                    <a:pt x="159" y="229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38" y="205"/>
                    <a:pt x="108" y="237"/>
                    <a:pt x="69" y="257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102" y="229"/>
                    <a:pt x="127" y="198"/>
                    <a:pt x="143" y="161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0" y="161"/>
                    <a:pt x="103" y="162"/>
                    <a:pt x="95" y="164"/>
                  </a:cubicBezTo>
                  <a:cubicBezTo>
                    <a:pt x="85" y="154"/>
                    <a:pt x="85" y="154"/>
                    <a:pt x="85" y="154"/>
                  </a:cubicBezTo>
                  <a:lnTo>
                    <a:pt x="104" y="154"/>
                  </a:lnTo>
                  <a:close/>
                  <a:moveTo>
                    <a:pt x="117" y="50"/>
                  </a:moveTo>
                  <a:cubicBezTo>
                    <a:pt x="117" y="80"/>
                    <a:pt x="117" y="80"/>
                    <a:pt x="117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17" y="50"/>
                  </a:lnTo>
                  <a:close/>
                  <a:moveTo>
                    <a:pt x="117" y="87"/>
                  </a:moveTo>
                  <a:cubicBezTo>
                    <a:pt x="117" y="116"/>
                    <a:pt x="117" y="116"/>
                    <a:pt x="117" y="116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9" y="87"/>
                    <a:pt x="159" y="87"/>
                    <a:pt x="159" y="87"/>
                  </a:cubicBezTo>
                  <a:lnTo>
                    <a:pt x="117" y="87"/>
                  </a:lnTo>
                  <a:close/>
                  <a:moveTo>
                    <a:pt x="117" y="123"/>
                  </a:moveTo>
                  <a:cubicBezTo>
                    <a:pt x="117" y="154"/>
                    <a:pt x="117" y="154"/>
                    <a:pt x="117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23"/>
                    <a:pt x="159" y="123"/>
                    <a:pt x="159" y="123"/>
                  </a:cubicBezTo>
                  <a:lnTo>
                    <a:pt x="117" y="123"/>
                  </a:lnTo>
                  <a:close/>
                  <a:moveTo>
                    <a:pt x="238" y="79"/>
                  </a:moveTo>
                  <a:cubicBezTo>
                    <a:pt x="250" y="69"/>
                    <a:pt x="250" y="69"/>
                    <a:pt x="250" y="69"/>
                  </a:cubicBezTo>
                  <a:cubicBezTo>
                    <a:pt x="265" y="87"/>
                    <a:pt x="265" y="87"/>
                    <a:pt x="265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237"/>
                    <a:pt x="238" y="237"/>
                    <a:pt x="238" y="237"/>
                  </a:cubicBezTo>
                  <a:cubicBezTo>
                    <a:pt x="238" y="247"/>
                    <a:pt x="231" y="255"/>
                    <a:pt x="217" y="262"/>
                  </a:cubicBezTo>
                  <a:cubicBezTo>
                    <a:pt x="216" y="252"/>
                    <a:pt x="206" y="244"/>
                    <a:pt x="187" y="238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204" y="236"/>
                    <a:pt x="214" y="237"/>
                    <a:pt x="218" y="237"/>
                  </a:cubicBezTo>
                  <a:cubicBezTo>
                    <a:pt x="222" y="236"/>
                    <a:pt x="224" y="234"/>
                    <a:pt x="225" y="230"/>
                  </a:cubicBezTo>
                  <a:cubicBezTo>
                    <a:pt x="225" y="87"/>
                    <a:pt x="225" y="87"/>
                    <a:pt x="225" y="87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1" y="87"/>
                    <a:pt x="194" y="88"/>
                    <a:pt x="186" y="9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5" y="43"/>
                    <a:pt x="225" y="18"/>
                    <a:pt x="224" y="6"/>
                  </a:cubicBezTo>
                  <a:cubicBezTo>
                    <a:pt x="246" y="16"/>
                    <a:pt x="246" y="16"/>
                    <a:pt x="246" y="16"/>
                  </a:cubicBezTo>
                  <a:cubicBezTo>
                    <a:pt x="238" y="24"/>
                    <a:pt x="238" y="24"/>
                    <a:pt x="238" y="24"/>
                  </a:cubicBezTo>
                  <a:lnTo>
                    <a:pt x="238" y="79"/>
                  </a:lnTo>
                  <a:close/>
                  <a:moveTo>
                    <a:pt x="182" y="115"/>
                  </a:moveTo>
                  <a:cubicBezTo>
                    <a:pt x="199" y="126"/>
                    <a:pt x="209" y="134"/>
                    <a:pt x="212" y="140"/>
                  </a:cubicBezTo>
                  <a:cubicBezTo>
                    <a:pt x="215" y="146"/>
                    <a:pt x="215" y="151"/>
                    <a:pt x="213" y="155"/>
                  </a:cubicBezTo>
                  <a:cubicBezTo>
                    <a:pt x="211" y="160"/>
                    <a:pt x="209" y="163"/>
                    <a:pt x="206" y="166"/>
                  </a:cubicBezTo>
                  <a:cubicBezTo>
                    <a:pt x="203" y="168"/>
                    <a:pt x="200" y="165"/>
                    <a:pt x="198" y="155"/>
                  </a:cubicBezTo>
                  <a:cubicBezTo>
                    <a:pt x="196" y="144"/>
                    <a:pt x="189" y="132"/>
                    <a:pt x="179" y="118"/>
                  </a:cubicBezTo>
                  <a:lnTo>
                    <a:pt x="182" y="1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2" name="Freeform 19">
              <a:extLst>
                <a:ext uri="{FF2B5EF4-FFF2-40B4-BE49-F238E27FC236}">
                  <a16:creationId xmlns:a16="http://schemas.microsoft.com/office/drawing/2014/main" id="{14721E8D-28A8-425A-B5BB-33AE5C00CF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10686" y="6177071"/>
              <a:ext cx="261889" cy="257088"/>
            </a:xfrm>
            <a:custGeom>
              <a:avLst/>
              <a:gdLst/>
              <a:ahLst/>
              <a:cxnLst>
                <a:cxn ang="0">
                  <a:pos x="1" y="122"/>
                </a:cxn>
                <a:cxn ang="0">
                  <a:pos x="16" y="27"/>
                </a:cxn>
                <a:cxn ang="0">
                  <a:pos x="70" y="17"/>
                </a:cxn>
                <a:cxn ang="0">
                  <a:pos x="78" y="38"/>
                </a:cxn>
                <a:cxn ang="0">
                  <a:pos x="63" y="211"/>
                </a:cxn>
                <a:cxn ang="0">
                  <a:pos x="16" y="190"/>
                </a:cxn>
                <a:cxn ang="0">
                  <a:pos x="0" y="222"/>
                </a:cxn>
                <a:cxn ang="0">
                  <a:pos x="16" y="105"/>
                </a:cxn>
                <a:cxn ang="0">
                  <a:pos x="63" y="34"/>
                </a:cxn>
                <a:cxn ang="0">
                  <a:pos x="16" y="111"/>
                </a:cxn>
                <a:cxn ang="0">
                  <a:pos x="63" y="183"/>
                </a:cxn>
                <a:cxn ang="0">
                  <a:pos x="16" y="111"/>
                </a:cxn>
                <a:cxn ang="0">
                  <a:pos x="96" y="160"/>
                </a:cxn>
                <a:cxn ang="0">
                  <a:pos x="110" y="72"/>
                </a:cxn>
                <a:cxn ang="0">
                  <a:pos x="139" y="22"/>
                </a:cxn>
                <a:cxn ang="0">
                  <a:pos x="90" y="24"/>
                </a:cxn>
                <a:cxn ang="0">
                  <a:pos x="218" y="15"/>
                </a:cxn>
                <a:cxn ang="0">
                  <a:pos x="254" y="22"/>
                </a:cxn>
                <a:cxn ang="0">
                  <a:pos x="190" y="72"/>
                </a:cxn>
                <a:cxn ang="0">
                  <a:pos x="229" y="62"/>
                </a:cxn>
                <a:cxn ang="0">
                  <a:pos x="236" y="83"/>
                </a:cxn>
                <a:cxn ang="0">
                  <a:pos x="221" y="245"/>
                </a:cxn>
                <a:cxn ang="0">
                  <a:pos x="110" y="224"/>
                </a:cxn>
                <a:cxn ang="0">
                  <a:pos x="94" y="249"/>
                </a:cxn>
                <a:cxn ang="0">
                  <a:pos x="144" y="143"/>
                </a:cxn>
                <a:cxn ang="0">
                  <a:pos x="110" y="217"/>
                </a:cxn>
                <a:cxn ang="0">
                  <a:pos x="221" y="79"/>
                </a:cxn>
                <a:cxn ang="0">
                  <a:pos x="190" y="144"/>
                </a:cxn>
                <a:cxn ang="0">
                  <a:pos x="211" y="151"/>
                </a:cxn>
                <a:cxn ang="0">
                  <a:pos x="203" y="168"/>
                </a:cxn>
                <a:cxn ang="0">
                  <a:pos x="176" y="152"/>
                </a:cxn>
                <a:cxn ang="0">
                  <a:pos x="153" y="79"/>
                </a:cxn>
                <a:cxn ang="0">
                  <a:pos x="110" y="181"/>
                </a:cxn>
                <a:cxn ang="0">
                  <a:pos x="139" y="79"/>
                </a:cxn>
                <a:cxn ang="0">
                  <a:pos x="153" y="22"/>
                </a:cxn>
                <a:cxn ang="0">
                  <a:pos x="176" y="72"/>
                </a:cxn>
                <a:cxn ang="0">
                  <a:pos x="153" y="22"/>
                </a:cxn>
              </a:cxnLst>
              <a:rect l="0" t="0" r="r" b="b"/>
              <a:pathLst>
                <a:path w="254" h="249">
                  <a:moveTo>
                    <a:pt x="0" y="222"/>
                  </a:moveTo>
                  <a:cubicBezTo>
                    <a:pt x="1" y="208"/>
                    <a:pt x="1" y="175"/>
                    <a:pt x="1" y="122"/>
                  </a:cubicBezTo>
                  <a:cubicBezTo>
                    <a:pt x="1" y="69"/>
                    <a:pt x="1" y="35"/>
                    <a:pt x="0" y="1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139"/>
                    <a:pt x="78" y="194"/>
                    <a:pt x="79" y="204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16" y="214"/>
                    <a:pt x="16" y="214"/>
                    <a:pt x="16" y="214"/>
                  </a:cubicBezTo>
                  <a:lnTo>
                    <a:pt x="0" y="222"/>
                  </a:lnTo>
                  <a:close/>
                  <a:moveTo>
                    <a:pt x="16" y="34"/>
                  </a:moveTo>
                  <a:cubicBezTo>
                    <a:pt x="16" y="105"/>
                    <a:pt x="16" y="105"/>
                    <a:pt x="16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16" y="34"/>
                  </a:lnTo>
                  <a:close/>
                  <a:moveTo>
                    <a:pt x="16" y="111"/>
                  </a:moveTo>
                  <a:cubicBezTo>
                    <a:pt x="16" y="183"/>
                    <a:pt x="16" y="183"/>
                    <a:pt x="1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11"/>
                    <a:pt x="63" y="111"/>
                    <a:pt x="63" y="111"/>
                  </a:cubicBezTo>
                  <a:lnTo>
                    <a:pt x="16" y="111"/>
                  </a:lnTo>
                  <a:close/>
                  <a:moveTo>
                    <a:pt x="94" y="249"/>
                  </a:moveTo>
                  <a:cubicBezTo>
                    <a:pt x="95" y="224"/>
                    <a:pt x="96" y="194"/>
                    <a:pt x="96" y="160"/>
                  </a:cubicBezTo>
                  <a:cubicBezTo>
                    <a:pt x="96" y="125"/>
                    <a:pt x="95" y="93"/>
                    <a:pt x="94" y="63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246" y="77"/>
                    <a:pt x="246" y="77"/>
                    <a:pt x="246" y="77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160"/>
                    <a:pt x="236" y="211"/>
                    <a:pt x="237" y="237"/>
                  </a:cubicBezTo>
                  <a:cubicBezTo>
                    <a:pt x="221" y="245"/>
                    <a:pt x="221" y="245"/>
                    <a:pt x="221" y="245"/>
                  </a:cubicBezTo>
                  <a:cubicBezTo>
                    <a:pt x="221" y="224"/>
                    <a:pt x="221" y="224"/>
                    <a:pt x="221" y="224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10" y="241"/>
                    <a:pt x="110" y="241"/>
                    <a:pt x="110" y="241"/>
                  </a:cubicBezTo>
                  <a:lnTo>
                    <a:pt x="94" y="249"/>
                  </a:lnTo>
                  <a:close/>
                  <a:moveTo>
                    <a:pt x="153" y="79"/>
                  </a:moveTo>
                  <a:cubicBezTo>
                    <a:pt x="153" y="105"/>
                    <a:pt x="150" y="127"/>
                    <a:pt x="144" y="143"/>
                  </a:cubicBezTo>
                  <a:cubicBezTo>
                    <a:pt x="139" y="160"/>
                    <a:pt x="127" y="175"/>
                    <a:pt x="110" y="188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221" y="217"/>
                    <a:pt x="221" y="217"/>
                    <a:pt x="221" y="217"/>
                  </a:cubicBezTo>
                  <a:cubicBezTo>
                    <a:pt x="221" y="79"/>
                    <a:pt x="221" y="79"/>
                    <a:pt x="22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0" y="152"/>
                    <a:pt x="193" y="155"/>
                    <a:pt x="199" y="154"/>
                  </a:cubicBezTo>
                  <a:cubicBezTo>
                    <a:pt x="203" y="154"/>
                    <a:pt x="207" y="153"/>
                    <a:pt x="211" y="151"/>
                  </a:cubicBezTo>
                  <a:cubicBezTo>
                    <a:pt x="214" y="149"/>
                    <a:pt x="217" y="152"/>
                    <a:pt x="220" y="159"/>
                  </a:cubicBezTo>
                  <a:cubicBezTo>
                    <a:pt x="222" y="165"/>
                    <a:pt x="217" y="168"/>
                    <a:pt x="203" y="168"/>
                  </a:cubicBezTo>
                  <a:cubicBezTo>
                    <a:pt x="193" y="168"/>
                    <a:pt x="193" y="168"/>
                    <a:pt x="193" y="168"/>
                  </a:cubicBezTo>
                  <a:cubicBezTo>
                    <a:pt x="182" y="168"/>
                    <a:pt x="176" y="163"/>
                    <a:pt x="176" y="152"/>
                  </a:cubicBezTo>
                  <a:cubicBezTo>
                    <a:pt x="176" y="79"/>
                    <a:pt x="176" y="79"/>
                    <a:pt x="176" y="79"/>
                  </a:cubicBezTo>
                  <a:lnTo>
                    <a:pt x="153" y="79"/>
                  </a:lnTo>
                  <a:close/>
                  <a:moveTo>
                    <a:pt x="110" y="79"/>
                  </a:moveTo>
                  <a:cubicBezTo>
                    <a:pt x="110" y="181"/>
                    <a:pt x="110" y="181"/>
                    <a:pt x="110" y="181"/>
                  </a:cubicBezTo>
                  <a:cubicBezTo>
                    <a:pt x="122" y="167"/>
                    <a:pt x="130" y="152"/>
                    <a:pt x="133" y="137"/>
                  </a:cubicBezTo>
                  <a:cubicBezTo>
                    <a:pt x="137" y="121"/>
                    <a:pt x="139" y="102"/>
                    <a:pt x="139" y="79"/>
                  </a:cubicBezTo>
                  <a:lnTo>
                    <a:pt x="110" y="79"/>
                  </a:lnTo>
                  <a:close/>
                  <a:moveTo>
                    <a:pt x="153" y="22"/>
                  </a:moveTo>
                  <a:cubicBezTo>
                    <a:pt x="153" y="72"/>
                    <a:pt x="153" y="72"/>
                    <a:pt x="153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22"/>
                    <a:pt x="176" y="22"/>
                    <a:pt x="176" y="22"/>
                  </a:cubicBezTo>
                  <a:lnTo>
                    <a:pt x="153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245589-15BD-4D30-9C1F-E01F0C79878D}"/>
              </a:ext>
            </a:extLst>
          </p:cNvPr>
          <p:cNvGrpSpPr/>
          <p:nvPr/>
        </p:nvGrpSpPr>
        <p:grpSpPr bwMode="black">
          <a:xfrm>
            <a:off x="4119826" y="4459393"/>
            <a:ext cx="1067948" cy="168712"/>
            <a:chOff x="9809204" y="6215358"/>
            <a:chExt cx="1072317" cy="175273"/>
          </a:xfrm>
          <a:solidFill>
            <a:srgbClr val="FFFFFF"/>
          </a:solidFill>
          <a:effectLst/>
        </p:grpSpPr>
        <p:sp>
          <p:nvSpPr>
            <p:cNvPr id="592" name="Freeform 23">
              <a:extLst>
                <a:ext uri="{FF2B5EF4-FFF2-40B4-BE49-F238E27FC236}">
                  <a16:creationId xmlns:a16="http://schemas.microsoft.com/office/drawing/2014/main" id="{5AD1F79C-8EFA-4A98-A2ED-2A958E8EA306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09204" y="6217861"/>
              <a:ext cx="129935" cy="169558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5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7" y="90"/>
                  </a:cubicBezTo>
                  <a:cubicBezTo>
                    <a:pt x="38" y="89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3" name="Freeform 24">
              <a:extLst>
                <a:ext uri="{FF2B5EF4-FFF2-40B4-BE49-F238E27FC236}">
                  <a16:creationId xmlns:a16="http://schemas.microsoft.com/office/drawing/2014/main" id="{76B9CE36-A6FD-433F-AC74-0406F66A8AA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38068" y="6215362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2" y="28"/>
                </a:cxn>
                <a:cxn ang="0">
                  <a:pos x="26" y="17"/>
                </a:cxn>
                <a:cxn ang="0">
                  <a:pos x="32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3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5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2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2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5" y="117"/>
                    <a:pt x="33" y="124"/>
                    <a:pt x="33" y="133"/>
                  </a:cubicBezTo>
                  <a:cubicBezTo>
                    <a:pt x="33" y="141"/>
                    <a:pt x="35" y="148"/>
                    <a:pt x="37" y="154"/>
                  </a:cubicBezTo>
                  <a:cubicBezTo>
                    <a:pt x="39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9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20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3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20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4" name="Freeform 25">
              <a:extLst>
                <a:ext uri="{FF2B5EF4-FFF2-40B4-BE49-F238E27FC236}">
                  <a16:creationId xmlns:a16="http://schemas.microsoft.com/office/drawing/2014/main" id="{800474B6-340C-4C82-B684-B103E684A1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77997" y="6263552"/>
              <a:ext cx="80317" cy="12707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6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3" y="115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3" y="95"/>
                    <a:pt x="49" y="93"/>
                  </a:cubicBezTo>
                  <a:cubicBezTo>
                    <a:pt x="45" y="91"/>
                    <a:pt x="41" y="89"/>
                    <a:pt x="35" y="86"/>
                  </a:cubicBezTo>
                  <a:cubicBezTo>
                    <a:pt x="29" y="84"/>
                    <a:pt x="25" y="82"/>
                    <a:pt x="20" y="79"/>
                  </a:cubicBezTo>
                  <a:cubicBezTo>
                    <a:pt x="16" y="77"/>
                    <a:pt x="12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2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3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4" y="46"/>
                    <a:pt x="34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7"/>
                    <a:pt x="46" y="58"/>
                  </a:cubicBezTo>
                  <a:cubicBezTo>
                    <a:pt x="50" y="60"/>
                    <a:pt x="54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3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5" name="Freeform 26">
              <a:extLst>
                <a:ext uri="{FF2B5EF4-FFF2-40B4-BE49-F238E27FC236}">
                  <a16:creationId xmlns:a16="http://schemas.microsoft.com/office/drawing/2014/main" id="{9AE9876D-2021-4E49-8FB2-E5C553AC098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163311" y="6266051"/>
              <a:ext cx="103519" cy="1213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7" y="61"/>
                </a:cxn>
                <a:cxn ang="0">
                  <a:pos x="21" y="61"/>
                </a:cxn>
                <a:cxn ang="0">
                  <a:pos x="21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9" y="279"/>
                </a:cxn>
              </a:cxnLst>
              <a:rect l="0" t="0" r="r" b="b"/>
              <a:pathLst>
                <a:path w="290" h="340">
                  <a:moveTo>
                    <a:pt x="109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7" y="61"/>
                  </a:lnTo>
                  <a:lnTo>
                    <a:pt x="21" y="61"/>
                  </a:lnTo>
                  <a:lnTo>
                    <a:pt x="21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6" name="Freeform 27">
              <a:extLst>
                <a:ext uri="{FF2B5EF4-FFF2-40B4-BE49-F238E27FC236}">
                  <a16:creationId xmlns:a16="http://schemas.microsoft.com/office/drawing/2014/main" id="{38CAB561-C81E-46FA-86A7-0004A347177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276112" y="6215362"/>
              <a:ext cx="124937" cy="175269"/>
            </a:xfrm>
            <a:custGeom>
              <a:avLst/>
              <a:gdLst/>
              <a:ahLst/>
              <a:cxnLst>
                <a:cxn ang="0">
                  <a:pos x="143" y="163"/>
                </a:cxn>
                <a:cxn ang="0">
                  <a:pos x="104" y="202"/>
                </a:cxn>
                <a:cxn ang="0">
                  <a:pos x="43" y="202"/>
                </a:cxn>
                <a:cxn ang="0">
                  <a:pos x="5" y="164"/>
                </a:cxn>
                <a:cxn ang="0">
                  <a:pos x="6" y="101"/>
                </a:cxn>
                <a:cxn ang="0">
                  <a:pos x="46" y="62"/>
                </a:cxn>
                <a:cxn ang="0">
                  <a:pos x="107" y="62"/>
                </a:cxn>
                <a:cxn ang="0">
                  <a:pos x="144" y="101"/>
                </a:cxn>
                <a:cxn ang="0">
                  <a:pos x="62" y="17"/>
                </a:cxn>
                <a:cxn ang="0">
                  <a:pos x="57" y="28"/>
                </a:cxn>
                <a:cxn ang="0">
                  <a:pos x="45" y="33"/>
                </a:cxn>
                <a:cxn ang="0">
                  <a:pos x="32" y="28"/>
                </a:cxn>
                <a:cxn ang="0">
                  <a:pos x="27" y="17"/>
                </a:cxn>
                <a:cxn ang="0">
                  <a:pos x="32" y="5"/>
                </a:cxn>
                <a:cxn ang="0">
                  <a:pos x="45" y="0"/>
                </a:cxn>
                <a:cxn ang="0">
                  <a:pos x="57" y="5"/>
                </a:cxn>
                <a:cxn ang="0">
                  <a:pos x="62" y="17"/>
                </a:cxn>
                <a:cxn ang="0">
                  <a:pos x="104" y="96"/>
                </a:cxn>
                <a:cxn ang="0">
                  <a:pos x="59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9" y="178"/>
                </a:cxn>
                <a:cxn ang="0">
                  <a:pos x="105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4" y="33"/>
                </a:cxn>
                <a:cxn ang="0">
                  <a:pos x="91" y="28"/>
                </a:cxn>
                <a:cxn ang="0">
                  <a:pos x="87" y="17"/>
                </a:cxn>
                <a:cxn ang="0">
                  <a:pos x="92" y="5"/>
                </a:cxn>
                <a:cxn ang="0">
                  <a:pos x="104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3" y="163"/>
                  </a:cubicBezTo>
                  <a:cubicBezTo>
                    <a:pt x="139" y="172"/>
                    <a:pt x="134" y="181"/>
                    <a:pt x="128" y="187"/>
                  </a:cubicBezTo>
                  <a:cubicBezTo>
                    <a:pt x="121" y="194"/>
                    <a:pt x="113" y="199"/>
                    <a:pt x="104" y="202"/>
                  </a:cubicBezTo>
                  <a:cubicBezTo>
                    <a:pt x="95" y="206"/>
                    <a:pt x="84" y="208"/>
                    <a:pt x="73" y="208"/>
                  </a:cubicBezTo>
                  <a:cubicBezTo>
                    <a:pt x="62" y="208"/>
                    <a:pt x="52" y="206"/>
                    <a:pt x="43" y="202"/>
                  </a:cubicBezTo>
                  <a:cubicBezTo>
                    <a:pt x="34" y="199"/>
                    <a:pt x="26" y="194"/>
                    <a:pt x="20" y="188"/>
                  </a:cubicBezTo>
                  <a:cubicBezTo>
                    <a:pt x="14" y="181"/>
                    <a:pt x="9" y="174"/>
                    <a:pt x="5" y="164"/>
                  </a:cubicBezTo>
                  <a:cubicBezTo>
                    <a:pt x="2" y="155"/>
                    <a:pt x="0" y="145"/>
                    <a:pt x="0" y="134"/>
                  </a:cubicBezTo>
                  <a:cubicBezTo>
                    <a:pt x="0" y="121"/>
                    <a:pt x="2" y="110"/>
                    <a:pt x="6" y="101"/>
                  </a:cubicBezTo>
                  <a:cubicBezTo>
                    <a:pt x="10" y="91"/>
                    <a:pt x="15" y="83"/>
                    <a:pt x="22" y="76"/>
                  </a:cubicBezTo>
                  <a:cubicBezTo>
                    <a:pt x="28" y="70"/>
                    <a:pt x="36" y="65"/>
                    <a:pt x="46" y="62"/>
                  </a:cubicBezTo>
                  <a:cubicBezTo>
                    <a:pt x="55" y="58"/>
                    <a:pt x="65" y="57"/>
                    <a:pt x="77" y="57"/>
                  </a:cubicBezTo>
                  <a:cubicBezTo>
                    <a:pt x="88" y="57"/>
                    <a:pt x="99" y="59"/>
                    <a:pt x="107" y="62"/>
                  </a:cubicBezTo>
                  <a:cubicBezTo>
                    <a:pt x="116" y="66"/>
                    <a:pt x="124" y="71"/>
                    <a:pt x="130" y="77"/>
                  </a:cubicBezTo>
                  <a:cubicBezTo>
                    <a:pt x="136" y="84"/>
                    <a:pt x="141" y="92"/>
                    <a:pt x="144" y="101"/>
                  </a:cubicBezTo>
                  <a:cubicBezTo>
                    <a:pt x="147" y="110"/>
                    <a:pt x="148" y="120"/>
                    <a:pt x="148" y="131"/>
                  </a:cubicBezTo>
                  <a:close/>
                  <a:moveTo>
                    <a:pt x="62" y="17"/>
                  </a:moveTo>
                  <a:cubicBezTo>
                    <a:pt x="62" y="19"/>
                    <a:pt x="61" y="21"/>
                    <a:pt x="61" y="23"/>
                  </a:cubicBezTo>
                  <a:cubicBezTo>
                    <a:pt x="60" y="25"/>
                    <a:pt x="59" y="27"/>
                    <a:pt x="57" y="28"/>
                  </a:cubicBezTo>
                  <a:cubicBezTo>
                    <a:pt x="56" y="30"/>
                    <a:pt x="54" y="31"/>
                    <a:pt x="52" y="32"/>
                  </a:cubicBezTo>
                  <a:cubicBezTo>
                    <a:pt x="49" y="33"/>
                    <a:pt x="47" y="33"/>
                    <a:pt x="45" y="33"/>
                  </a:cubicBezTo>
                  <a:cubicBezTo>
                    <a:pt x="42" y="33"/>
                    <a:pt x="40" y="33"/>
                    <a:pt x="38" y="32"/>
                  </a:cubicBezTo>
                  <a:cubicBezTo>
                    <a:pt x="36" y="31"/>
                    <a:pt x="34" y="30"/>
                    <a:pt x="32" y="28"/>
                  </a:cubicBezTo>
                  <a:cubicBezTo>
                    <a:pt x="31" y="27"/>
                    <a:pt x="29" y="25"/>
                    <a:pt x="28" y="23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7" y="14"/>
                    <a:pt x="28" y="12"/>
                    <a:pt x="28" y="10"/>
                  </a:cubicBezTo>
                  <a:cubicBezTo>
                    <a:pt x="29" y="8"/>
                    <a:pt x="31" y="6"/>
                    <a:pt x="32" y="5"/>
                  </a:cubicBezTo>
                  <a:cubicBezTo>
                    <a:pt x="34" y="3"/>
                    <a:pt x="36" y="2"/>
                    <a:pt x="38" y="1"/>
                  </a:cubicBezTo>
                  <a:cubicBezTo>
                    <a:pt x="40" y="0"/>
                    <a:pt x="42" y="0"/>
                    <a:pt x="45" y="0"/>
                  </a:cubicBez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5" y="3"/>
                    <a:pt x="57" y="5"/>
                  </a:cubicBezTo>
                  <a:cubicBezTo>
                    <a:pt x="58" y="6"/>
                    <a:pt x="60" y="8"/>
                    <a:pt x="61" y="10"/>
                  </a:cubicBezTo>
                  <a:cubicBezTo>
                    <a:pt x="61" y="12"/>
                    <a:pt x="62" y="14"/>
                    <a:pt x="62" y="17"/>
                  </a:cubicBezTo>
                  <a:close/>
                  <a:moveTo>
                    <a:pt x="115" y="132"/>
                  </a:moveTo>
                  <a:cubicBezTo>
                    <a:pt x="115" y="116"/>
                    <a:pt x="111" y="104"/>
                    <a:pt x="104" y="96"/>
                  </a:cubicBezTo>
                  <a:cubicBezTo>
                    <a:pt x="97" y="88"/>
                    <a:pt x="87" y="83"/>
                    <a:pt x="75" y="83"/>
                  </a:cubicBezTo>
                  <a:cubicBezTo>
                    <a:pt x="69" y="83"/>
                    <a:pt x="64" y="84"/>
                    <a:pt x="59" y="86"/>
                  </a:cubicBezTo>
                  <a:cubicBezTo>
                    <a:pt x="54" y="88"/>
                    <a:pt x="49" y="91"/>
                    <a:pt x="46" y="95"/>
                  </a:cubicBezTo>
                  <a:cubicBezTo>
                    <a:pt x="42" y="99"/>
                    <a:pt x="39" y="105"/>
                    <a:pt x="37" y="111"/>
                  </a:cubicBezTo>
                  <a:cubicBezTo>
                    <a:pt x="35" y="117"/>
                    <a:pt x="34" y="124"/>
                    <a:pt x="34" y="133"/>
                  </a:cubicBezTo>
                  <a:cubicBezTo>
                    <a:pt x="34" y="141"/>
                    <a:pt x="35" y="148"/>
                    <a:pt x="37" y="154"/>
                  </a:cubicBezTo>
                  <a:cubicBezTo>
                    <a:pt x="39" y="160"/>
                    <a:pt x="42" y="165"/>
                    <a:pt x="46" y="169"/>
                  </a:cubicBezTo>
                  <a:cubicBezTo>
                    <a:pt x="49" y="173"/>
                    <a:pt x="54" y="176"/>
                    <a:pt x="59" y="178"/>
                  </a:cubicBezTo>
                  <a:cubicBezTo>
                    <a:pt x="64" y="180"/>
                    <a:pt x="69" y="181"/>
                    <a:pt x="75" y="181"/>
                  </a:cubicBezTo>
                  <a:cubicBezTo>
                    <a:pt x="88" y="181"/>
                    <a:pt x="98" y="177"/>
                    <a:pt x="105" y="169"/>
                  </a:cubicBezTo>
                  <a:cubicBezTo>
                    <a:pt x="111" y="160"/>
                    <a:pt x="115" y="148"/>
                    <a:pt x="115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1" y="21"/>
                    <a:pt x="120" y="23"/>
                  </a:cubicBezTo>
                  <a:cubicBezTo>
                    <a:pt x="119" y="25"/>
                    <a:pt x="118" y="27"/>
                    <a:pt x="116" y="28"/>
                  </a:cubicBezTo>
                  <a:cubicBezTo>
                    <a:pt x="115" y="30"/>
                    <a:pt x="113" y="31"/>
                    <a:pt x="111" y="32"/>
                  </a:cubicBezTo>
                  <a:cubicBezTo>
                    <a:pt x="109" y="33"/>
                    <a:pt x="106" y="33"/>
                    <a:pt x="104" y="33"/>
                  </a:cubicBezTo>
                  <a:cubicBezTo>
                    <a:pt x="101" y="33"/>
                    <a:pt x="99" y="33"/>
                    <a:pt x="97" y="32"/>
                  </a:cubicBezTo>
                  <a:cubicBezTo>
                    <a:pt x="95" y="31"/>
                    <a:pt x="93" y="30"/>
                    <a:pt x="91" y="28"/>
                  </a:cubicBezTo>
                  <a:cubicBezTo>
                    <a:pt x="90" y="27"/>
                    <a:pt x="89" y="25"/>
                    <a:pt x="88" y="23"/>
                  </a:cubicBezTo>
                  <a:cubicBezTo>
                    <a:pt x="87" y="21"/>
                    <a:pt x="87" y="19"/>
                    <a:pt x="87" y="17"/>
                  </a:cubicBezTo>
                  <a:cubicBezTo>
                    <a:pt x="87" y="14"/>
                    <a:pt x="87" y="12"/>
                    <a:pt x="88" y="10"/>
                  </a:cubicBezTo>
                  <a:cubicBezTo>
                    <a:pt x="89" y="8"/>
                    <a:pt x="90" y="6"/>
                    <a:pt x="92" y="5"/>
                  </a:cubicBezTo>
                  <a:cubicBezTo>
                    <a:pt x="93" y="3"/>
                    <a:pt x="95" y="2"/>
                    <a:pt x="97" y="1"/>
                  </a:cubicBezTo>
                  <a:cubicBezTo>
                    <a:pt x="99" y="0"/>
                    <a:pt x="101" y="0"/>
                    <a:pt x="104" y="0"/>
                  </a:cubicBezTo>
                  <a:cubicBezTo>
                    <a:pt x="106" y="0"/>
                    <a:pt x="109" y="0"/>
                    <a:pt x="111" y="1"/>
                  </a:cubicBezTo>
                  <a:cubicBezTo>
                    <a:pt x="113" y="2"/>
                    <a:pt x="115" y="3"/>
                    <a:pt x="116" y="5"/>
                  </a:cubicBezTo>
                  <a:cubicBezTo>
                    <a:pt x="118" y="6"/>
                    <a:pt x="119" y="8"/>
                    <a:pt x="120" y="10"/>
                  </a:cubicBezTo>
                  <a:cubicBezTo>
                    <a:pt x="121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7" name="Freeform 28">
              <a:extLst>
                <a:ext uri="{FF2B5EF4-FFF2-40B4-BE49-F238E27FC236}">
                  <a16:creationId xmlns:a16="http://schemas.microsoft.com/office/drawing/2014/main" id="{9FCAE7C4-5AB3-4024-849D-77E23AD9C0D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424608" y="6263552"/>
              <a:ext cx="107803" cy="12386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5" y="147"/>
                </a:cxn>
              </a:cxnLst>
              <a:rect l="0" t="0" r="r" b="b"/>
              <a:pathLst>
                <a:path w="128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5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8" name="Freeform 29">
              <a:extLst>
                <a:ext uri="{FF2B5EF4-FFF2-40B4-BE49-F238E27FC236}">
                  <a16:creationId xmlns:a16="http://schemas.microsoft.com/office/drawing/2014/main" id="{387A51EE-A59F-4EAD-9841-CDE433663E1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52761" y="6215358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1" y="28"/>
                </a:cxn>
                <a:cxn ang="0">
                  <a:pos x="26" y="17"/>
                </a:cxn>
                <a:cxn ang="0">
                  <a:pos x="31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6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2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4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1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1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4" y="117"/>
                    <a:pt x="33" y="124"/>
                    <a:pt x="33" y="133"/>
                  </a:cubicBezTo>
                  <a:cubicBezTo>
                    <a:pt x="33" y="141"/>
                    <a:pt x="34" y="148"/>
                    <a:pt x="36" y="154"/>
                  </a:cubicBezTo>
                  <a:cubicBezTo>
                    <a:pt x="38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8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19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2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19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9" name="Freeform 30">
              <a:extLst>
                <a:ext uri="{FF2B5EF4-FFF2-40B4-BE49-F238E27FC236}">
                  <a16:creationId xmlns:a16="http://schemas.microsoft.com/office/drawing/2014/main" id="{53553EDD-2EF2-42F1-AC6B-8DAD985583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701255" y="6263552"/>
              <a:ext cx="180266" cy="123866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0" y="147"/>
                </a:cxn>
                <a:cxn ang="0">
                  <a:pos x="90" y="63"/>
                </a:cxn>
                <a:cxn ang="0">
                  <a:pos x="88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6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56"/>
                    <a:pt x="90" y="51"/>
                    <a:pt x="88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7" y="30"/>
                    <a:pt x="74" y="28"/>
                  </a:cubicBezTo>
                  <a:cubicBezTo>
                    <a:pt x="70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6" y="31"/>
                    <a:pt x="43" y="34"/>
                    <a:pt x="41" y="37"/>
                  </a:cubicBezTo>
                  <a:cubicBezTo>
                    <a:pt x="38" y="41"/>
                    <a:pt x="36" y="45"/>
                    <a:pt x="34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59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5" y="20"/>
                    <a:pt x="117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7" y="2"/>
                    <a:pt x="157" y="0"/>
                    <a:pt x="167" y="0"/>
                  </a:cubicBezTo>
                  <a:cubicBezTo>
                    <a:pt x="182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1BEE11D-1811-4005-95A9-052EFD2D4E0F}"/>
              </a:ext>
            </a:extLst>
          </p:cNvPr>
          <p:cNvGrpSpPr/>
          <p:nvPr/>
        </p:nvGrpSpPr>
        <p:grpSpPr bwMode="black">
          <a:xfrm>
            <a:off x="3194057" y="3324991"/>
            <a:ext cx="1230232" cy="245042"/>
            <a:chOff x="4381738" y="6174707"/>
            <a:chExt cx="1235264" cy="254570"/>
          </a:xfrm>
          <a:solidFill>
            <a:srgbClr val="FFFFFF"/>
          </a:solidFill>
          <a:effectLst/>
        </p:grpSpPr>
        <p:sp>
          <p:nvSpPr>
            <p:cNvPr id="583" name="Freeform 5">
              <a:extLst>
                <a:ext uri="{FF2B5EF4-FFF2-40B4-BE49-F238E27FC236}">
                  <a16:creationId xmlns:a16="http://schemas.microsoft.com/office/drawing/2014/main" id="{F252EA58-430C-438C-B81E-63DD204FCFA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94268" y="6226972"/>
              <a:ext cx="122734" cy="148573"/>
            </a:xfrm>
            <a:custGeom>
              <a:avLst/>
              <a:gdLst/>
              <a:ahLst/>
              <a:cxnLst>
                <a:cxn ang="0">
                  <a:pos x="372" y="102"/>
                </a:cxn>
                <a:cxn ang="0">
                  <a:pos x="372" y="278"/>
                </a:cxn>
                <a:cxn ang="0">
                  <a:pos x="136" y="238"/>
                </a:cxn>
                <a:cxn ang="0">
                  <a:pos x="148" y="122"/>
                </a:cxn>
                <a:cxn ang="0">
                  <a:pos x="372" y="102"/>
                </a:cxn>
                <a:cxn ang="0">
                  <a:pos x="32" y="210"/>
                </a:cxn>
                <a:cxn ang="0">
                  <a:pos x="176" y="346"/>
                </a:cxn>
                <a:cxn ang="0">
                  <a:pos x="0" y="562"/>
                </a:cxn>
                <a:cxn ang="0">
                  <a:pos x="108" y="562"/>
                </a:cxn>
                <a:cxn ang="0">
                  <a:pos x="372" y="358"/>
                </a:cxn>
                <a:cxn ang="0">
                  <a:pos x="372" y="562"/>
                </a:cxn>
                <a:cxn ang="0">
                  <a:pos x="464" y="562"/>
                </a:cxn>
                <a:cxn ang="0">
                  <a:pos x="464" y="26"/>
                </a:cxn>
                <a:cxn ang="0">
                  <a:pos x="32" y="210"/>
                </a:cxn>
              </a:cxnLst>
              <a:rect l="0" t="0" r="r" b="b"/>
              <a:pathLst>
                <a:path w="464" h="562">
                  <a:moveTo>
                    <a:pt x="372" y="102"/>
                  </a:moveTo>
                  <a:cubicBezTo>
                    <a:pt x="372" y="161"/>
                    <a:pt x="372" y="219"/>
                    <a:pt x="372" y="278"/>
                  </a:cubicBezTo>
                  <a:cubicBezTo>
                    <a:pt x="292" y="274"/>
                    <a:pt x="171" y="291"/>
                    <a:pt x="136" y="238"/>
                  </a:cubicBezTo>
                  <a:cubicBezTo>
                    <a:pt x="115" y="206"/>
                    <a:pt x="117" y="148"/>
                    <a:pt x="148" y="122"/>
                  </a:cubicBezTo>
                  <a:cubicBezTo>
                    <a:pt x="193" y="83"/>
                    <a:pt x="291" y="111"/>
                    <a:pt x="372" y="102"/>
                  </a:cubicBezTo>
                  <a:close/>
                  <a:moveTo>
                    <a:pt x="32" y="210"/>
                  </a:moveTo>
                  <a:cubicBezTo>
                    <a:pt x="41" y="280"/>
                    <a:pt x="103" y="335"/>
                    <a:pt x="176" y="346"/>
                  </a:cubicBezTo>
                  <a:cubicBezTo>
                    <a:pt x="86" y="387"/>
                    <a:pt x="56" y="487"/>
                    <a:pt x="0" y="562"/>
                  </a:cubicBezTo>
                  <a:cubicBezTo>
                    <a:pt x="36" y="562"/>
                    <a:pt x="72" y="562"/>
                    <a:pt x="108" y="562"/>
                  </a:cubicBezTo>
                  <a:cubicBezTo>
                    <a:pt x="182" y="482"/>
                    <a:pt x="197" y="323"/>
                    <a:pt x="372" y="358"/>
                  </a:cubicBezTo>
                  <a:cubicBezTo>
                    <a:pt x="372" y="426"/>
                    <a:pt x="372" y="494"/>
                    <a:pt x="372" y="562"/>
                  </a:cubicBezTo>
                  <a:cubicBezTo>
                    <a:pt x="403" y="562"/>
                    <a:pt x="433" y="562"/>
                    <a:pt x="464" y="562"/>
                  </a:cubicBezTo>
                  <a:cubicBezTo>
                    <a:pt x="464" y="383"/>
                    <a:pt x="464" y="205"/>
                    <a:pt x="464" y="26"/>
                  </a:cubicBezTo>
                  <a:cubicBezTo>
                    <a:pt x="257" y="19"/>
                    <a:pt x="4" y="0"/>
                    <a:pt x="32" y="2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4" name="Freeform 6">
              <a:extLst>
                <a:ext uri="{FF2B5EF4-FFF2-40B4-BE49-F238E27FC236}">
                  <a16:creationId xmlns:a16="http://schemas.microsoft.com/office/drawing/2014/main" id="{B2BF416D-86A0-4F2B-B857-C426DB3D84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44147" y="6233725"/>
              <a:ext cx="149160" cy="181752"/>
            </a:xfrm>
            <a:custGeom>
              <a:avLst/>
              <a:gdLst/>
              <a:ahLst/>
              <a:cxnLst>
                <a:cxn ang="0">
                  <a:pos x="412" y="76"/>
                </a:cxn>
                <a:cxn ang="0">
                  <a:pos x="412" y="460"/>
                </a:cxn>
                <a:cxn ang="0">
                  <a:pos x="136" y="460"/>
                </a:cxn>
                <a:cxn ang="0">
                  <a:pos x="216" y="76"/>
                </a:cxn>
                <a:cxn ang="0">
                  <a:pos x="412" y="76"/>
                </a:cxn>
                <a:cxn ang="0">
                  <a:pos x="140" y="0"/>
                </a:cxn>
                <a:cxn ang="0">
                  <a:pos x="44" y="460"/>
                </a:cxn>
                <a:cxn ang="0">
                  <a:pos x="0" y="460"/>
                </a:cxn>
                <a:cxn ang="0">
                  <a:pos x="0" y="688"/>
                </a:cxn>
                <a:cxn ang="0">
                  <a:pos x="76" y="688"/>
                </a:cxn>
                <a:cxn ang="0">
                  <a:pos x="76" y="536"/>
                </a:cxn>
                <a:cxn ang="0">
                  <a:pos x="488" y="540"/>
                </a:cxn>
                <a:cxn ang="0">
                  <a:pos x="488" y="688"/>
                </a:cxn>
                <a:cxn ang="0">
                  <a:pos x="564" y="688"/>
                </a:cxn>
                <a:cxn ang="0">
                  <a:pos x="564" y="460"/>
                </a:cxn>
                <a:cxn ang="0">
                  <a:pos x="504" y="456"/>
                </a:cxn>
                <a:cxn ang="0">
                  <a:pos x="504" y="0"/>
                </a:cxn>
                <a:cxn ang="0">
                  <a:pos x="140" y="0"/>
                </a:cxn>
              </a:cxnLst>
              <a:rect l="0" t="0" r="r" b="b"/>
              <a:pathLst>
                <a:path w="564" h="688">
                  <a:moveTo>
                    <a:pt x="412" y="76"/>
                  </a:moveTo>
                  <a:cubicBezTo>
                    <a:pt x="412" y="204"/>
                    <a:pt x="412" y="332"/>
                    <a:pt x="412" y="460"/>
                  </a:cubicBezTo>
                  <a:cubicBezTo>
                    <a:pt x="320" y="460"/>
                    <a:pt x="228" y="460"/>
                    <a:pt x="136" y="460"/>
                  </a:cubicBezTo>
                  <a:cubicBezTo>
                    <a:pt x="190" y="360"/>
                    <a:pt x="211" y="226"/>
                    <a:pt x="216" y="76"/>
                  </a:cubicBezTo>
                  <a:cubicBezTo>
                    <a:pt x="281" y="76"/>
                    <a:pt x="347" y="76"/>
                    <a:pt x="412" y="76"/>
                  </a:cubicBezTo>
                  <a:close/>
                  <a:moveTo>
                    <a:pt x="140" y="0"/>
                  </a:moveTo>
                  <a:cubicBezTo>
                    <a:pt x="139" y="184"/>
                    <a:pt x="127" y="358"/>
                    <a:pt x="44" y="460"/>
                  </a:cubicBezTo>
                  <a:cubicBezTo>
                    <a:pt x="29" y="460"/>
                    <a:pt x="15" y="460"/>
                    <a:pt x="0" y="460"/>
                  </a:cubicBezTo>
                  <a:cubicBezTo>
                    <a:pt x="0" y="536"/>
                    <a:pt x="0" y="612"/>
                    <a:pt x="0" y="688"/>
                  </a:cubicBezTo>
                  <a:cubicBezTo>
                    <a:pt x="25" y="688"/>
                    <a:pt x="51" y="688"/>
                    <a:pt x="76" y="688"/>
                  </a:cubicBezTo>
                  <a:cubicBezTo>
                    <a:pt x="76" y="637"/>
                    <a:pt x="76" y="587"/>
                    <a:pt x="76" y="536"/>
                  </a:cubicBezTo>
                  <a:cubicBezTo>
                    <a:pt x="212" y="539"/>
                    <a:pt x="359" y="531"/>
                    <a:pt x="488" y="540"/>
                  </a:cubicBezTo>
                  <a:cubicBezTo>
                    <a:pt x="488" y="589"/>
                    <a:pt x="488" y="639"/>
                    <a:pt x="488" y="688"/>
                  </a:cubicBezTo>
                  <a:cubicBezTo>
                    <a:pt x="513" y="688"/>
                    <a:pt x="539" y="688"/>
                    <a:pt x="564" y="688"/>
                  </a:cubicBezTo>
                  <a:cubicBezTo>
                    <a:pt x="564" y="612"/>
                    <a:pt x="564" y="536"/>
                    <a:pt x="564" y="460"/>
                  </a:cubicBezTo>
                  <a:cubicBezTo>
                    <a:pt x="545" y="457"/>
                    <a:pt x="516" y="465"/>
                    <a:pt x="504" y="456"/>
                  </a:cubicBezTo>
                  <a:cubicBezTo>
                    <a:pt x="504" y="304"/>
                    <a:pt x="504" y="152"/>
                    <a:pt x="504" y="0"/>
                  </a:cubicBezTo>
                  <a:cubicBezTo>
                    <a:pt x="383" y="0"/>
                    <a:pt x="261" y="0"/>
                    <a:pt x="1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5" name="Freeform 7">
              <a:extLst>
                <a:ext uri="{FF2B5EF4-FFF2-40B4-BE49-F238E27FC236}">
                  <a16:creationId xmlns:a16="http://schemas.microsoft.com/office/drawing/2014/main" id="{7D31787E-1C33-4450-AD65-7933381860E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31566" y="6233725"/>
              <a:ext cx="81627" cy="141819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309" y="76"/>
                </a:cxn>
                <a:cxn ang="0">
                  <a:pos x="101" y="76"/>
                </a:cxn>
                <a:cxn ang="0">
                  <a:pos x="97" y="536"/>
                </a:cxn>
                <a:cxn ang="0">
                  <a:pos x="5" y="536"/>
                </a:cxn>
                <a:cxn ang="0">
                  <a:pos x="9" y="0"/>
                </a:cxn>
                <a:cxn ang="0">
                  <a:pos x="309" y="0"/>
                </a:cxn>
              </a:cxnLst>
              <a:rect l="0" t="0" r="r" b="b"/>
              <a:pathLst>
                <a:path w="309" h="536">
                  <a:moveTo>
                    <a:pt x="309" y="0"/>
                  </a:moveTo>
                  <a:cubicBezTo>
                    <a:pt x="309" y="25"/>
                    <a:pt x="309" y="51"/>
                    <a:pt x="309" y="76"/>
                  </a:cubicBezTo>
                  <a:cubicBezTo>
                    <a:pt x="240" y="76"/>
                    <a:pt x="170" y="76"/>
                    <a:pt x="101" y="76"/>
                  </a:cubicBezTo>
                  <a:cubicBezTo>
                    <a:pt x="92" y="221"/>
                    <a:pt x="100" y="384"/>
                    <a:pt x="97" y="536"/>
                  </a:cubicBezTo>
                  <a:cubicBezTo>
                    <a:pt x="66" y="536"/>
                    <a:pt x="36" y="536"/>
                    <a:pt x="5" y="536"/>
                  </a:cubicBezTo>
                  <a:cubicBezTo>
                    <a:pt x="8" y="359"/>
                    <a:pt x="0" y="171"/>
                    <a:pt x="9" y="0"/>
                  </a:cubicBezTo>
                  <a:cubicBezTo>
                    <a:pt x="109" y="0"/>
                    <a:pt x="209" y="0"/>
                    <a:pt x="30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6" name="Freeform 8">
              <a:extLst>
                <a:ext uri="{FF2B5EF4-FFF2-40B4-BE49-F238E27FC236}">
                  <a16:creationId xmlns:a16="http://schemas.microsoft.com/office/drawing/2014/main" id="{846C9452-9ED9-4A6F-B785-B53C89ED35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517097" y="6233725"/>
              <a:ext cx="135066" cy="160611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2" y="540"/>
                </a:cxn>
                <a:cxn ang="0">
                  <a:pos x="420" y="540"/>
                </a:cxn>
                <a:cxn ang="0">
                  <a:pos x="420" y="76"/>
                </a:cxn>
                <a:cxn ang="0">
                  <a:pos x="192" y="76"/>
                </a:cxn>
                <a:cxn ang="0">
                  <a:pos x="0" y="532"/>
                </a:cxn>
                <a:cxn ang="0">
                  <a:pos x="0" y="456"/>
                </a:cxn>
                <a:cxn ang="0">
                  <a:pos x="88" y="448"/>
                </a:cxn>
                <a:cxn ang="0">
                  <a:pos x="104" y="0"/>
                </a:cxn>
                <a:cxn ang="0">
                  <a:pos x="512" y="0"/>
                </a:cxn>
              </a:cxnLst>
              <a:rect l="0" t="0" r="r" b="b"/>
              <a:pathLst>
                <a:path w="512" h="608">
                  <a:moveTo>
                    <a:pt x="512" y="0"/>
                  </a:moveTo>
                  <a:cubicBezTo>
                    <a:pt x="512" y="180"/>
                    <a:pt x="512" y="360"/>
                    <a:pt x="512" y="540"/>
                  </a:cubicBezTo>
                  <a:cubicBezTo>
                    <a:pt x="481" y="540"/>
                    <a:pt x="451" y="540"/>
                    <a:pt x="420" y="540"/>
                  </a:cubicBezTo>
                  <a:cubicBezTo>
                    <a:pt x="420" y="385"/>
                    <a:pt x="420" y="231"/>
                    <a:pt x="420" y="76"/>
                  </a:cubicBezTo>
                  <a:cubicBezTo>
                    <a:pt x="344" y="76"/>
                    <a:pt x="268" y="76"/>
                    <a:pt x="192" y="76"/>
                  </a:cubicBezTo>
                  <a:cubicBezTo>
                    <a:pt x="172" y="270"/>
                    <a:pt x="277" y="608"/>
                    <a:pt x="0" y="532"/>
                  </a:cubicBezTo>
                  <a:cubicBezTo>
                    <a:pt x="0" y="507"/>
                    <a:pt x="0" y="481"/>
                    <a:pt x="0" y="456"/>
                  </a:cubicBezTo>
                  <a:cubicBezTo>
                    <a:pt x="33" y="457"/>
                    <a:pt x="65" y="457"/>
                    <a:pt x="88" y="448"/>
                  </a:cubicBezTo>
                  <a:cubicBezTo>
                    <a:pt x="117" y="323"/>
                    <a:pt x="88" y="138"/>
                    <a:pt x="104" y="0"/>
                  </a:cubicBezTo>
                  <a:cubicBezTo>
                    <a:pt x="240" y="0"/>
                    <a:pt x="376" y="0"/>
                    <a:pt x="5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7" name="Freeform 9">
              <a:extLst>
                <a:ext uri="{FF2B5EF4-FFF2-40B4-BE49-F238E27FC236}">
                  <a16:creationId xmlns:a16="http://schemas.microsoft.com/office/drawing/2014/main" id="{82A7B719-A25F-461A-92F6-0AA51FC1BEE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362432" y="6222861"/>
              <a:ext cx="143287" cy="206416"/>
            </a:xfrm>
            <a:custGeom>
              <a:avLst/>
              <a:gdLst/>
              <a:ahLst/>
              <a:cxnLst>
                <a:cxn ang="0">
                  <a:pos x="208" y="105"/>
                </a:cxn>
                <a:cxn ang="0">
                  <a:pos x="348" y="437"/>
                </a:cxn>
                <a:cxn ang="0">
                  <a:pos x="224" y="513"/>
                </a:cxn>
                <a:cxn ang="0">
                  <a:pos x="112" y="169"/>
                </a:cxn>
                <a:cxn ang="0">
                  <a:pos x="208" y="105"/>
                </a:cxn>
                <a:cxn ang="0">
                  <a:pos x="208" y="589"/>
                </a:cxn>
                <a:cxn ang="0">
                  <a:pos x="392" y="89"/>
                </a:cxn>
                <a:cxn ang="0">
                  <a:pos x="152" y="45"/>
                </a:cxn>
                <a:cxn ang="0">
                  <a:pos x="84" y="105"/>
                </a:cxn>
                <a:cxn ang="0">
                  <a:pos x="84" y="41"/>
                </a:cxn>
                <a:cxn ang="0">
                  <a:pos x="0" y="41"/>
                </a:cxn>
                <a:cxn ang="0">
                  <a:pos x="0" y="781"/>
                </a:cxn>
                <a:cxn ang="0">
                  <a:pos x="92" y="781"/>
                </a:cxn>
                <a:cxn ang="0">
                  <a:pos x="92" y="525"/>
                </a:cxn>
                <a:cxn ang="0">
                  <a:pos x="208" y="589"/>
                </a:cxn>
              </a:cxnLst>
              <a:rect l="0" t="0" r="r" b="b"/>
              <a:pathLst>
                <a:path w="543" h="781">
                  <a:moveTo>
                    <a:pt x="208" y="105"/>
                  </a:moveTo>
                  <a:cubicBezTo>
                    <a:pt x="358" y="80"/>
                    <a:pt x="415" y="310"/>
                    <a:pt x="348" y="437"/>
                  </a:cubicBezTo>
                  <a:cubicBezTo>
                    <a:pt x="325" y="480"/>
                    <a:pt x="274" y="513"/>
                    <a:pt x="224" y="513"/>
                  </a:cubicBezTo>
                  <a:cubicBezTo>
                    <a:pt x="75" y="512"/>
                    <a:pt x="42" y="279"/>
                    <a:pt x="112" y="169"/>
                  </a:cubicBezTo>
                  <a:cubicBezTo>
                    <a:pt x="131" y="139"/>
                    <a:pt x="161" y="113"/>
                    <a:pt x="208" y="105"/>
                  </a:cubicBezTo>
                  <a:close/>
                  <a:moveTo>
                    <a:pt x="208" y="589"/>
                  </a:moveTo>
                  <a:cubicBezTo>
                    <a:pt x="461" y="617"/>
                    <a:pt x="543" y="244"/>
                    <a:pt x="392" y="89"/>
                  </a:cubicBezTo>
                  <a:cubicBezTo>
                    <a:pt x="348" y="44"/>
                    <a:pt x="242" y="0"/>
                    <a:pt x="152" y="45"/>
                  </a:cubicBezTo>
                  <a:cubicBezTo>
                    <a:pt x="126" y="58"/>
                    <a:pt x="105" y="92"/>
                    <a:pt x="84" y="105"/>
                  </a:cubicBezTo>
                  <a:cubicBezTo>
                    <a:pt x="84" y="84"/>
                    <a:pt x="84" y="62"/>
                    <a:pt x="84" y="41"/>
                  </a:cubicBezTo>
                  <a:cubicBezTo>
                    <a:pt x="56" y="41"/>
                    <a:pt x="28" y="41"/>
                    <a:pt x="0" y="41"/>
                  </a:cubicBezTo>
                  <a:cubicBezTo>
                    <a:pt x="0" y="288"/>
                    <a:pt x="0" y="534"/>
                    <a:pt x="0" y="781"/>
                  </a:cubicBezTo>
                  <a:cubicBezTo>
                    <a:pt x="31" y="781"/>
                    <a:pt x="61" y="781"/>
                    <a:pt x="92" y="781"/>
                  </a:cubicBezTo>
                  <a:cubicBezTo>
                    <a:pt x="92" y="696"/>
                    <a:pt x="92" y="610"/>
                    <a:pt x="92" y="525"/>
                  </a:cubicBezTo>
                  <a:cubicBezTo>
                    <a:pt x="135" y="560"/>
                    <a:pt x="154" y="583"/>
                    <a:pt x="208" y="5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8" name="Freeform 10">
              <a:extLst>
                <a:ext uri="{FF2B5EF4-FFF2-40B4-BE49-F238E27FC236}">
                  <a16:creationId xmlns:a16="http://schemas.microsoft.com/office/drawing/2014/main" id="{974D85F0-9B00-45F3-A0B7-75A0179C3A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201822" y="6218457"/>
              <a:ext cx="136240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9" name="Freeform 11">
              <a:extLst>
                <a:ext uri="{FF2B5EF4-FFF2-40B4-BE49-F238E27FC236}">
                  <a16:creationId xmlns:a16="http://schemas.microsoft.com/office/drawing/2014/main" id="{6FFF9D95-0883-4A91-ABDC-E8150F6713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907613" y="6227559"/>
              <a:ext cx="141232" cy="161786"/>
            </a:xfrm>
            <a:custGeom>
              <a:avLst/>
              <a:gdLst/>
              <a:ahLst/>
              <a:cxnLst>
                <a:cxn ang="0">
                  <a:pos x="245" y="92"/>
                </a:cxn>
                <a:cxn ang="0">
                  <a:pos x="377" y="448"/>
                </a:cxn>
                <a:cxn ang="0">
                  <a:pos x="137" y="420"/>
                </a:cxn>
                <a:cxn ang="0">
                  <a:pos x="245" y="92"/>
                </a:cxn>
                <a:cxn ang="0">
                  <a:pos x="61" y="116"/>
                </a:cxn>
                <a:cxn ang="0">
                  <a:pos x="57" y="460"/>
                </a:cxn>
                <a:cxn ang="0">
                  <a:pos x="485" y="448"/>
                </a:cxn>
                <a:cxn ang="0">
                  <a:pos x="477" y="124"/>
                </a:cxn>
                <a:cxn ang="0">
                  <a:pos x="229" y="16"/>
                </a:cxn>
                <a:cxn ang="0">
                  <a:pos x="61" y="116"/>
                </a:cxn>
              </a:cxnLst>
              <a:rect l="0" t="0" r="r" b="b"/>
              <a:pathLst>
                <a:path w="534" h="613">
                  <a:moveTo>
                    <a:pt x="245" y="92"/>
                  </a:moveTo>
                  <a:cubicBezTo>
                    <a:pt x="414" y="67"/>
                    <a:pt x="479" y="328"/>
                    <a:pt x="377" y="448"/>
                  </a:cubicBezTo>
                  <a:cubicBezTo>
                    <a:pt x="306" y="532"/>
                    <a:pt x="182" y="504"/>
                    <a:pt x="137" y="420"/>
                  </a:cubicBezTo>
                  <a:cubicBezTo>
                    <a:pt x="69" y="292"/>
                    <a:pt x="123" y="110"/>
                    <a:pt x="245" y="92"/>
                  </a:cubicBezTo>
                  <a:close/>
                  <a:moveTo>
                    <a:pt x="61" y="116"/>
                  </a:moveTo>
                  <a:cubicBezTo>
                    <a:pt x="19" y="181"/>
                    <a:pt x="0" y="361"/>
                    <a:pt x="57" y="460"/>
                  </a:cubicBezTo>
                  <a:cubicBezTo>
                    <a:pt x="146" y="613"/>
                    <a:pt x="405" y="609"/>
                    <a:pt x="485" y="448"/>
                  </a:cubicBezTo>
                  <a:cubicBezTo>
                    <a:pt x="534" y="350"/>
                    <a:pt x="522" y="201"/>
                    <a:pt x="477" y="124"/>
                  </a:cubicBezTo>
                  <a:cubicBezTo>
                    <a:pt x="440" y="61"/>
                    <a:pt x="351" y="0"/>
                    <a:pt x="229" y="16"/>
                  </a:cubicBezTo>
                  <a:cubicBezTo>
                    <a:pt x="150" y="26"/>
                    <a:pt x="93" y="67"/>
                    <a:pt x="61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0" name="Freeform 12">
              <a:extLst>
                <a:ext uri="{FF2B5EF4-FFF2-40B4-BE49-F238E27FC236}">
                  <a16:creationId xmlns:a16="http://schemas.microsoft.com/office/drawing/2014/main" id="{2A219474-F4B4-4F10-9F67-394A206D09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71542" y="6218457"/>
              <a:ext cx="135947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1" name="Freeform 13">
              <a:extLst>
                <a:ext uri="{FF2B5EF4-FFF2-40B4-BE49-F238E27FC236}">
                  <a16:creationId xmlns:a16="http://schemas.microsoft.com/office/drawing/2014/main" id="{45F62D17-6856-4844-BADA-D1B6858F9BE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81738" y="6174707"/>
              <a:ext cx="150040" cy="211408"/>
            </a:xfrm>
            <a:custGeom>
              <a:avLst/>
              <a:gdLst/>
              <a:ahLst/>
              <a:cxnLst>
                <a:cxn ang="0">
                  <a:pos x="244" y="307"/>
                </a:cxn>
                <a:cxn ang="0">
                  <a:pos x="288" y="699"/>
                </a:cxn>
                <a:cxn ang="0">
                  <a:pos x="244" y="307"/>
                </a:cxn>
                <a:cxn ang="0">
                  <a:pos x="432" y="3"/>
                </a:cxn>
                <a:cxn ang="0">
                  <a:pos x="260" y="23"/>
                </a:cxn>
                <a:cxn ang="0">
                  <a:pos x="8" y="439"/>
                </a:cxn>
                <a:cxn ang="0">
                  <a:pos x="100" y="715"/>
                </a:cxn>
                <a:cxn ang="0">
                  <a:pos x="388" y="747"/>
                </a:cxn>
                <a:cxn ang="0">
                  <a:pos x="408" y="263"/>
                </a:cxn>
                <a:cxn ang="0">
                  <a:pos x="164" y="251"/>
                </a:cxn>
                <a:cxn ang="0">
                  <a:pos x="84" y="323"/>
                </a:cxn>
                <a:cxn ang="0">
                  <a:pos x="148" y="143"/>
                </a:cxn>
                <a:cxn ang="0">
                  <a:pos x="504" y="7"/>
                </a:cxn>
                <a:cxn ang="0">
                  <a:pos x="432" y="3"/>
                </a:cxn>
              </a:cxnLst>
              <a:rect l="0" t="0" r="r" b="b"/>
              <a:pathLst>
                <a:path w="568" h="799">
                  <a:moveTo>
                    <a:pt x="244" y="307"/>
                  </a:moveTo>
                  <a:cubicBezTo>
                    <a:pt x="485" y="274"/>
                    <a:pt x="471" y="678"/>
                    <a:pt x="288" y="699"/>
                  </a:cubicBezTo>
                  <a:cubicBezTo>
                    <a:pt x="63" y="725"/>
                    <a:pt x="46" y="334"/>
                    <a:pt x="244" y="307"/>
                  </a:cubicBezTo>
                  <a:close/>
                  <a:moveTo>
                    <a:pt x="432" y="3"/>
                  </a:moveTo>
                  <a:cubicBezTo>
                    <a:pt x="406" y="36"/>
                    <a:pt x="317" y="19"/>
                    <a:pt x="260" y="23"/>
                  </a:cubicBezTo>
                  <a:cubicBezTo>
                    <a:pt x="39" y="40"/>
                    <a:pt x="0" y="201"/>
                    <a:pt x="8" y="439"/>
                  </a:cubicBezTo>
                  <a:cubicBezTo>
                    <a:pt x="12" y="559"/>
                    <a:pt x="40" y="658"/>
                    <a:pt x="100" y="715"/>
                  </a:cubicBezTo>
                  <a:cubicBezTo>
                    <a:pt x="156" y="768"/>
                    <a:pt x="292" y="799"/>
                    <a:pt x="388" y="747"/>
                  </a:cubicBezTo>
                  <a:cubicBezTo>
                    <a:pt x="541" y="665"/>
                    <a:pt x="568" y="367"/>
                    <a:pt x="408" y="263"/>
                  </a:cubicBezTo>
                  <a:cubicBezTo>
                    <a:pt x="354" y="228"/>
                    <a:pt x="246" y="206"/>
                    <a:pt x="164" y="251"/>
                  </a:cubicBezTo>
                  <a:cubicBezTo>
                    <a:pt x="131" y="270"/>
                    <a:pt x="118" y="292"/>
                    <a:pt x="84" y="323"/>
                  </a:cubicBezTo>
                  <a:cubicBezTo>
                    <a:pt x="95" y="231"/>
                    <a:pt x="96" y="181"/>
                    <a:pt x="148" y="143"/>
                  </a:cubicBezTo>
                  <a:cubicBezTo>
                    <a:pt x="254" y="66"/>
                    <a:pt x="517" y="178"/>
                    <a:pt x="504" y="7"/>
                  </a:cubicBezTo>
                  <a:cubicBezTo>
                    <a:pt x="478" y="8"/>
                    <a:pt x="460" y="0"/>
                    <a:pt x="43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D59B2AE-F699-4E74-A344-925D4E913702}"/>
              </a:ext>
            </a:extLst>
          </p:cNvPr>
          <p:cNvGrpSpPr/>
          <p:nvPr/>
        </p:nvGrpSpPr>
        <p:grpSpPr bwMode="black">
          <a:xfrm>
            <a:off x="7390431" y="5453006"/>
            <a:ext cx="661116" cy="239527"/>
            <a:chOff x="11218145" y="6191686"/>
            <a:chExt cx="663815" cy="248839"/>
          </a:xfrm>
          <a:solidFill>
            <a:srgbClr val="FFFFFF"/>
          </a:solidFill>
          <a:effectLst/>
        </p:grpSpPr>
        <p:sp>
          <p:nvSpPr>
            <p:cNvPr id="577" name="Freeform 18">
              <a:extLst>
                <a:ext uri="{FF2B5EF4-FFF2-40B4-BE49-F238E27FC236}">
                  <a16:creationId xmlns:a16="http://schemas.microsoft.com/office/drawing/2014/main" id="{2FD5A385-C8E0-4DE3-BC79-83ED97DE28F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18145" y="6205715"/>
              <a:ext cx="148048" cy="175369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1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1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8" name="Freeform 19">
              <a:extLst>
                <a:ext uri="{FF2B5EF4-FFF2-40B4-BE49-F238E27FC236}">
                  <a16:creationId xmlns:a16="http://schemas.microsoft.com/office/drawing/2014/main" id="{5EA7E3F6-D581-412D-9763-44AACEF5F96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382068" y="6191686"/>
              <a:ext cx="114451" cy="192721"/>
            </a:xfrm>
            <a:custGeom>
              <a:avLst/>
              <a:gdLst/>
              <a:ahLst/>
              <a:cxnLst>
                <a:cxn ang="0">
                  <a:pos x="33" y="155"/>
                </a:cxn>
                <a:cxn ang="0">
                  <a:pos x="45" y="185"/>
                </a:cxn>
                <a:cxn ang="0">
                  <a:pos x="76" y="195"/>
                </a:cxn>
                <a:cxn ang="0">
                  <a:pos x="100" y="191"/>
                </a:cxn>
                <a:cxn ang="0">
                  <a:pos x="119" y="181"/>
                </a:cxn>
                <a:cxn ang="0">
                  <a:pos x="119" y="209"/>
                </a:cxn>
                <a:cxn ang="0">
                  <a:pos x="112" y="213"/>
                </a:cxn>
                <a:cxn ang="0">
                  <a:pos x="100" y="216"/>
                </a:cxn>
                <a:cxn ang="0">
                  <a:pos x="86" y="219"/>
                </a:cxn>
                <a:cxn ang="0">
                  <a:pos x="68" y="221"/>
                </a:cxn>
                <a:cxn ang="0">
                  <a:pos x="40" y="216"/>
                </a:cxn>
                <a:cxn ang="0">
                  <a:pos x="18" y="202"/>
                </a:cxn>
                <a:cxn ang="0">
                  <a:pos x="4" y="178"/>
                </a:cxn>
                <a:cxn ang="0">
                  <a:pos x="0" y="147"/>
                </a:cxn>
                <a:cxn ang="0">
                  <a:pos x="6" y="112"/>
                </a:cxn>
                <a:cxn ang="0">
                  <a:pos x="22" y="88"/>
                </a:cxn>
                <a:cxn ang="0">
                  <a:pos x="44" y="74"/>
                </a:cxn>
                <a:cxn ang="0">
                  <a:pos x="68" y="70"/>
                </a:cxn>
                <a:cxn ang="0">
                  <a:pos x="95" y="75"/>
                </a:cxn>
                <a:cxn ang="0">
                  <a:pos x="115" y="89"/>
                </a:cxn>
                <a:cxn ang="0">
                  <a:pos x="127" y="111"/>
                </a:cxn>
                <a:cxn ang="0">
                  <a:pos x="131" y="139"/>
                </a:cxn>
                <a:cxn ang="0">
                  <a:pos x="131" y="155"/>
                </a:cxn>
                <a:cxn ang="0">
                  <a:pos x="33" y="155"/>
                </a:cxn>
                <a:cxn ang="0">
                  <a:pos x="83" y="46"/>
                </a:cxn>
                <a:cxn ang="0">
                  <a:pos x="55" y="46"/>
                </a:cxn>
                <a:cxn ang="0">
                  <a:pos x="24" y="0"/>
                </a:cxn>
                <a:cxn ang="0">
                  <a:pos x="46" y="0"/>
                </a:cxn>
                <a:cxn ang="0">
                  <a:pos x="69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3" y="46"/>
                </a:cxn>
                <a:cxn ang="0">
                  <a:pos x="97" y="116"/>
                </a:cxn>
                <a:cxn ang="0">
                  <a:pos x="91" y="105"/>
                </a:cxn>
                <a:cxn ang="0">
                  <a:pos x="82" y="98"/>
                </a:cxn>
                <a:cxn ang="0">
                  <a:pos x="68" y="95"/>
                </a:cxn>
                <a:cxn ang="0">
                  <a:pos x="56" y="98"/>
                </a:cxn>
                <a:cxn ang="0">
                  <a:pos x="45" y="105"/>
                </a:cxn>
                <a:cxn ang="0">
                  <a:pos x="37" y="116"/>
                </a:cxn>
                <a:cxn ang="0">
                  <a:pos x="33" y="130"/>
                </a:cxn>
                <a:cxn ang="0">
                  <a:pos x="98" y="130"/>
                </a:cxn>
                <a:cxn ang="0">
                  <a:pos x="97" y="116"/>
                </a:cxn>
              </a:cxnLst>
              <a:rect l="0" t="0" r="r" b="b"/>
              <a:pathLst>
                <a:path w="131" h="221">
                  <a:moveTo>
                    <a:pt x="33" y="155"/>
                  </a:moveTo>
                  <a:cubicBezTo>
                    <a:pt x="33" y="168"/>
                    <a:pt x="38" y="178"/>
                    <a:pt x="45" y="185"/>
                  </a:cubicBezTo>
                  <a:cubicBezTo>
                    <a:pt x="52" y="192"/>
                    <a:pt x="63" y="195"/>
                    <a:pt x="76" y="195"/>
                  </a:cubicBezTo>
                  <a:cubicBezTo>
                    <a:pt x="84" y="195"/>
                    <a:pt x="92" y="194"/>
                    <a:pt x="100" y="191"/>
                  </a:cubicBezTo>
                  <a:cubicBezTo>
                    <a:pt x="107" y="189"/>
                    <a:pt x="114" y="185"/>
                    <a:pt x="119" y="181"/>
                  </a:cubicBezTo>
                  <a:cubicBezTo>
                    <a:pt x="119" y="209"/>
                    <a:pt x="119" y="209"/>
                    <a:pt x="119" y="209"/>
                  </a:cubicBezTo>
                  <a:cubicBezTo>
                    <a:pt x="117" y="210"/>
                    <a:pt x="115" y="211"/>
                    <a:pt x="112" y="213"/>
                  </a:cubicBezTo>
                  <a:cubicBezTo>
                    <a:pt x="108" y="214"/>
                    <a:pt x="105" y="215"/>
                    <a:pt x="100" y="216"/>
                  </a:cubicBezTo>
                  <a:cubicBezTo>
                    <a:pt x="96" y="218"/>
                    <a:pt x="91" y="219"/>
                    <a:pt x="86" y="219"/>
                  </a:cubicBezTo>
                  <a:cubicBezTo>
                    <a:pt x="80" y="220"/>
                    <a:pt x="74" y="221"/>
                    <a:pt x="68" y="221"/>
                  </a:cubicBezTo>
                  <a:cubicBezTo>
                    <a:pt x="58" y="221"/>
                    <a:pt x="48" y="219"/>
                    <a:pt x="40" y="216"/>
                  </a:cubicBezTo>
                  <a:cubicBezTo>
                    <a:pt x="31" y="213"/>
                    <a:pt x="24" y="208"/>
                    <a:pt x="18" y="202"/>
                  </a:cubicBezTo>
                  <a:cubicBezTo>
                    <a:pt x="12" y="195"/>
                    <a:pt x="8" y="188"/>
                    <a:pt x="4" y="178"/>
                  </a:cubicBezTo>
                  <a:cubicBezTo>
                    <a:pt x="1" y="169"/>
                    <a:pt x="0" y="159"/>
                    <a:pt x="0" y="147"/>
                  </a:cubicBezTo>
                  <a:cubicBezTo>
                    <a:pt x="0" y="133"/>
                    <a:pt x="2" y="122"/>
                    <a:pt x="6" y="112"/>
                  </a:cubicBezTo>
                  <a:cubicBezTo>
                    <a:pt x="10" y="103"/>
                    <a:pt x="15" y="95"/>
                    <a:pt x="22" y="88"/>
                  </a:cubicBezTo>
                  <a:cubicBezTo>
                    <a:pt x="28" y="82"/>
                    <a:pt x="35" y="77"/>
                    <a:pt x="44" y="74"/>
                  </a:cubicBezTo>
                  <a:cubicBezTo>
                    <a:pt x="52" y="71"/>
                    <a:pt x="60" y="70"/>
                    <a:pt x="68" y="70"/>
                  </a:cubicBezTo>
                  <a:cubicBezTo>
                    <a:pt x="78" y="70"/>
                    <a:pt x="88" y="72"/>
                    <a:pt x="95" y="75"/>
                  </a:cubicBezTo>
                  <a:cubicBezTo>
                    <a:pt x="103" y="78"/>
                    <a:pt x="110" y="83"/>
                    <a:pt x="115" y="89"/>
                  </a:cubicBezTo>
                  <a:cubicBezTo>
                    <a:pt x="120" y="95"/>
                    <a:pt x="124" y="102"/>
                    <a:pt x="127" y="111"/>
                  </a:cubicBezTo>
                  <a:cubicBezTo>
                    <a:pt x="129" y="119"/>
                    <a:pt x="131" y="129"/>
                    <a:pt x="131" y="139"/>
                  </a:cubicBezTo>
                  <a:cubicBezTo>
                    <a:pt x="131" y="155"/>
                    <a:pt x="131" y="155"/>
                    <a:pt x="131" y="155"/>
                  </a:cubicBezTo>
                  <a:lnTo>
                    <a:pt x="33" y="155"/>
                  </a:lnTo>
                  <a:close/>
                  <a:moveTo>
                    <a:pt x="83" y="46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3" y="46"/>
                  </a:lnTo>
                  <a:close/>
                  <a:moveTo>
                    <a:pt x="97" y="116"/>
                  </a:moveTo>
                  <a:cubicBezTo>
                    <a:pt x="96" y="112"/>
                    <a:pt x="94" y="108"/>
                    <a:pt x="91" y="105"/>
                  </a:cubicBezTo>
                  <a:cubicBezTo>
                    <a:pt x="89" y="102"/>
                    <a:pt x="86" y="100"/>
                    <a:pt x="82" y="98"/>
                  </a:cubicBezTo>
                  <a:cubicBezTo>
                    <a:pt x="78" y="96"/>
                    <a:pt x="73" y="95"/>
                    <a:pt x="68" y="95"/>
                  </a:cubicBezTo>
                  <a:cubicBezTo>
                    <a:pt x="64" y="95"/>
                    <a:pt x="59" y="96"/>
                    <a:pt x="56" y="98"/>
                  </a:cubicBezTo>
                  <a:cubicBezTo>
                    <a:pt x="52" y="99"/>
                    <a:pt x="48" y="102"/>
                    <a:pt x="45" y="105"/>
                  </a:cubicBezTo>
                  <a:cubicBezTo>
                    <a:pt x="42" y="108"/>
                    <a:pt x="39" y="112"/>
                    <a:pt x="37" y="116"/>
                  </a:cubicBezTo>
                  <a:cubicBezTo>
                    <a:pt x="35" y="120"/>
                    <a:pt x="34" y="125"/>
                    <a:pt x="33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25"/>
                    <a:pt x="98" y="121"/>
                    <a:pt x="97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9" name="Freeform 20">
              <a:extLst>
                <a:ext uri="{FF2B5EF4-FFF2-40B4-BE49-F238E27FC236}">
                  <a16:creationId xmlns:a16="http://schemas.microsoft.com/office/drawing/2014/main" id="{04369DF5-9EC6-4F23-AB2E-52F7A780026C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518302" y="6195378"/>
              <a:ext cx="114820" cy="18570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0" name="Freeform 21">
              <a:extLst>
                <a:ext uri="{FF2B5EF4-FFF2-40B4-BE49-F238E27FC236}">
                  <a16:creationId xmlns:a16="http://schemas.microsoft.com/office/drawing/2014/main" id="{5D2DE952-8EC9-4FF7-A3DD-53037BDC236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643828" y="6255557"/>
              <a:ext cx="111497" cy="128850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1" name="Freeform 22">
              <a:extLst>
                <a:ext uri="{FF2B5EF4-FFF2-40B4-BE49-F238E27FC236}">
                  <a16:creationId xmlns:a16="http://schemas.microsoft.com/office/drawing/2014/main" id="{2B5013CA-0179-491B-94CA-354A218447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749418" y="6194270"/>
              <a:ext cx="70517" cy="24625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2" name="Freeform 23">
              <a:extLst>
                <a:ext uri="{FF2B5EF4-FFF2-40B4-BE49-F238E27FC236}">
                  <a16:creationId xmlns:a16="http://schemas.microsoft.com/office/drawing/2014/main" id="{0904E753-ADC3-4550-B2B9-5E59693533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46886" y="6194270"/>
              <a:ext cx="35074" cy="186814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A9CBE70-C00D-449D-877A-21BB0F3A9965}"/>
              </a:ext>
            </a:extLst>
          </p:cNvPr>
          <p:cNvGrpSpPr/>
          <p:nvPr/>
        </p:nvGrpSpPr>
        <p:grpSpPr bwMode="black">
          <a:xfrm>
            <a:off x="4250942" y="5441309"/>
            <a:ext cx="838091" cy="251224"/>
            <a:chOff x="1471737" y="6192453"/>
            <a:chExt cx="841520" cy="260991"/>
          </a:xfrm>
          <a:solidFill>
            <a:srgbClr val="FFFFFF"/>
          </a:solidFill>
          <a:effectLst/>
        </p:grpSpPr>
        <p:sp>
          <p:nvSpPr>
            <p:cNvPr id="570" name="Freeform 20">
              <a:extLst>
                <a:ext uri="{FF2B5EF4-FFF2-40B4-BE49-F238E27FC236}">
                  <a16:creationId xmlns:a16="http://schemas.microsoft.com/office/drawing/2014/main" id="{51CD36D2-8B10-4E3A-8814-51398360ED2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71737" y="6192453"/>
              <a:ext cx="132645" cy="207734"/>
            </a:xfrm>
            <a:custGeom>
              <a:avLst/>
              <a:gdLst/>
              <a:ahLst/>
              <a:cxnLst>
                <a:cxn ang="0">
                  <a:pos x="170" y="163"/>
                </a:cxn>
                <a:cxn ang="0">
                  <a:pos x="162" y="205"/>
                </a:cxn>
                <a:cxn ang="0">
                  <a:pos x="140" y="238"/>
                </a:cxn>
                <a:cxn ang="0">
                  <a:pos x="105" y="259"/>
                </a:cxn>
                <a:cxn ang="0">
                  <a:pos x="60" y="266"/>
                </a:cxn>
                <a:cxn ang="0">
                  <a:pos x="0" y="266"/>
                </a:cxn>
                <a:cxn ang="0">
                  <a:pos x="0" y="65"/>
                </a:cxn>
                <a:cxn ang="0">
                  <a:pos x="62" y="65"/>
                </a:cxn>
                <a:cxn ang="0">
                  <a:pos x="143" y="90"/>
                </a:cxn>
                <a:cxn ang="0">
                  <a:pos x="170" y="163"/>
                </a:cxn>
                <a:cxn ang="0">
                  <a:pos x="84" y="46"/>
                </a:cxn>
                <a:cxn ang="0">
                  <a:pos x="56" y="46"/>
                </a:cxn>
                <a:cxn ang="0">
                  <a:pos x="25" y="0"/>
                </a:cxn>
                <a:cxn ang="0">
                  <a:pos x="46" y="0"/>
                </a:cxn>
                <a:cxn ang="0">
                  <a:pos x="70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4" y="46"/>
                </a:cxn>
                <a:cxn ang="0">
                  <a:pos x="134" y="164"/>
                </a:cxn>
                <a:cxn ang="0">
                  <a:pos x="129" y="134"/>
                </a:cxn>
                <a:cxn ang="0">
                  <a:pos x="115" y="112"/>
                </a:cxn>
                <a:cxn ang="0">
                  <a:pos x="92" y="98"/>
                </a:cxn>
                <a:cxn ang="0">
                  <a:pos x="60" y="94"/>
                </a:cxn>
                <a:cxn ang="0">
                  <a:pos x="33" y="94"/>
                </a:cxn>
                <a:cxn ang="0">
                  <a:pos x="33" y="237"/>
                </a:cxn>
                <a:cxn ang="0">
                  <a:pos x="60" y="237"/>
                </a:cxn>
                <a:cxn ang="0">
                  <a:pos x="92" y="232"/>
                </a:cxn>
                <a:cxn ang="0">
                  <a:pos x="115" y="217"/>
                </a:cxn>
                <a:cxn ang="0">
                  <a:pos x="129" y="194"/>
                </a:cxn>
                <a:cxn ang="0">
                  <a:pos x="134" y="164"/>
                </a:cxn>
              </a:cxnLst>
              <a:rect l="0" t="0" r="r" b="b"/>
              <a:pathLst>
                <a:path w="170" h="266">
                  <a:moveTo>
                    <a:pt x="170" y="163"/>
                  </a:moveTo>
                  <a:cubicBezTo>
                    <a:pt x="170" y="178"/>
                    <a:pt x="167" y="193"/>
                    <a:pt x="162" y="205"/>
                  </a:cubicBezTo>
                  <a:cubicBezTo>
                    <a:pt x="157" y="218"/>
                    <a:pt x="149" y="229"/>
                    <a:pt x="140" y="238"/>
                  </a:cubicBezTo>
                  <a:cubicBezTo>
                    <a:pt x="130" y="247"/>
                    <a:pt x="119" y="254"/>
                    <a:pt x="105" y="259"/>
                  </a:cubicBezTo>
                  <a:cubicBezTo>
                    <a:pt x="92" y="264"/>
                    <a:pt x="77" y="266"/>
                    <a:pt x="6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98" y="65"/>
                    <a:pt x="125" y="73"/>
                    <a:pt x="143" y="90"/>
                  </a:cubicBezTo>
                  <a:cubicBezTo>
                    <a:pt x="161" y="106"/>
                    <a:pt x="170" y="131"/>
                    <a:pt x="170" y="163"/>
                  </a:cubicBezTo>
                  <a:close/>
                  <a:moveTo>
                    <a:pt x="84" y="46"/>
                  </a:moveTo>
                  <a:cubicBezTo>
                    <a:pt x="56" y="46"/>
                    <a:pt x="56" y="46"/>
                    <a:pt x="56" y="4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4" y="46"/>
                  </a:lnTo>
                  <a:close/>
                  <a:moveTo>
                    <a:pt x="134" y="164"/>
                  </a:moveTo>
                  <a:cubicBezTo>
                    <a:pt x="134" y="152"/>
                    <a:pt x="133" y="142"/>
                    <a:pt x="129" y="134"/>
                  </a:cubicBezTo>
                  <a:cubicBezTo>
                    <a:pt x="126" y="125"/>
                    <a:pt x="122" y="118"/>
                    <a:pt x="115" y="112"/>
                  </a:cubicBezTo>
                  <a:cubicBezTo>
                    <a:pt x="109" y="106"/>
                    <a:pt x="101" y="101"/>
                    <a:pt x="92" y="98"/>
                  </a:cubicBezTo>
                  <a:cubicBezTo>
                    <a:pt x="83" y="95"/>
                    <a:pt x="72" y="94"/>
                    <a:pt x="60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2" y="237"/>
                    <a:pt x="83" y="236"/>
                    <a:pt x="92" y="232"/>
                  </a:cubicBezTo>
                  <a:cubicBezTo>
                    <a:pt x="101" y="229"/>
                    <a:pt x="109" y="224"/>
                    <a:pt x="115" y="217"/>
                  </a:cubicBezTo>
                  <a:cubicBezTo>
                    <a:pt x="121" y="211"/>
                    <a:pt x="126" y="203"/>
                    <a:pt x="129" y="194"/>
                  </a:cubicBezTo>
                  <a:cubicBezTo>
                    <a:pt x="133" y="185"/>
                    <a:pt x="134" y="175"/>
                    <a:pt x="134" y="1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1" name="Freeform 21">
              <a:extLst>
                <a:ext uri="{FF2B5EF4-FFF2-40B4-BE49-F238E27FC236}">
                  <a16:creationId xmlns:a16="http://schemas.microsoft.com/office/drawing/2014/main" id="{5DA7913B-4233-41DF-BAEB-07401E73110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16291" y="6285404"/>
              <a:ext cx="94274" cy="117760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2" name="Freeform 22">
              <a:extLst>
                <a:ext uri="{FF2B5EF4-FFF2-40B4-BE49-F238E27FC236}">
                  <a16:creationId xmlns:a16="http://schemas.microsoft.com/office/drawing/2014/main" id="{12798488-349D-42D7-A505-F51096224B6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735043" y="6233801"/>
              <a:ext cx="102875" cy="1663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3" name="Freeform 23">
              <a:extLst>
                <a:ext uri="{FF2B5EF4-FFF2-40B4-BE49-F238E27FC236}">
                  <a16:creationId xmlns:a16="http://schemas.microsoft.com/office/drawing/2014/main" id="{6FCB4D7E-BA3E-4442-B391-21577836AD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47510" y="6287720"/>
              <a:ext cx="99897" cy="115445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4" name="Freeform 24">
              <a:extLst>
                <a:ext uri="{FF2B5EF4-FFF2-40B4-BE49-F238E27FC236}">
                  <a16:creationId xmlns:a16="http://schemas.microsoft.com/office/drawing/2014/main" id="{528A885C-2CBF-4BD1-B9FF-636AFFAB014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42115" y="6232809"/>
              <a:ext cx="63180" cy="22063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5" name="Freeform 25">
              <a:extLst>
                <a:ext uri="{FF2B5EF4-FFF2-40B4-BE49-F238E27FC236}">
                  <a16:creationId xmlns:a16="http://schemas.microsoft.com/office/drawing/2014/main" id="{D160BC18-4C38-4154-AB89-66DA33C9DD1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024150" y="6285404"/>
              <a:ext cx="102213" cy="117760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8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8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4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8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29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59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6" name="Freeform 26">
              <a:extLst>
                <a:ext uri="{FF2B5EF4-FFF2-40B4-BE49-F238E27FC236}">
                  <a16:creationId xmlns:a16="http://schemas.microsoft.com/office/drawing/2014/main" id="{BB9E083C-7860-40C3-BBFB-1E09073D295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45879" y="6285404"/>
              <a:ext cx="167378" cy="114783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2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2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8" y="30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8" y="41"/>
                    <a:pt x="36" y="45"/>
                    <a:pt x="35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1AFCCE96-7DAC-4712-BFB5-A4538061D379}"/>
              </a:ext>
            </a:extLst>
          </p:cNvPr>
          <p:cNvGrpSpPr/>
          <p:nvPr/>
        </p:nvGrpSpPr>
        <p:grpSpPr bwMode="black">
          <a:xfrm>
            <a:off x="7610329" y="2750491"/>
            <a:ext cx="556387" cy="346579"/>
            <a:chOff x="2481885" y="4360116"/>
            <a:chExt cx="558662" cy="360056"/>
          </a:xfrm>
          <a:solidFill>
            <a:srgbClr val="FFFFFF"/>
          </a:solidFill>
          <a:effectLst/>
        </p:grpSpPr>
        <p:sp>
          <p:nvSpPr>
            <p:cNvPr id="563" name="Freeform 21">
              <a:extLst>
                <a:ext uri="{FF2B5EF4-FFF2-40B4-BE49-F238E27FC236}">
                  <a16:creationId xmlns:a16="http://schemas.microsoft.com/office/drawing/2014/main" id="{BABE55F0-1AA8-457C-9816-0FF6B29F97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60116"/>
              <a:ext cx="57060" cy="3295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9" y="7"/>
                </a:cxn>
                <a:cxn ang="0">
                  <a:pos x="0" y="63"/>
                </a:cxn>
                <a:cxn ang="0">
                  <a:pos x="105" y="0"/>
                </a:cxn>
              </a:cxnLst>
              <a:rect l="0" t="0" r="r" b="b"/>
              <a:pathLst>
                <a:path w="109" h="63">
                  <a:moveTo>
                    <a:pt x="105" y="0"/>
                  </a:moveTo>
                  <a:cubicBezTo>
                    <a:pt x="109" y="3"/>
                    <a:pt x="107" y="0"/>
                    <a:pt x="109" y="7"/>
                  </a:cubicBezTo>
                  <a:cubicBezTo>
                    <a:pt x="86" y="35"/>
                    <a:pt x="38" y="52"/>
                    <a:pt x="0" y="63"/>
                  </a:cubicBezTo>
                  <a:cubicBezTo>
                    <a:pt x="7" y="20"/>
                    <a:pt x="73" y="19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4" name="Freeform 22">
              <a:extLst>
                <a:ext uri="{FF2B5EF4-FFF2-40B4-BE49-F238E27FC236}">
                  <a16:creationId xmlns:a16="http://schemas.microsoft.com/office/drawing/2014/main" id="{38EF80F8-6A26-4587-8004-F1BBE24CE9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85108"/>
              <a:ext cx="57503" cy="34059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7" y="13"/>
                </a:cxn>
                <a:cxn ang="0">
                  <a:pos x="0" y="65"/>
                </a:cxn>
                <a:cxn ang="0">
                  <a:pos x="105" y="0"/>
                </a:cxn>
              </a:cxnLst>
              <a:rect l="0" t="0" r="r" b="b"/>
              <a:pathLst>
                <a:path w="110" h="65">
                  <a:moveTo>
                    <a:pt x="105" y="0"/>
                  </a:moveTo>
                  <a:cubicBezTo>
                    <a:pt x="110" y="4"/>
                    <a:pt x="110" y="7"/>
                    <a:pt x="107" y="13"/>
                  </a:cubicBezTo>
                  <a:cubicBezTo>
                    <a:pt x="94" y="38"/>
                    <a:pt x="29" y="57"/>
                    <a:pt x="0" y="65"/>
                  </a:cubicBezTo>
                  <a:cubicBezTo>
                    <a:pt x="8" y="21"/>
                    <a:pt x="74" y="21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5" name="Freeform 23">
              <a:extLst>
                <a:ext uri="{FF2B5EF4-FFF2-40B4-BE49-F238E27FC236}">
                  <a16:creationId xmlns:a16="http://schemas.microsoft.com/office/drawing/2014/main" id="{155AC4DB-7503-4992-8A9D-54950EAD4A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00684" y="4428013"/>
              <a:ext cx="38704" cy="21099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2" y="94"/>
                </a:cxn>
                <a:cxn ang="0">
                  <a:pos x="62" y="334"/>
                </a:cxn>
                <a:cxn ang="0">
                  <a:pos x="33" y="403"/>
                </a:cxn>
                <a:cxn ang="0">
                  <a:pos x="25" y="402"/>
                </a:cxn>
                <a:cxn ang="0">
                  <a:pos x="14" y="167"/>
                </a:cxn>
                <a:cxn ang="0">
                  <a:pos x="0" y="58"/>
                </a:cxn>
                <a:cxn ang="0">
                  <a:pos x="29" y="0"/>
                </a:cxn>
              </a:cxnLst>
              <a:rect l="0" t="0" r="r" b="b"/>
              <a:pathLst>
                <a:path w="74" h="403">
                  <a:moveTo>
                    <a:pt x="29" y="0"/>
                  </a:moveTo>
                  <a:cubicBezTo>
                    <a:pt x="33" y="32"/>
                    <a:pt x="38" y="63"/>
                    <a:pt x="42" y="94"/>
                  </a:cubicBezTo>
                  <a:cubicBezTo>
                    <a:pt x="52" y="149"/>
                    <a:pt x="74" y="272"/>
                    <a:pt x="62" y="334"/>
                  </a:cubicBezTo>
                  <a:cubicBezTo>
                    <a:pt x="56" y="362"/>
                    <a:pt x="41" y="380"/>
                    <a:pt x="33" y="403"/>
                  </a:cubicBezTo>
                  <a:cubicBezTo>
                    <a:pt x="30" y="403"/>
                    <a:pt x="28" y="402"/>
                    <a:pt x="25" y="402"/>
                  </a:cubicBezTo>
                  <a:cubicBezTo>
                    <a:pt x="29" y="321"/>
                    <a:pt x="26" y="241"/>
                    <a:pt x="14" y="167"/>
                  </a:cubicBezTo>
                  <a:cubicBezTo>
                    <a:pt x="9" y="131"/>
                    <a:pt x="5" y="94"/>
                    <a:pt x="0" y="58"/>
                  </a:cubicBezTo>
                  <a:cubicBezTo>
                    <a:pt x="10" y="39"/>
                    <a:pt x="19" y="19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6" name="Freeform 24">
              <a:extLst>
                <a:ext uri="{FF2B5EF4-FFF2-40B4-BE49-F238E27FC236}">
                  <a16:creationId xmlns:a16="http://schemas.microsoft.com/office/drawing/2014/main" id="{4AA8C89D-F95F-42B1-9474-6C4CF521B1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59956" y="4430225"/>
              <a:ext cx="480591" cy="289947"/>
            </a:xfrm>
            <a:custGeom>
              <a:avLst/>
              <a:gdLst/>
              <a:ahLst/>
              <a:cxnLst>
                <a:cxn ang="0">
                  <a:pos x="912" y="390"/>
                </a:cxn>
                <a:cxn ang="0">
                  <a:pos x="824" y="369"/>
                </a:cxn>
                <a:cxn ang="0">
                  <a:pos x="670" y="371"/>
                </a:cxn>
                <a:cxn ang="0">
                  <a:pos x="298" y="390"/>
                </a:cxn>
                <a:cxn ang="0">
                  <a:pos x="156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275" y="369"/>
                </a:cxn>
                <a:cxn ang="0">
                  <a:pos x="227" y="252"/>
                </a:cxn>
                <a:cxn ang="0">
                  <a:pos x="246" y="202"/>
                </a:cxn>
                <a:cxn ang="0">
                  <a:pos x="258" y="211"/>
                </a:cxn>
                <a:cxn ang="0">
                  <a:pos x="298" y="334"/>
                </a:cxn>
                <a:cxn ang="0">
                  <a:pos x="523" y="334"/>
                </a:cxn>
                <a:cxn ang="0">
                  <a:pos x="521" y="328"/>
                </a:cxn>
                <a:cxn ang="0">
                  <a:pos x="390" y="221"/>
                </a:cxn>
                <a:cxn ang="0">
                  <a:pos x="377" y="225"/>
                </a:cxn>
                <a:cxn ang="0">
                  <a:pos x="325" y="181"/>
                </a:cxn>
                <a:cxn ang="0">
                  <a:pos x="528" y="0"/>
                </a:cxn>
                <a:cxn ang="0">
                  <a:pos x="528" y="56"/>
                </a:cxn>
                <a:cxn ang="0">
                  <a:pos x="365" y="121"/>
                </a:cxn>
                <a:cxn ang="0">
                  <a:pos x="430" y="181"/>
                </a:cxn>
                <a:cxn ang="0">
                  <a:pos x="530" y="284"/>
                </a:cxn>
                <a:cxn ang="0">
                  <a:pos x="561" y="334"/>
                </a:cxn>
                <a:cxn ang="0">
                  <a:pos x="663" y="242"/>
                </a:cxn>
                <a:cxn ang="0">
                  <a:pos x="667" y="244"/>
                </a:cxn>
                <a:cxn ang="0">
                  <a:pos x="757" y="334"/>
                </a:cxn>
                <a:cxn ang="0">
                  <a:pos x="797" y="328"/>
                </a:cxn>
                <a:cxn ang="0">
                  <a:pos x="816" y="242"/>
                </a:cxn>
                <a:cxn ang="0">
                  <a:pos x="818" y="246"/>
                </a:cxn>
                <a:cxn ang="0">
                  <a:pos x="885" y="332"/>
                </a:cxn>
                <a:cxn ang="0">
                  <a:pos x="866" y="257"/>
                </a:cxn>
                <a:cxn ang="0">
                  <a:pos x="887" y="221"/>
                </a:cxn>
                <a:cxn ang="0">
                  <a:pos x="889" y="221"/>
                </a:cxn>
                <a:cxn ang="0">
                  <a:pos x="907" y="254"/>
                </a:cxn>
                <a:cxn ang="0">
                  <a:pos x="912" y="390"/>
                </a:cxn>
              </a:cxnLst>
              <a:rect l="0" t="0" r="r" b="b"/>
              <a:pathLst>
                <a:path w="919" h="554">
                  <a:moveTo>
                    <a:pt x="912" y="390"/>
                  </a:moveTo>
                  <a:cubicBezTo>
                    <a:pt x="878" y="390"/>
                    <a:pt x="837" y="390"/>
                    <a:pt x="824" y="369"/>
                  </a:cubicBezTo>
                  <a:cubicBezTo>
                    <a:pt x="794" y="405"/>
                    <a:pt x="705" y="389"/>
                    <a:pt x="670" y="371"/>
                  </a:cubicBezTo>
                  <a:cubicBezTo>
                    <a:pt x="608" y="410"/>
                    <a:pt x="398" y="390"/>
                    <a:pt x="298" y="390"/>
                  </a:cubicBezTo>
                  <a:cubicBezTo>
                    <a:pt x="298" y="458"/>
                    <a:pt x="212" y="533"/>
                    <a:pt x="156" y="545"/>
                  </a:cubicBezTo>
                  <a:cubicBezTo>
                    <a:pt x="116" y="554"/>
                    <a:pt x="78" y="536"/>
                    <a:pt x="52" y="526"/>
                  </a:cubicBezTo>
                  <a:cubicBezTo>
                    <a:pt x="35" y="519"/>
                    <a:pt x="18" y="512"/>
                    <a:pt x="0" y="505"/>
                  </a:cubicBezTo>
                  <a:cubicBezTo>
                    <a:pt x="2" y="501"/>
                    <a:pt x="3" y="497"/>
                    <a:pt x="4" y="493"/>
                  </a:cubicBezTo>
                  <a:cubicBezTo>
                    <a:pt x="124" y="533"/>
                    <a:pt x="253" y="464"/>
                    <a:pt x="275" y="369"/>
                  </a:cubicBezTo>
                  <a:cubicBezTo>
                    <a:pt x="287" y="315"/>
                    <a:pt x="246" y="277"/>
                    <a:pt x="227" y="252"/>
                  </a:cubicBezTo>
                  <a:cubicBezTo>
                    <a:pt x="233" y="235"/>
                    <a:pt x="240" y="218"/>
                    <a:pt x="246" y="202"/>
                  </a:cubicBezTo>
                  <a:cubicBezTo>
                    <a:pt x="250" y="205"/>
                    <a:pt x="254" y="208"/>
                    <a:pt x="258" y="211"/>
                  </a:cubicBezTo>
                  <a:cubicBezTo>
                    <a:pt x="277" y="251"/>
                    <a:pt x="298" y="267"/>
                    <a:pt x="298" y="334"/>
                  </a:cubicBezTo>
                  <a:cubicBezTo>
                    <a:pt x="373" y="334"/>
                    <a:pt x="448" y="334"/>
                    <a:pt x="523" y="334"/>
                  </a:cubicBezTo>
                  <a:cubicBezTo>
                    <a:pt x="522" y="332"/>
                    <a:pt x="521" y="330"/>
                    <a:pt x="521" y="328"/>
                  </a:cubicBezTo>
                  <a:cubicBezTo>
                    <a:pt x="480" y="293"/>
                    <a:pt x="449" y="237"/>
                    <a:pt x="390" y="221"/>
                  </a:cubicBezTo>
                  <a:cubicBezTo>
                    <a:pt x="384" y="229"/>
                    <a:pt x="384" y="231"/>
                    <a:pt x="377" y="225"/>
                  </a:cubicBezTo>
                  <a:cubicBezTo>
                    <a:pt x="356" y="216"/>
                    <a:pt x="339" y="196"/>
                    <a:pt x="325" y="181"/>
                  </a:cubicBezTo>
                  <a:cubicBezTo>
                    <a:pt x="324" y="59"/>
                    <a:pt x="436" y="25"/>
                    <a:pt x="528" y="0"/>
                  </a:cubicBezTo>
                  <a:cubicBezTo>
                    <a:pt x="528" y="19"/>
                    <a:pt x="528" y="37"/>
                    <a:pt x="528" y="56"/>
                  </a:cubicBezTo>
                  <a:cubicBezTo>
                    <a:pt x="488" y="65"/>
                    <a:pt x="387" y="95"/>
                    <a:pt x="365" y="121"/>
                  </a:cubicBezTo>
                  <a:cubicBezTo>
                    <a:pt x="371" y="148"/>
                    <a:pt x="411" y="166"/>
                    <a:pt x="430" y="181"/>
                  </a:cubicBezTo>
                  <a:cubicBezTo>
                    <a:pt x="467" y="209"/>
                    <a:pt x="503" y="246"/>
                    <a:pt x="530" y="284"/>
                  </a:cubicBezTo>
                  <a:cubicBezTo>
                    <a:pt x="540" y="301"/>
                    <a:pt x="551" y="318"/>
                    <a:pt x="561" y="334"/>
                  </a:cubicBezTo>
                  <a:cubicBezTo>
                    <a:pt x="684" y="337"/>
                    <a:pt x="635" y="316"/>
                    <a:pt x="663" y="242"/>
                  </a:cubicBezTo>
                  <a:cubicBezTo>
                    <a:pt x="664" y="243"/>
                    <a:pt x="665" y="243"/>
                    <a:pt x="667" y="244"/>
                  </a:cubicBezTo>
                  <a:cubicBezTo>
                    <a:pt x="674" y="294"/>
                    <a:pt x="696" y="334"/>
                    <a:pt x="757" y="334"/>
                  </a:cubicBezTo>
                  <a:cubicBezTo>
                    <a:pt x="772" y="334"/>
                    <a:pt x="788" y="335"/>
                    <a:pt x="797" y="328"/>
                  </a:cubicBezTo>
                  <a:cubicBezTo>
                    <a:pt x="814" y="317"/>
                    <a:pt x="809" y="263"/>
                    <a:pt x="816" y="242"/>
                  </a:cubicBezTo>
                  <a:cubicBezTo>
                    <a:pt x="817" y="243"/>
                    <a:pt x="818" y="245"/>
                    <a:pt x="818" y="246"/>
                  </a:cubicBezTo>
                  <a:cubicBezTo>
                    <a:pt x="831" y="274"/>
                    <a:pt x="834" y="354"/>
                    <a:pt x="885" y="332"/>
                  </a:cubicBezTo>
                  <a:cubicBezTo>
                    <a:pt x="914" y="318"/>
                    <a:pt x="877" y="266"/>
                    <a:pt x="866" y="257"/>
                  </a:cubicBezTo>
                  <a:cubicBezTo>
                    <a:pt x="873" y="245"/>
                    <a:pt x="880" y="233"/>
                    <a:pt x="887" y="221"/>
                  </a:cubicBezTo>
                  <a:cubicBezTo>
                    <a:pt x="888" y="221"/>
                    <a:pt x="889" y="221"/>
                    <a:pt x="889" y="221"/>
                  </a:cubicBezTo>
                  <a:cubicBezTo>
                    <a:pt x="895" y="232"/>
                    <a:pt x="901" y="243"/>
                    <a:pt x="907" y="254"/>
                  </a:cubicBezTo>
                  <a:cubicBezTo>
                    <a:pt x="919" y="288"/>
                    <a:pt x="912" y="346"/>
                    <a:pt x="912" y="3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7" name="Freeform 25">
              <a:extLst>
                <a:ext uri="{FF2B5EF4-FFF2-40B4-BE49-F238E27FC236}">
                  <a16:creationId xmlns:a16="http://schemas.microsoft.com/office/drawing/2014/main" id="{02B7AB98-F11D-4AC8-8AFC-B328E01E61A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9648" y="4436418"/>
              <a:ext cx="39146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4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8" name="Freeform 26">
              <a:extLst>
                <a:ext uri="{FF2B5EF4-FFF2-40B4-BE49-F238E27FC236}">
                  <a16:creationId xmlns:a16="http://schemas.microsoft.com/office/drawing/2014/main" id="{B4164237-C42E-4F10-8954-9370CA1182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81938" y="4466275"/>
              <a:ext cx="39367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9" name="Freeform 27">
              <a:extLst>
                <a:ext uri="{FF2B5EF4-FFF2-40B4-BE49-F238E27FC236}">
                  <a16:creationId xmlns:a16="http://schemas.microsoft.com/office/drawing/2014/main" id="{20057164-ED0D-418B-8671-8BEF93375B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3898" y="4481535"/>
              <a:ext cx="39146" cy="3804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94B9149-1FC2-403D-A572-EB536B63FF8D}"/>
              </a:ext>
            </a:extLst>
          </p:cNvPr>
          <p:cNvGrpSpPr/>
          <p:nvPr/>
        </p:nvGrpSpPr>
        <p:grpSpPr bwMode="black">
          <a:xfrm>
            <a:off x="8620113" y="2834298"/>
            <a:ext cx="647186" cy="178964"/>
            <a:chOff x="6791943" y="4414224"/>
            <a:chExt cx="649833" cy="185924"/>
          </a:xfrm>
          <a:solidFill>
            <a:srgbClr val="FFFFFF"/>
          </a:solidFill>
          <a:effectLst/>
        </p:grpSpPr>
        <p:sp>
          <p:nvSpPr>
            <p:cNvPr id="557" name="Freeform 22">
              <a:extLst>
                <a:ext uri="{FF2B5EF4-FFF2-40B4-BE49-F238E27FC236}">
                  <a16:creationId xmlns:a16="http://schemas.microsoft.com/office/drawing/2014/main" id="{C9BAE71B-80B1-4FFF-BBAA-02C07882A2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91943" y="4422166"/>
              <a:ext cx="145129" cy="177982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7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5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4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7" y="2"/>
                    <a:pt x="97" y="0"/>
                    <a:pt x="107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5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69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8" y="155"/>
                    <a:pt x="54" y="161"/>
                  </a:cubicBezTo>
                  <a:cubicBezTo>
                    <a:pt x="60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8" name="Freeform 23">
              <a:extLst>
                <a:ext uri="{FF2B5EF4-FFF2-40B4-BE49-F238E27FC236}">
                  <a16:creationId xmlns:a16="http://schemas.microsoft.com/office/drawing/2014/main" id="{FA7961F0-088E-40A7-8BF9-6C9E79F23A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67037" y="4472348"/>
              <a:ext cx="70760" cy="124551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9" name="Freeform 24">
              <a:extLst>
                <a:ext uri="{FF2B5EF4-FFF2-40B4-BE49-F238E27FC236}">
                  <a16:creationId xmlns:a16="http://schemas.microsoft.com/office/drawing/2014/main" id="{B39ED4CD-965F-42AD-906F-53F2766F51D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042129" y="4471626"/>
              <a:ext cx="102890" cy="128522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0" name="Freeform 25">
              <a:extLst>
                <a:ext uri="{FF2B5EF4-FFF2-40B4-BE49-F238E27FC236}">
                  <a16:creationId xmlns:a16="http://schemas.microsoft.com/office/drawing/2014/main" id="{B971CE36-B191-46BE-8578-772EA87EE8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155489" y="4474153"/>
              <a:ext cx="104695" cy="122746"/>
            </a:xfrm>
            <a:custGeom>
              <a:avLst/>
              <a:gdLst/>
              <a:ahLst/>
              <a:cxnLst>
                <a:cxn ang="0">
                  <a:pos x="108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8" y="279"/>
                </a:cxn>
              </a:cxnLst>
              <a:rect l="0" t="0" r="r" b="b"/>
              <a:pathLst>
                <a:path w="290" h="340">
                  <a:moveTo>
                    <a:pt x="108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8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1" name="Freeform 26">
              <a:extLst>
                <a:ext uri="{FF2B5EF4-FFF2-40B4-BE49-F238E27FC236}">
                  <a16:creationId xmlns:a16="http://schemas.microsoft.com/office/drawing/2014/main" id="{2B042454-8A86-434A-A791-F244AF4CB67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275708" y="4414224"/>
              <a:ext cx="33936" cy="1826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9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20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1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4"/>
                    <a:pt x="40" y="17"/>
                    <a:pt x="40" y="20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2" name="Freeform 27">
              <a:extLst>
                <a:ext uri="{FF2B5EF4-FFF2-40B4-BE49-F238E27FC236}">
                  <a16:creationId xmlns:a16="http://schemas.microsoft.com/office/drawing/2014/main" id="{1C776E7D-CA53-47DA-943B-DEDAA4A059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329499" y="4471626"/>
              <a:ext cx="112277" cy="128522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C259D0EF-6823-4327-9633-FB580E3C7202}"/>
              </a:ext>
            </a:extLst>
          </p:cNvPr>
          <p:cNvGrpSpPr/>
          <p:nvPr/>
        </p:nvGrpSpPr>
        <p:grpSpPr bwMode="black">
          <a:xfrm>
            <a:off x="6454713" y="5405045"/>
            <a:ext cx="715639" cy="287487"/>
            <a:chOff x="7844547" y="4357855"/>
            <a:chExt cx="718565" cy="298667"/>
          </a:xfrm>
          <a:solidFill>
            <a:srgbClr val="FFFFFF"/>
          </a:solidFill>
          <a:effectLst/>
        </p:grpSpPr>
        <p:sp>
          <p:nvSpPr>
            <p:cNvPr id="553" name="Freeform 18">
              <a:extLst>
                <a:ext uri="{FF2B5EF4-FFF2-40B4-BE49-F238E27FC236}">
                  <a16:creationId xmlns:a16="http://schemas.microsoft.com/office/drawing/2014/main" id="{4C54A3ED-F7AF-44AC-83F8-A8EFE01D23A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1916" y="4357855"/>
              <a:ext cx="261196" cy="298667"/>
            </a:xfrm>
            <a:custGeom>
              <a:avLst/>
              <a:gdLst/>
              <a:ahLst/>
              <a:cxnLst>
                <a:cxn ang="0">
                  <a:pos x="469" y="441"/>
                </a:cxn>
                <a:cxn ang="0">
                  <a:pos x="419" y="441"/>
                </a:cxn>
                <a:cxn ang="0">
                  <a:pos x="394" y="98"/>
                </a:cxn>
                <a:cxn ang="0">
                  <a:pos x="246" y="134"/>
                </a:cxn>
                <a:cxn ang="0">
                  <a:pos x="362" y="178"/>
                </a:cxn>
                <a:cxn ang="0">
                  <a:pos x="294" y="507"/>
                </a:cxn>
                <a:cxn ang="0">
                  <a:pos x="51" y="572"/>
                </a:cxn>
                <a:cxn ang="0">
                  <a:pos x="1" y="572"/>
                </a:cxn>
                <a:cxn ang="0">
                  <a:pos x="252" y="478"/>
                </a:cxn>
                <a:cxn ang="0">
                  <a:pos x="339" y="386"/>
                </a:cxn>
                <a:cxn ang="0">
                  <a:pos x="260" y="186"/>
                </a:cxn>
                <a:cxn ang="0">
                  <a:pos x="212" y="441"/>
                </a:cxn>
                <a:cxn ang="0">
                  <a:pos x="164" y="441"/>
                </a:cxn>
                <a:cxn ang="0">
                  <a:pos x="114" y="184"/>
                </a:cxn>
                <a:cxn ang="0">
                  <a:pos x="78" y="441"/>
                </a:cxn>
                <a:cxn ang="0">
                  <a:pos x="28" y="441"/>
                </a:cxn>
                <a:cxn ang="0">
                  <a:pos x="89" y="149"/>
                </a:cxn>
                <a:cxn ang="0">
                  <a:pos x="154" y="149"/>
                </a:cxn>
                <a:cxn ang="0">
                  <a:pos x="195" y="184"/>
                </a:cxn>
                <a:cxn ang="0">
                  <a:pos x="195" y="180"/>
                </a:cxn>
                <a:cxn ang="0">
                  <a:pos x="210" y="165"/>
                </a:cxn>
                <a:cxn ang="0">
                  <a:pos x="385" y="40"/>
                </a:cxn>
                <a:cxn ang="0">
                  <a:pos x="469" y="441"/>
                </a:cxn>
              </a:cxnLst>
              <a:rect l="0" t="0" r="r" b="b"/>
              <a:pathLst>
                <a:path w="501" h="572">
                  <a:moveTo>
                    <a:pt x="469" y="441"/>
                  </a:moveTo>
                  <a:cubicBezTo>
                    <a:pt x="453" y="441"/>
                    <a:pt x="436" y="441"/>
                    <a:pt x="419" y="441"/>
                  </a:cubicBezTo>
                  <a:cubicBezTo>
                    <a:pt x="421" y="345"/>
                    <a:pt x="436" y="150"/>
                    <a:pt x="394" y="98"/>
                  </a:cubicBezTo>
                  <a:cubicBezTo>
                    <a:pt x="362" y="56"/>
                    <a:pt x="225" y="53"/>
                    <a:pt x="246" y="134"/>
                  </a:cubicBezTo>
                  <a:cubicBezTo>
                    <a:pt x="285" y="158"/>
                    <a:pt x="332" y="139"/>
                    <a:pt x="362" y="178"/>
                  </a:cubicBezTo>
                  <a:cubicBezTo>
                    <a:pt x="436" y="278"/>
                    <a:pt x="383" y="468"/>
                    <a:pt x="294" y="507"/>
                  </a:cubicBezTo>
                  <a:cubicBezTo>
                    <a:pt x="229" y="535"/>
                    <a:pt x="52" y="488"/>
                    <a:pt x="51" y="572"/>
                  </a:cubicBezTo>
                  <a:cubicBezTo>
                    <a:pt x="34" y="572"/>
                    <a:pt x="17" y="572"/>
                    <a:pt x="1" y="572"/>
                  </a:cubicBezTo>
                  <a:cubicBezTo>
                    <a:pt x="2" y="437"/>
                    <a:pt x="141" y="502"/>
                    <a:pt x="252" y="478"/>
                  </a:cubicBezTo>
                  <a:cubicBezTo>
                    <a:pt x="301" y="467"/>
                    <a:pt x="326" y="432"/>
                    <a:pt x="339" y="386"/>
                  </a:cubicBezTo>
                  <a:cubicBezTo>
                    <a:pt x="359" y="310"/>
                    <a:pt x="354" y="161"/>
                    <a:pt x="260" y="186"/>
                  </a:cubicBezTo>
                  <a:cubicBezTo>
                    <a:pt x="188" y="205"/>
                    <a:pt x="210" y="352"/>
                    <a:pt x="212" y="441"/>
                  </a:cubicBezTo>
                  <a:cubicBezTo>
                    <a:pt x="196" y="441"/>
                    <a:pt x="180" y="441"/>
                    <a:pt x="164" y="441"/>
                  </a:cubicBezTo>
                  <a:cubicBezTo>
                    <a:pt x="165" y="373"/>
                    <a:pt x="187" y="171"/>
                    <a:pt x="114" y="184"/>
                  </a:cubicBezTo>
                  <a:cubicBezTo>
                    <a:pt x="58" y="194"/>
                    <a:pt x="76" y="370"/>
                    <a:pt x="78" y="441"/>
                  </a:cubicBezTo>
                  <a:cubicBezTo>
                    <a:pt x="61" y="441"/>
                    <a:pt x="44" y="441"/>
                    <a:pt x="28" y="441"/>
                  </a:cubicBezTo>
                  <a:cubicBezTo>
                    <a:pt x="26" y="325"/>
                    <a:pt x="0" y="181"/>
                    <a:pt x="89" y="149"/>
                  </a:cubicBezTo>
                  <a:cubicBezTo>
                    <a:pt x="107" y="143"/>
                    <a:pt x="136" y="142"/>
                    <a:pt x="154" y="149"/>
                  </a:cubicBezTo>
                  <a:cubicBezTo>
                    <a:pt x="172" y="157"/>
                    <a:pt x="181" y="173"/>
                    <a:pt x="195" y="184"/>
                  </a:cubicBezTo>
                  <a:cubicBezTo>
                    <a:pt x="195" y="183"/>
                    <a:pt x="195" y="181"/>
                    <a:pt x="195" y="180"/>
                  </a:cubicBezTo>
                  <a:cubicBezTo>
                    <a:pt x="200" y="175"/>
                    <a:pt x="205" y="170"/>
                    <a:pt x="210" y="165"/>
                  </a:cubicBezTo>
                  <a:cubicBezTo>
                    <a:pt x="138" y="64"/>
                    <a:pt x="291" y="0"/>
                    <a:pt x="385" y="40"/>
                  </a:cubicBezTo>
                  <a:cubicBezTo>
                    <a:pt x="501" y="90"/>
                    <a:pt x="471" y="279"/>
                    <a:pt x="469" y="4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4" name="Freeform 20">
              <a:extLst>
                <a:ext uri="{FF2B5EF4-FFF2-40B4-BE49-F238E27FC236}">
                  <a16:creationId xmlns:a16="http://schemas.microsoft.com/office/drawing/2014/main" id="{D69DB50F-9F97-4429-ADC8-357CC7AC5F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44547" y="4433018"/>
              <a:ext cx="175674" cy="2235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8" y="0"/>
                </a:cxn>
                <a:cxn ang="0">
                  <a:pos x="258" y="40"/>
                </a:cxn>
                <a:cxn ang="0">
                  <a:pos x="192" y="40"/>
                </a:cxn>
                <a:cxn ang="0">
                  <a:pos x="192" y="119"/>
                </a:cxn>
                <a:cxn ang="0">
                  <a:pos x="302" y="286"/>
                </a:cxn>
                <a:cxn ang="0">
                  <a:pos x="198" y="376"/>
                </a:cxn>
                <a:cxn ang="0">
                  <a:pos x="50" y="428"/>
                </a:cxn>
                <a:cxn ang="0">
                  <a:pos x="0" y="428"/>
                </a:cxn>
                <a:cxn ang="0">
                  <a:pos x="246" y="301"/>
                </a:cxn>
                <a:cxn ang="0">
                  <a:pos x="221" y="148"/>
                </a:cxn>
                <a:cxn ang="0">
                  <a:pos x="215" y="149"/>
                </a:cxn>
                <a:cxn ang="0">
                  <a:pos x="192" y="297"/>
                </a:cxn>
                <a:cxn ang="0">
                  <a:pos x="142" y="297"/>
                </a:cxn>
                <a:cxn ang="0">
                  <a:pos x="142" y="40"/>
                </a:cxn>
                <a:cxn ang="0">
                  <a:pos x="77" y="40"/>
                </a:cxn>
                <a:cxn ang="0">
                  <a:pos x="77" y="297"/>
                </a:cxn>
                <a:cxn ang="0">
                  <a:pos x="27" y="297"/>
                </a:cxn>
                <a:cxn ang="0">
                  <a:pos x="27" y="0"/>
                </a:cxn>
              </a:cxnLst>
              <a:rect l="0" t="0" r="r" b="b"/>
              <a:pathLst>
                <a:path w="337" h="428">
                  <a:moveTo>
                    <a:pt x="27" y="0"/>
                  </a:moveTo>
                  <a:cubicBezTo>
                    <a:pt x="104" y="0"/>
                    <a:pt x="181" y="0"/>
                    <a:pt x="258" y="0"/>
                  </a:cubicBezTo>
                  <a:cubicBezTo>
                    <a:pt x="258" y="13"/>
                    <a:pt x="258" y="27"/>
                    <a:pt x="258" y="40"/>
                  </a:cubicBezTo>
                  <a:cubicBezTo>
                    <a:pt x="236" y="40"/>
                    <a:pt x="214" y="40"/>
                    <a:pt x="192" y="40"/>
                  </a:cubicBezTo>
                  <a:cubicBezTo>
                    <a:pt x="192" y="66"/>
                    <a:pt x="192" y="92"/>
                    <a:pt x="192" y="119"/>
                  </a:cubicBezTo>
                  <a:cubicBezTo>
                    <a:pt x="291" y="58"/>
                    <a:pt x="337" y="200"/>
                    <a:pt x="302" y="286"/>
                  </a:cubicBezTo>
                  <a:cubicBezTo>
                    <a:pt x="284" y="329"/>
                    <a:pt x="250" y="366"/>
                    <a:pt x="198" y="376"/>
                  </a:cubicBezTo>
                  <a:cubicBezTo>
                    <a:pt x="135" y="389"/>
                    <a:pt x="51" y="352"/>
                    <a:pt x="50" y="428"/>
                  </a:cubicBezTo>
                  <a:cubicBezTo>
                    <a:pt x="34" y="428"/>
                    <a:pt x="17" y="428"/>
                    <a:pt x="0" y="428"/>
                  </a:cubicBezTo>
                  <a:cubicBezTo>
                    <a:pt x="3" y="267"/>
                    <a:pt x="192" y="389"/>
                    <a:pt x="246" y="301"/>
                  </a:cubicBezTo>
                  <a:cubicBezTo>
                    <a:pt x="269" y="265"/>
                    <a:pt x="281" y="151"/>
                    <a:pt x="221" y="148"/>
                  </a:cubicBezTo>
                  <a:cubicBezTo>
                    <a:pt x="219" y="148"/>
                    <a:pt x="217" y="149"/>
                    <a:pt x="215" y="149"/>
                  </a:cubicBezTo>
                  <a:cubicBezTo>
                    <a:pt x="183" y="173"/>
                    <a:pt x="191" y="242"/>
                    <a:pt x="192" y="297"/>
                  </a:cubicBezTo>
                  <a:cubicBezTo>
                    <a:pt x="176" y="297"/>
                    <a:pt x="159" y="297"/>
                    <a:pt x="142" y="297"/>
                  </a:cubicBezTo>
                  <a:cubicBezTo>
                    <a:pt x="142" y="212"/>
                    <a:pt x="142" y="126"/>
                    <a:pt x="142" y="40"/>
                  </a:cubicBezTo>
                  <a:cubicBezTo>
                    <a:pt x="121" y="40"/>
                    <a:pt x="99" y="40"/>
                    <a:pt x="77" y="40"/>
                  </a:cubicBezTo>
                  <a:cubicBezTo>
                    <a:pt x="77" y="126"/>
                    <a:pt x="77" y="212"/>
                    <a:pt x="77" y="297"/>
                  </a:cubicBezTo>
                  <a:cubicBezTo>
                    <a:pt x="61" y="297"/>
                    <a:pt x="44" y="297"/>
                    <a:pt x="27" y="297"/>
                  </a:cubicBezTo>
                  <a:cubicBezTo>
                    <a:pt x="27" y="198"/>
                    <a:pt x="27" y="99"/>
                    <a:pt x="2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5" name="Freeform 21">
              <a:extLst>
                <a:ext uri="{FF2B5EF4-FFF2-40B4-BE49-F238E27FC236}">
                  <a16:creationId xmlns:a16="http://schemas.microsoft.com/office/drawing/2014/main" id="{F127C235-E9E0-4EAB-ACD5-06019711C4A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1323" y="4423760"/>
              <a:ext cx="275744" cy="178980"/>
            </a:xfrm>
            <a:custGeom>
              <a:avLst/>
              <a:gdLst/>
              <a:ahLst/>
              <a:cxnLst>
                <a:cxn ang="0">
                  <a:pos x="529" y="18"/>
                </a:cxn>
                <a:cxn ang="0">
                  <a:pos x="529" y="58"/>
                </a:cxn>
                <a:cxn ang="0">
                  <a:pos x="475" y="58"/>
                </a:cxn>
                <a:cxn ang="0">
                  <a:pos x="475" y="315"/>
                </a:cxn>
                <a:cxn ang="0">
                  <a:pos x="425" y="315"/>
                </a:cxn>
                <a:cxn ang="0">
                  <a:pos x="425" y="58"/>
                </a:cxn>
                <a:cxn ang="0">
                  <a:pos x="335" y="77"/>
                </a:cxn>
                <a:cxn ang="0">
                  <a:pos x="377" y="166"/>
                </a:cxn>
                <a:cxn ang="0">
                  <a:pos x="283" y="315"/>
                </a:cxn>
                <a:cxn ang="0">
                  <a:pos x="232" y="127"/>
                </a:cxn>
                <a:cxn ang="0">
                  <a:pos x="264" y="75"/>
                </a:cxn>
                <a:cxn ang="0">
                  <a:pos x="78" y="141"/>
                </a:cxn>
                <a:cxn ang="0">
                  <a:pos x="86" y="315"/>
                </a:cxn>
                <a:cxn ang="0">
                  <a:pos x="47" y="91"/>
                </a:cxn>
                <a:cxn ang="0">
                  <a:pos x="237" y="22"/>
                </a:cxn>
                <a:cxn ang="0">
                  <a:pos x="303" y="46"/>
                </a:cxn>
                <a:cxn ang="0">
                  <a:pos x="529" y="18"/>
                </a:cxn>
                <a:cxn ang="0">
                  <a:pos x="297" y="108"/>
                </a:cxn>
                <a:cxn ang="0">
                  <a:pos x="297" y="275"/>
                </a:cxn>
                <a:cxn ang="0">
                  <a:pos x="297" y="108"/>
                </a:cxn>
                <a:cxn ang="0">
                  <a:pos x="91" y="175"/>
                </a:cxn>
                <a:cxn ang="0">
                  <a:pos x="76" y="187"/>
                </a:cxn>
                <a:cxn ang="0">
                  <a:pos x="91" y="273"/>
                </a:cxn>
                <a:cxn ang="0">
                  <a:pos x="111" y="181"/>
                </a:cxn>
                <a:cxn ang="0">
                  <a:pos x="91" y="175"/>
                </a:cxn>
              </a:cxnLst>
              <a:rect l="0" t="0" r="r" b="b"/>
              <a:pathLst>
                <a:path w="529" h="343">
                  <a:moveTo>
                    <a:pt x="529" y="18"/>
                  </a:moveTo>
                  <a:cubicBezTo>
                    <a:pt x="529" y="31"/>
                    <a:pt x="529" y="45"/>
                    <a:pt x="529" y="58"/>
                  </a:cubicBezTo>
                  <a:cubicBezTo>
                    <a:pt x="511" y="58"/>
                    <a:pt x="493" y="58"/>
                    <a:pt x="475" y="58"/>
                  </a:cubicBezTo>
                  <a:cubicBezTo>
                    <a:pt x="475" y="144"/>
                    <a:pt x="475" y="230"/>
                    <a:pt x="475" y="315"/>
                  </a:cubicBezTo>
                  <a:cubicBezTo>
                    <a:pt x="459" y="315"/>
                    <a:pt x="442" y="315"/>
                    <a:pt x="425" y="315"/>
                  </a:cubicBezTo>
                  <a:cubicBezTo>
                    <a:pt x="425" y="230"/>
                    <a:pt x="425" y="144"/>
                    <a:pt x="425" y="58"/>
                  </a:cubicBezTo>
                  <a:cubicBezTo>
                    <a:pt x="393" y="58"/>
                    <a:pt x="354" y="62"/>
                    <a:pt x="335" y="77"/>
                  </a:cubicBezTo>
                  <a:cubicBezTo>
                    <a:pt x="354" y="103"/>
                    <a:pt x="370" y="129"/>
                    <a:pt x="377" y="166"/>
                  </a:cubicBezTo>
                  <a:cubicBezTo>
                    <a:pt x="391" y="232"/>
                    <a:pt x="359" y="334"/>
                    <a:pt x="283" y="315"/>
                  </a:cubicBezTo>
                  <a:cubicBezTo>
                    <a:pt x="218" y="299"/>
                    <a:pt x="204" y="196"/>
                    <a:pt x="232" y="127"/>
                  </a:cubicBezTo>
                  <a:cubicBezTo>
                    <a:pt x="242" y="110"/>
                    <a:pt x="253" y="93"/>
                    <a:pt x="264" y="75"/>
                  </a:cubicBezTo>
                  <a:cubicBezTo>
                    <a:pt x="187" y="49"/>
                    <a:pt x="96" y="58"/>
                    <a:pt x="78" y="141"/>
                  </a:cubicBezTo>
                  <a:cubicBezTo>
                    <a:pt x="203" y="95"/>
                    <a:pt x="212" y="343"/>
                    <a:pt x="86" y="315"/>
                  </a:cubicBezTo>
                  <a:cubicBezTo>
                    <a:pt x="0" y="296"/>
                    <a:pt x="7" y="154"/>
                    <a:pt x="47" y="91"/>
                  </a:cubicBezTo>
                  <a:cubicBezTo>
                    <a:pt x="78" y="43"/>
                    <a:pt x="152" y="0"/>
                    <a:pt x="237" y="22"/>
                  </a:cubicBezTo>
                  <a:cubicBezTo>
                    <a:pt x="259" y="30"/>
                    <a:pt x="281" y="38"/>
                    <a:pt x="303" y="46"/>
                  </a:cubicBezTo>
                  <a:cubicBezTo>
                    <a:pt x="349" y="10"/>
                    <a:pt x="447" y="17"/>
                    <a:pt x="529" y="18"/>
                  </a:cubicBezTo>
                  <a:close/>
                  <a:moveTo>
                    <a:pt x="297" y="108"/>
                  </a:moveTo>
                  <a:cubicBezTo>
                    <a:pt x="273" y="141"/>
                    <a:pt x="245" y="248"/>
                    <a:pt x="297" y="275"/>
                  </a:cubicBezTo>
                  <a:cubicBezTo>
                    <a:pt x="349" y="264"/>
                    <a:pt x="332" y="126"/>
                    <a:pt x="297" y="108"/>
                  </a:cubicBezTo>
                  <a:close/>
                  <a:moveTo>
                    <a:pt x="91" y="175"/>
                  </a:moveTo>
                  <a:cubicBezTo>
                    <a:pt x="85" y="179"/>
                    <a:pt x="80" y="180"/>
                    <a:pt x="76" y="187"/>
                  </a:cubicBezTo>
                  <a:cubicBezTo>
                    <a:pt x="55" y="208"/>
                    <a:pt x="73" y="265"/>
                    <a:pt x="91" y="273"/>
                  </a:cubicBezTo>
                  <a:cubicBezTo>
                    <a:pt x="132" y="284"/>
                    <a:pt x="139" y="196"/>
                    <a:pt x="111" y="181"/>
                  </a:cubicBezTo>
                  <a:cubicBezTo>
                    <a:pt x="105" y="176"/>
                    <a:pt x="102" y="175"/>
                    <a:pt x="91" y="1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9FEE801-BFED-4DF1-81B4-D4547BC74889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159966" y="4376370"/>
              <a:ext cx="41897" cy="4189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DD3985E-AB9E-4779-8EEC-B676D7AA91FE}"/>
              </a:ext>
            </a:extLst>
          </p:cNvPr>
          <p:cNvGrpSpPr/>
          <p:nvPr/>
        </p:nvGrpSpPr>
        <p:grpSpPr bwMode="black">
          <a:xfrm>
            <a:off x="8819255" y="4450733"/>
            <a:ext cx="448044" cy="177372"/>
            <a:chOff x="4491504" y="4454449"/>
            <a:chExt cx="449878" cy="184270"/>
          </a:xfrm>
          <a:solidFill>
            <a:srgbClr val="FFFFFF"/>
          </a:solidFill>
          <a:effectLst/>
        </p:grpSpPr>
        <p:sp>
          <p:nvSpPr>
            <p:cNvPr id="549" name="Freeform 22">
              <a:extLst>
                <a:ext uri="{FF2B5EF4-FFF2-40B4-BE49-F238E27FC236}">
                  <a16:creationId xmlns:a16="http://schemas.microsoft.com/office/drawing/2014/main" id="{B2224BE3-4BBD-425A-9035-F99191E827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91504" y="4464526"/>
              <a:ext cx="127765" cy="170954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5" y="0"/>
                </a:cxn>
                <a:cxn ang="0">
                  <a:pos x="355" y="69"/>
                </a:cxn>
                <a:cxn ang="0">
                  <a:pos x="218" y="69"/>
                </a:cxn>
              </a:cxnLst>
              <a:rect l="0" t="0" r="r" b="b"/>
              <a:pathLst>
                <a:path w="355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5" y="0"/>
                  </a:lnTo>
                  <a:lnTo>
                    <a:pt x="355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0" name="Freeform 23">
              <a:extLst>
                <a:ext uri="{FF2B5EF4-FFF2-40B4-BE49-F238E27FC236}">
                  <a16:creationId xmlns:a16="http://schemas.microsoft.com/office/drawing/2014/main" id="{11D014E0-0D68-4CE1-83F9-9DFE463E11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590117" y="4510594"/>
              <a:ext cx="102932" cy="12812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1" name="Freeform 24">
              <a:extLst>
                <a:ext uri="{FF2B5EF4-FFF2-40B4-BE49-F238E27FC236}">
                  <a16:creationId xmlns:a16="http://schemas.microsoft.com/office/drawing/2014/main" id="{DDC91589-EE83-4B90-9A6E-1886BBAA6BE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709965" y="4510594"/>
              <a:ext cx="95374" cy="128125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2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2" name="Freeform 25">
              <a:extLst>
                <a:ext uri="{FF2B5EF4-FFF2-40B4-BE49-F238E27FC236}">
                  <a16:creationId xmlns:a16="http://schemas.microsoft.com/office/drawing/2014/main" id="{993825BC-14F9-4B0B-9A0C-FD6CF8291E2C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29092" y="4454449"/>
              <a:ext cx="112290" cy="181031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A38AB862-5A9E-4BD6-BD50-EB93BF4CFAD0}"/>
              </a:ext>
            </a:extLst>
          </p:cNvPr>
          <p:cNvGrpSpPr/>
          <p:nvPr/>
        </p:nvGrpSpPr>
        <p:grpSpPr bwMode="black">
          <a:xfrm>
            <a:off x="6505985" y="3348036"/>
            <a:ext cx="619135" cy="198952"/>
            <a:chOff x="3467068" y="4450074"/>
            <a:chExt cx="621665" cy="206687"/>
          </a:xfrm>
          <a:solidFill>
            <a:srgbClr val="FFFFFF"/>
          </a:solidFill>
          <a:effectLst/>
        </p:grpSpPr>
        <p:sp>
          <p:nvSpPr>
            <p:cNvPr id="543" name="Freeform 23">
              <a:extLst>
                <a:ext uri="{FF2B5EF4-FFF2-40B4-BE49-F238E27FC236}">
                  <a16:creationId xmlns:a16="http://schemas.microsoft.com/office/drawing/2014/main" id="{8C2A3776-0F5D-4836-B3EF-2DD53983D4A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67068" y="4462515"/>
              <a:ext cx="144881" cy="190634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39" y="112"/>
                </a:cxn>
                <a:cxn ang="0">
                  <a:pos x="36" y="107"/>
                </a:cxn>
                <a:cxn ang="0">
                  <a:pos x="34" y="103"/>
                </a:cxn>
                <a:cxn ang="0">
                  <a:pos x="33" y="103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5"/>
                </a:cxn>
                <a:cxn ang="0">
                  <a:pos x="34" y="95"/>
                </a:cxn>
                <a:cxn ang="0">
                  <a:pos x="36" y="90"/>
                </a:cxn>
                <a:cxn ang="0">
                  <a:pos x="39" y="86"/>
                </a:cxn>
                <a:cxn ang="0">
                  <a:pos x="106" y="0"/>
                </a:cxn>
                <a:cxn ang="0">
                  <a:pos x="147" y="0"/>
                </a:cxn>
                <a:cxn ang="0">
                  <a:pos x="67" y="96"/>
                </a:cxn>
                <a:cxn ang="0">
                  <a:pos x="153" y="201"/>
                </a:cxn>
                <a:cxn ang="0">
                  <a:pos x="109" y="201"/>
                </a:cxn>
              </a:cxnLst>
              <a:rect l="0" t="0" r="r" b="b"/>
              <a:pathLst>
                <a:path w="153" h="201">
                  <a:moveTo>
                    <a:pt x="109" y="201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38" y="110"/>
                    <a:pt x="37" y="109"/>
                    <a:pt x="36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6" y="90"/>
                  </a:cubicBezTo>
                  <a:cubicBezTo>
                    <a:pt x="37" y="89"/>
                    <a:pt x="38" y="87"/>
                    <a:pt x="39" y="8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3" y="201"/>
                    <a:pt x="153" y="201"/>
                    <a:pt x="153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4" name="Freeform 24">
              <a:extLst>
                <a:ext uri="{FF2B5EF4-FFF2-40B4-BE49-F238E27FC236}">
                  <a16:creationId xmlns:a16="http://schemas.microsoft.com/office/drawing/2014/main" id="{0EC83F08-359C-4399-83A8-8954CE9C4B7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23186" y="4450074"/>
              <a:ext cx="37324" cy="203075"/>
            </a:xfrm>
            <a:custGeom>
              <a:avLst/>
              <a:gdLst/>
              <a:ahLst/>
              <a:cxnLst>
                <a:cxn ang="0">
                  <a:pos x="39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39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5" y="70"/>
                </a:cxn>
                <a:cxn ang="0">
                  <a:pos x="35" y="214"/>
                </a:cxn>
                <a:cxn ang="0">
                  <a:pos x="3" y="214"/>
                </a:cxn>
              </a:cxnLst>
              <a:rect l="0" t="0" r="r" b="b"/>
              <a:pathLst>
                <a:path w="39" h="214">
                  <a:moveTo>
                    <a:pt x="39" y="20"/>
                  </a:moveTo>
                  <a:cubicBezTo>
                    <a:pt x="39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2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4" y="8"/>
                    <a:pt x="5" y="6"/>
                  </a:cubicBezTo>
                  <a:cubicBezTo>
                    <a:pt x="7" y="4"/>
                    <a:pt x="9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2" y="0"/>
                    <a:pt x="25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5" y="8"/>
                    <a:pt x="37" y="10"/>
                    <a:pt x="38" y="12"/>
                  </a:cubicBezTo>
                  <a:cubicBezTo>
                    <a:pt x="39" y="14"/>
                    <a:pt x="39" y="17"/>
                    <a:pt x="39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214"/>
                    <a:pt x="35" y="214"/>
                    <a:pt x="35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F3A1C95C-677F-4323-9F76-105725F0B06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89808" y="4450074"/>
              <a:ext cx="37725" cy="2030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2CB8C4B2-0B86-4FA9-AA24-895389C1B40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5593" y="4475759"/>
              <a:ext cx="86287" cy="181002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4" y="160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4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EA7B2C27-457A-4E13-9E7B-0AE880EFB81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41512" y="4513886"/>
              <a:ext cx="140065" cy="14287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6" y="54"/>
                </a:cxn>
                <a:cxn ang="0">
                  <a:pos x="33" y="76"/>
                </a:cxn>
                <a:cxn ang="0">
                  <a:pos x="36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4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3" y="124"/>
                    <a:pt x="127" y="130"/>
                  </a:cubicBezTo>
                  <a:cubicBezTo>
                    <a:pt x="120" y="137"/>
                    <a:pt x="112" y="142"/>
                    <a:pt x="103" y="145"/>
                  </a:cubicBezTo>
                  <a:cubicBezTo>
                    <a:pt x="94" y="149"/>
                    <a:pt x="84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4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6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1" y="42"/>
                    <a:pt x="39" y="48"/>
                    <a:pt x="36" y="54"/>
                  </a:cubicBezTo>
                  <a:cubicBezTo>
                    <a:pt x="34" y="60"/>
                    <a:pt x="33" y="67"/>
                    <a:pt x="33" y="76"/>
                  </a:cubicBezTo>
                  <a:cubicBezTo>
                    <a:pt x="33" y="84"/>
                    <a:pt x="34" y="91"/>
                    <a:pt x="36" y="97"/>
                  </a:cubicBezTo>
                  <a:cubicBezTo>
                    <a:pt x="38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8" y="124"/>
                    <a:pt x="74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0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FDF04D32-BD2B-41D4-B5FE-A6FC270985D6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98834" y="4513886"/>
              <a:ext cx="89899" cy="142875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1" y="123"/>
                  </a:cubicBezTo>
                  <a:cubicBezTo>
                    <a:pt x="89" y="129"/>
                    <a:pt x="85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5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3" y="123"/>
                    <a:pt x="27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2" y="95"/>
                    <a:pt x="49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7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2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1" y="76"/>
                    <a:pt x="85" y="79"/>
                  </a:cubicBezTo>
                  <a:cubicBezTo>
                    <a:pt x="88" y="83"/>
                    <a:pt x="91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9ED9DB66-5225-41C1-845E-7FB5F2508C61}"/>
              </a:ext>
            </a:extLst>
          </p:cNvPr>
          <p:cNvGrpSpPr/>
          <p:nvPr/>
        </p:nvGrpSpPr>
        <p:grpSpPr bwMode="black">
          <a:xfrm>
            <a:off x="8656898" y="3308654"/>
            <a:ext cx="610401" cy="277715"/>
            <a:chOff x="8669045" y="5484723"/>
            <a:chExt cx="612897" cy="288514"/>
          </a:xfrm>
          <a:solidFill>
            <a:srgbClr val="FFFFFF"/>
          </a:solidFill>
          <a:effectLst/>
        </p:grpSpPr>
        <p:sp>
          <p:nvSpPr>
            <p:cNvPr id="541" name="Freeform 16">
              <a:extLst>
                <a:ext uri="{FF2B5EF4-FFF2-40B4-BE49-F238E27FC236}">
                  <a16:creationId xmlns:a16="http://schemas.microsoft.com/office/drawing/2014/main" id="{4FD71389-583B-45C6-92CE-BF651944EA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69045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5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7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3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3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4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2" y="13"/>
                  </a:cubicBezTo>
                  <a:cubicBezTo>
                    <a:pt x="119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3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1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1" y="177"/>
                  </a:cubicBezTo>
                  <a:cubicBezTo>
                    <a:pt x="113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3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8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7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9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2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7" y="146"/>
                    <a:pt x="187" y="150"/>
                  </a:cubicBezTo>
                  <a:cubicBezTo>
                    <a:pt x="187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8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2" name="Freeform 17">
              <a:extLst>
                <a:ext uri="{FF2B5EF4-FFF2-40B4-BE49-F238E27FC236}">
                  <a16:creationId xmlns:a16="http://schemas.microsoft.com/office/drawing/2014/main" id="{A7CA4929-9661-43C5-82A3-9DAFE7DA662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88230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4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6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2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2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3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1" y="13"/>
                  </a:cubicBezTo>
                  <a:cubicBezTo>
                    <a:pt x="118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2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0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0" y="177"/>
                  </a:cubicBezTo>
                  <a:cubicBezTo>
                    <a:pt x="112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2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7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6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8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1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6" y="146"/>
                    <a:pt x="186" y="150"/>
                  </a:cubicBezTo>
                  <a:cubicBezTo>
                    <a:pt x="186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7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D485FC-254D-4369-A8B8-6288C37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60" y="1196979"/>
            <a:ext cx="8524050" cy="914938"/>
          </a:xfrm>
        </p:spPr>
        <p:txBody>
          <a:bodyPr/>
          <a:lstStyle/>
          <a:p>
            <a:pPr algn="ctr"/>
            <a:r>
              <a:rPr lang="en-US">
                <a:latin typeface="+mn-lt"/>
              </a:rPr>
              <a:t>Thank You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96C0B5A-EBAC-47FC-9B5E-5E2895464775}"/>
              </a:ext>
            </a:extLst>
          </p:cNvPr>
          <p:cNvGrpSpPr/>
          <p:nvPr/>
        </p:nvGrpSpPr>
        <p:grpSpPr>
          <a:xfrm>
            <a:off x="6297571" y="4472277"/>
            <a:ext cx="1023748" cy="155829"/>
            <a:chOff x="6297571" y="4472277"/>
            <a:chExt cx="1023748" cy="155829"/>
          </a:xfrm>
        </p:grpSpPr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A9A3A06C-51D0-48F7-AFA7-0DE8CC98CE3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46155" y="4472277"/>
              <a:ext cx="99488" cy="155828"/>
            </a:xfrm>
            <a:custGeom>
              <a:avLst/>
              <a:gdLst/>
              <a:ahLst/>
              <a:cxnLst>
                <a:cxn ang="0">
                  <a:pos x="210" y="504"/>
                </a:cxn>
                <a:cxn ang="0">
                  <a:pos x="77" y="341"/>
                </a:cxn>
                <a:cxn ang="0">
                  <a:pos x="75" y="341"/>
                </a:cxn>
                <a:cxn ang="0">
                  <a:pos x="75" y="504"/>
                </a:cxn>
                <a:cxn ang="0">
                  <a:pos x="0" y="504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7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4"/>
                </a:cxn>
                <a:cxn ang="0">
                  <a:pos x="210" y="504"/>
                </a:cxn>
              </a:cxnLst>
              <a:rect l="0" t="0" r="r" b="b"/>
              <a:pathLst>
                <a:path w="311" h="504">
                  <a:moveTo>
                    <a:pt x="210" y="504"/>
                  </a:moveTo>
                  <a:lnTo>
                    <a:pt x="77" y="341"/>
                  </a:lnTo>
                  <a:lnTo>
                    <a:pt x="75" y="341"/>
                  </a:lnTo>
                  <a:lnTo>
                    <a:pt x="75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7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4"/>
                  </a:lnTo>
                  <a:lnTo>
                    <a:pt x="210" y="5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4" name="Freeform 17">
              <a:extLst>
                <a:ext uri="{FF2B5EF4-FFF2-40B4-BE49-F238E27FC236}">
                  <a16:creationId xmlns:a16="http://schemas.microsoft.com/office/drawing/2014/main" id="{B724E973-88CA-4BD2-95DC-E714564FD24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97571" y="4481243"/>
              <a:ext cx="128279" cy="146862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8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8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8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2362A1AA-BB8F-4B3B-B8BB-4B1CE5A01E2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437366" y="4517726"/>
              <a:ext cx="91491" cy="11037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7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98E4B03D-02BA-4691-AF38-668875B0CE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52209" y="4520509"/>
              <a:ext cx="95969" cy="10759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8" y="36"/>
                </a:cxn>
                <a:cxn ang="0">
                  <a:pos x="66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2" y="6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3" y="6"/>
                </a:cxn>
                <a:cxn ang="0">
                  <a:pos x="79" y="0"/>
                </a:cxn>
                <a:cxn ang="0">
                  <a:pos x="115" y="14"/>
                </a:cxn>
                <a:cxn ang="0">
                  <a:pos x="127" y="59"/>
                </a:cxn>
                <a:cxn ang="0">
                  <a:pos x="127" y="147"/>
                </a:cxn>
                <a:cxn ang="0">
                  <a:pos x="95" y="147"/>
                </a:cxn>
              </a:cxnLst>
              <a:rect l="0" t="0" r="r" b="b"/>
              <a:pathLst>
                <a:path w="127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8" y="36"/>
                  </a:cubicBezTo>
                  <a:cubicBezTo>
                    <a:pt x="84" y="30"/>
                    <a:pt x="76" y="26"/>
                    <a:pt x="66" y="26"/>
                  </a:cubicBezTo>
                  <a:cubicBezTo>
                    <a:pt x="61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4"/>
                    <a:pt x="32" y="60"/>
                    <a:pt x="32" y="6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5" y="10"/>
                    <a:pt x="53" y="6"/>
                  </a:cubicBezTo>
                  <a:cubicBezTo>
                    <a:pt x="61" y="2"/>
                    <a:pt x="70" y="0"/>
                    <a:pt x="79" y="0"/>
                  </a:cubicBezTo>
                  <a:cubicBezTo>
                    <a:pt x="95" y="0"/>
                    <a:pt x="106" y="5"/>
                    <a:pt x="115" y="14"/>
                  </a:cubicBezTo>
                  <a:cubicBezTo>
                    <a:pt x="123" y="24"/>
                    <a:pt x="127" y="39"/>
                    <a:pt x="127" y="59"/>
                  </a:cubicBezTo>
                  <a:cubicBezTo>
                    <a:pt x="127" y="147"/>
                    <a:pt x="127" y="147"/>
                    <a:pt x="127" y="147"/>
                  </a:cubicBezTo>
                  <a:lnTo>
                    <a:pt x="95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607ED25F-A17E-419E-8996-9EFD052879F0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37877" y="4519891"/>
              <a:ext cx="96609" cy="108214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3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99"/>
                </a:cxn>
                <a:cxn ang="0">
                  <a:pos x="95" y="83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2"/>
                    <a:pt x="0" y="107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99"/>
                  </a:cubicBezTo>
                  <a:cubicBezTo>
                    <a:pt x="94" y="95"/>
                    <a:pt x="95" y="89"/>
                    <a:pt x="95" y="8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1C80A0E1-61FD-4380-8F9E-C04464567F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7017375" y="4517726"/>
              <a:ext cx="155559" cy="110380"/>
            </a:xfrm>
            <a:custGeom>
              <a:avLst/>
              <a:gdLst/>
              <a:ahLst/>
              <a:cxnLst>
                <a:cxn ang="0">
                  <a:pos x="219" y="201"/>
                </a:cxn>
                <a:cxn ang="0">
                  <a:pos x="179" y="201"/>
                </a:cxn>
                <a:cxn ang="0">
                  <a:pos x="142" y="61"/>
                </a:cxn>
                <a:cxn ang="0">
                  <a:pos x="140" y="56"/>
                </a:cxn>
                <a:cxn ang="0">
                  <a:pos x="140" y="50"/>
                </a:cxn>
                <a:cxn ang="0">
                  <a:pos x="139" y="45"/>
                </a:cxn>
                <a:cxn ang="0">
                  <a:pos x="138" y="39"/>
                </a:cxn>
                <a:cxn ang="0">
                  <a:pos x="138" y="39"/>
                </a:cxn>
                <a:cxn ang="0">
                  <a:pos x="137" y="45"/>
                </a:cxn>
                <a:cxn ang="0">
                  <a:pos x="136" y="50"/>
                </a:cxn>
                <a:cxn ang="0">
                  <a:pos x="135" y="56"/>
                </a:cxn>
                <a:cxn ang="0">
                  <a:pos x="134" y="61"/>
                </a:cxn>
                <a:cxn ang="0">
                  <a:pos x="97" y="201"/>
                </a:cxn>
                <a:cxn ang="0">
                  <a:pos x="57" y="201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74" y="146"/>
                </a:cxn>
                <a:cxn ang="0">
                  <a:pos x="75" y="151"/>
                </a:cxn>
                <a:cxn ang="0">
                  <a:pos x="76" y="157"/>
                </a:cxn>
                <a:cxn ang="0">
                  <a:pos x="76" y="162"/>
                </a:cxn>
                <a:cxn ang="0">
                  <a:pos x="77" y="167"/>
                </a:cxn>
                <a:cxn ang="0">
                  <a:pos x="78" y="167"/>
                </a:cxn>
                <a:cxn ang="0">
                  <a:pos x="78" y="163"/>
                </a:cxn>
                <a:cxn ang="0">
                  <a:pos x="79" y="157"/>
                </a:cxn>
                <a:cxn ang="0">
                  <a:pos x="80" y="151"/>
                </a:cxn>
                <a:cxn ang="0">
                  <a:pos x="81" y="145"/>
                </a:cxn>
                <a:cxn ang="0">
                  <a:pos x="122" y="0"/>
                </a:cxn>
                <a:cxn ang="0">
                  <a:pos x="158" y="0"/>
                </a:cxn>
                <a:cxn ang="0">
                  <a:pos x="196" y="147"/>
                </a:cxn>
                <a:cxn ang="0">
                  <a:pos x="198" y="157"/>
                </a:cxn>
                <a:cxn ang="0">
                  <a:pos x="199" y="167"/>
                </a:cxn>
                <a:cxn ang="0">
                  <a:pos x="200" y="167"/>
                </a:cxn>
                <a:cxn ang="0">
                  <a:pos x="200" y="162"/>
                </a:cxn>
                <a:cxn ang="0">
                  <a:pos x="201" y="156"/>
                </a:cxn>
                <a:cxn ang="0">
                  <a:pos x="202" y="151"/>
                </a:cxn>
                <a:cxn ang="0">
                  <a:pos x="203" y="146"/>
                </a:cxn>
                <a:cxn ang="0">
                  <a:pos x="239" y="0"/>
                </a:cxn>
                <a:cxn ang="0">
                  <a:pos x="274" y="0"/>
                </a:cxn>
                <a:cxn ang="0">
                  <a:pos x="219" y="201"/>
                </a:cxn>
              </a:cxnLst>
              <a:rect l="0" t="0" r="r" b="b"/>
              <a:pathLst>
                <a:path w="274" h="201">
                  <a:moveTo>
                    <a:pt x="219" y="201"/>
                  </a:moveTo>
                  <a:cubicBezTo>
                    <a:pt x="179" y="201"/>
                    <a:pt x="179" y="201"/>
                    <a:pt x="179" y="20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59"/>
                    <a:pt x="141" y="58"/>
                    <a:pt x="140" y="56"/>
                  </a:cubicBezTo>
                  <a:cubicBezTo>
                    <a:pt x="140" y="54"/>
                    <a:pt x="140" y="52"/>
                    <a:pt x="140" y="50"/>
                  </a:cubicBezTo>
                  <a:cubicBezTo>
                    <a:pt x="139" y="48"/>
                    <a:pt x="139" y="47"/>
                    <a:pt x="139" y="45"/>
                  </a:cubicBezTo>
                  <a:cubicBezTo>
                    <a:pt x="139" y="43"/>
                    <a:pt x="138" y="41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41"/>
                    <a:pt x="137" y="43"/>
                    <a:pt x="137" y="45"/>
                  </a:cubicBezTo>
                  <a:cubicBezTo>
                    <a:pt x="137" y="47"/>
                    <a:pt x="137" y="48"/>
                    <a:pt x="136" y="50"/>
                  </a:cubicBezTo>
                  <a:cubicBezTo>
                    <a:pt x="136" y="52"/>
                    <a:pt x="136" y="54"/>
                    <a:pt x="135" y="56"/>
                  </a:cubicBezTo>
                  <a:cubicBezTo>
                    <a:pt x="135" y="58"/>
                    <a:pt x="135" y="59"/>
                    <a:pt x="134" y="61"/>
                  </a:cubicBezTo>
                  <a:cubicBezTo>
                    <a:pt x="97" y="201"/>
                    <a:pt x="97" y="201"/>
                    <a:pt x="97" y="201"/>
                  </a:cubicBezTo>
                  <a:cubicBezTo>
                    <a:pt x="57" y="201"/>
                    <a:pt x="57" y="201"/>
                    <a:pt x="57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9"/>
                    <a:pt x="75" y="151"/>
                  </a:cubicBezTo>
                  <a:cubicBezTo>
                    <a:pt x="75" y="153"/>
                    <a:pt x="76" y="155"/>
                    <a:pt x="76" y="157"/>
                  </a:cubicBezTo>
                  <a:cubicBezTo>
                    <a:pt x="76" y="159"/>
                    <a:pt x="76" y="161"/>
                    <a:pt x="76" y="162"/>
                  </a:cubicBezTo>
                  <a:cubicBezTo>
                    <a:pt x="77" y="164"/>
                    <a:pt x="77" y="166"/>
                    <a:pt x="77" y="167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6"/>
                    <a:pt x="78" y="164"/>
                    <a:pt x="78" y="163"/>
                  </a:cubicBezTo>
                  <a:cubicBezTo>
                    <a:pt x="78" y="161"/>
                    <a:pt x="79" y="159"/>
                    <a:pt x="79" y="157"/>
                  </a:cubicBezTo>
                  <a:cubicBezTo>
                    <a:pt x="79" y="155"/>
                    <a:pt x="80" y="153"/>
                    <a:pt x="80" y="151"/>
                  </a:cubicBezTo>
                  <a:cubicBezTo>
                    <a:pt x="81" y="149"/>
                    <a:pt x="81" y="147"/>
                    <a:pt x="81" y="14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7" y="150"/>
                    <a:pt x="198" y="153"/>
                    <a:pt x="198" y="157"/>
                  </a:cubicBezTo>
                  <a:cubicBezTo>
                    <a:pt x="199" y="160"/>
                    <a:pt x="199" y="164"/>
                    <a:pt x="199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66"/>
                    <a:pt x="200" y="164"/>
                    <a:pt x="200" y="162"/>
                  </a:cubicBezTo>
                  <a:cubicBezTo>
                    <a:pt x="201" y="160"/>
                    <a:pt x="201" y="158"/>
                    <a:pt x="201" y="156"/>
                  </a:cubicBezTo>
                  <a:cubicBezTo>
                    <a:pt x="201" y="155"/>
                    <a:pt x="202" y="153"/>
                    <a:pt x="202" y="151"/>
                  </a:cubicBezTo>
                  <a:cubicBezTo>
                    <a:pt x="202" y="149"/>
                    <a:pt x="202" y="148"/>
                    <a:pt x="203" y="14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219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 dirty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2532A1CD-1E8B-4229-94BF-48E02231207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178645" y="4517726"/>
              <a:ext cx="98848" cy="11037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2" y="143"/>
                    <a:pt x="24" y="138"/>
                    <a:pt x="18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70" name="Rectangle 24">
              <a:extLst>
                <a:ext uri="{FF2B5EF4-FFF2-40B4-BE49-F238E27FC236}">
                  <a16:creationId xmlns:a16="http://schemas.microsoft.com/office/drawing/2014/main" id="{D6924E33-9267-43B7-AB54-6DCEED29FB0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296367" y="4472277"/>
              <a:ext cx="24952" cy="1558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6599583"/>
            <a:ext cx="12436475" cy="394942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7698" y="1361791"/>
            <a:ext cx="6170868" cy="387798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What are they?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Features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Recommended Tools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Creating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Components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Deploying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Advanced Techniques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Resource Manager (ARM) Templates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1" y="1749674"/>
            <a:ext cx="6433299" cy="50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AD027C5B-353E-40A6-9A40-8A73114B3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94115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6F3BAA-271E-4EC7-B804-92931A4C0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91926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EEC6AB-D0A4-4C4A-8414-5670C15B5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89739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solidFill>
                <a:srgbClr val="0078D7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D51737-462B-4A8B-A92B-2CDB402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The journey of an Azure Professional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1482F7B-658B-47E4-8048-2A5A199955D0}"/>
              </a:ext>
            </a:extLst>
          </p:cNvPr>
          <p:cNvSpPr txBox="1">
            <a:spLocks/>
          </p:cNvSpPr>
          <p:nvPr/>
        </p:nvSpPr>
        <p:spPr bwMode="auto">
          <a:xfrm>
            <a:off x="545021" y="4425623"/>
            <a:ext cx="352929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Manually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create and manage resources in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Portal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5102A37-253E-41DF-8896-152660888B8F}"/>
              </a:ext>
            </a:extLst>
          </p:cNvPr>
          <p:cNvSpPr txBox="1">
            <a:spLocks/>
          </p:cNvSpPr>
          <p:nvPr/>
        </p:nvSpPr>
        <p:spPr bwMode="auto">
          <a:xfrm>
            <a:off x="897586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Crawl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C9970-FB22-45F3-981B-FE05BCF74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1516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5C6D33C0-B39B-4792-BBA8-9EE3F008E466}"/>
              </a:ext>
            </a:extLst>
          </p:cNvPr>
          <p:cNvSpPr txBox="1">
            <a:spLocks/>
          </p:cNvSpPr>
          <p:nvPr/>
        </p:nvSpPr>
        <p:spPr bwMode="auto">
          <a:xfrm>
            <a:off x="4447208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Automate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</a:t>
            </a: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Infrastructure as Code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.</a:t>
            </a:r>
            <a:endParaRPr lang="en-US" sz="2400" b="1" spc="-20" dirty="0">
              <a:ln>
                <a:noFill/>
              </a:ln>
              <a:solidFill>
                <a:srgbClr val="000000"/>
              </a:solidFill>
              <a:latin typeface="Segoe UI"/>
              <a:ea typeface="Segoe UI" pitchFamily="34" charset="0"/>
            </a:endParaRP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ARM templates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, PowerShell or Terraform.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E0D8D1-8C4E-497B-8329-D4D92F727C15}"/>
              </a:ext>
            </a:extLst>
          </p:cNvPr>
          <p:cNvSpPr txBox="1">
            <a:spLocks/>
          </p:cNvSpPr>
          <p:nvPr/>
        </p:nvSpPr>
        <p:spPr bwMode="auto">
          <a:xfrm>
            <a:off x="4799773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Walk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6AFC63-E8ED-4339-9E00-E2C01CEBB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33703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40" name="Title 3">
            <a:extLst>
              <a:ext uri="{FF2B5EF4-FFF2-40B4-BE49-F238E27FC236}">
                <a16:creationId xmlns:a16="http://schemas.microsoft.com/office/drawing/2014/main" id="{6A1BAB0D-C342-4583-9F33-4460466086ED}"/>
              </a:ext>
            </a:extLst>
          </p:cNvPr>
          <p:cNvSpPr txBox="1">
            <a:spLocks/>
          </p:cNvSpPr>
          <p:nvPr/>
        </p:nvSpPr>
        <p:spPr bwMode="auto">
          <a:xfrm>
            <a:off x="8349397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Orchestrate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CI/CD tools.</a:t>
            </a: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DevOps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 Jenkins.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A1664B49-5FB0-4219-8293-071BDCD064B1}"/>
              </a:ext>
            </a:extLst>
          </p:cNvPr>
          <p:cNvSpPr txBox="1">
            <a:spLocks/>
          </p:cNvSpPr>
          <p:nvPr/>
        </p:nvSpPr>
        <p:spPr bwMode="auto">
          <a:xfrm>
            <a:off x="8701961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82D304-9AFA-42FC-BB57-B9E04FC7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5892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pic>
        <p:nvPicPr>
          <p:cNvPr id="1028" name="Picture 4" descr="Image result for crawl icon">
            <a:extLst>
              <a:ext uri="{FF2B5EF4-FFF2-40B4-BE49-F238E27FC236}">
                <a16:creationId xmlns:a16="http://schemas.microsoft.com/office/drawing/2014/main" id="{948AEA3E-6FA9-46A5-AE0E-10BD38B4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32" y="2357955"/>
            <a:ext cx="717039" cy="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alk icon">
            <a:extLst>
              <a:ext uri="{FF2B5EF4-FFF2-40B4-BE49-F238E27FC236}">
                <a16:creationId xmlns:a16="http://schemas.microsoft.com/office/drawing/2014/main" id="{72A61929-E18E-4F05-B6FE-182473E6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73" y="2289108"/>
            <a:ext cx="854732" cy="8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un icon">
            <a:extLst>
              <a:ext uri="{FF2B5EF4-FFF2-40B4-BE49-F238E27FC236}">
                <a16:creationId xmlns:a16="http://schemas.microsoft.com/office/drawing/2014/main" id="{FA8F727E-AE56-42AF-9081-A35AA5EC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40" y="2316133"/>
            <a:ext cx="854733" cy="8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F8232-590B-400A-9B8A-4B1468C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2" y="1338293"/>
            <a:ext cx="6170743" cy="4872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 files for creating Azure resources in a reliable, repeatable and auditable way.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What are ARM Templates?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2573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Infrastructure as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940871"/>
            <a:ext cx="4187371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Define Azure resources using text files.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676960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Declarative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3042852"/>
            <a:ext cx="3975020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Declare how the resources should be and Azure Resource Manager “makes it so”.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Meta-Language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9653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some programming language constructs such as functions and loops.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6" y="6354330"/>
            <a:ext cx="55264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https://docs.microsoft.com/en-us/azure/templates/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2155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797134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14188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ARM Templates are JSON format text files. Edit them in Visual Studio Code (or other text editors). Version control them.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931" y="5091384"/>
            <a:ext cx="285750" cy="342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BF23BC7-1AA2-4459-BE12-18A85FDC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28" y="4021056"/>
            <a:ext cx="34290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BE2A09F-ABD7-45CC-B307-1E4AEABB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31" y="2960512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ARM Templates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817360" y="2218026"/>
            <a:ext cx="3090431" cy="1526572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 can be used to configure resource attributes at deployment time. Allows generalization and re-use of ARM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745746" y="2218026"/>
            <a:ext cx="3471849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broken into smaller, re-usable components and linked (nested) together at deployment time by using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886018" y="2218026"/>
            <a:ext cx="3097490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 will only be changed or created if they have drifted out of state or need to be updated or created.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817360" y="4739898"/>
            <a:ext cx="2989403" cy="787908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validated prior to deployment.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745746" y="4739898"/>
            <a:ext cx="3435166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Using ARM Templates with version control allows your infrastructure to be reviewable, traceable and auditable.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817359" y="1849671"/>
            <a:ext cx="1736365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  <a:latin typeface="+mj-lt"/>
              </a:rPr>
              <a:t>Parameterized</a:t>
            </a:r>
            <a:endParaRPr lang="en-US" sz="1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886018" y="1849671"/>
            <a:ext cx="168016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  <a:latin typeface="+mj-lt"/>
              </a:rPr>
              <a:t>Idempotent</a:t>
            </a:r>
            <a:endParaRPr lang="en-US" sz="1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745746" y="1849671"/>
            <a:ext cx="194825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  <a:latin typeface="+mj-lt"/>
              </a:rPr>
              <a:t>Modular</a:t>
            </a:r>
            <a:endParaRPr lang="en-US" sz="1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817360" y="4361530"/>
            <a:ext cx="184140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54CC7"/>
                </a:solidFill>
                <a:latin typeface="+mj-lt"/>
              </a:rPr>
              <a:t>Testable</a:t>
            </a:r>
            <a:endParaRPr lang="en-US" sz="1800" dirty="0">
              <a:solidFill>
                <a:srgbClr val="854CC7"/>
              </a:solidFill>
              <a:latin typeface="+mj-lt"/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745746" y="4361530"/>
            <a:ext cx="205524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CB2E6D"/>
                </a:solidFill>
                <a:latin typeface="+mj-lt"/>
              </a:rPr>
              <a:t>Version Control</a:t>
            </a:r>
            <a:endParaRPr lang="en-US" sz="1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886018" y="5376337"/>
            <a:ext cx="325167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https://docs.microsoft.com/en-us/azure/azure-resource-manager/template-best-practices</a:t>
            </a:r>
            <a:endParaRPr lang="en-US" sz="1800" i="0" u="none" strike="noStrike" kern="1200" cap="none" spc="0" baseline="0" noProof="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6018" y="4545810"/>
            <a:ext cx="711156" cy="71115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3600" b="0" i="0" u="none" strike="noStrike" kern="0" cap="none" spc="0" normalizeH="0" baseline="0" noProof="0" dirty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02068B41-DB00-4A6B-B983-85243A3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9365" y="5394225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06BA9-1850-468F-A8C8-E6E3AF9C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49" y="1513115"/>
            <a:ext cx="6520587" cy="44672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8BB155-2015-401C-B4F6-B1B4E224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31342" b="17338"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10913" cy="692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many different tools to work with ARM templates, but the following will enhance your experience and productivity.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3C02"/>
                </a:solidFill>
              </a:rPr>
              <a:t>Recommended Tools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31F2BA-54BA-40E6-81BA-C36BCB3D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63046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C6868A-A0ED-4034-8001-F907A40D86BE}"/>
              </a:ext>
            </a:extLst>
          </p:cNvPr>
          <p:cNvSpPr txBox="1"/>
          <p:nvPr/>
        </p:nvSpPr>
        <p:spPr>
          <a:xfrm>
            <a:off x="1065722" y="1873573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Version 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9BA65-4D1C-411C-B247-436C2A21013C}"/>
              </a:ext>
            </a:extLst>
          </p:cNvPr>
          <p:cNvSpPr txBox="1"/>
          <p:nvPr/>
        </p:nvSpPr>
        <p:spPr>
          <a:xfrm>
            <a:off x="1065722" y="2626800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Visual Studio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3520C-365C-4DD3-A6EE-6EEACCA258EB}"/>
              </a:ext>
            </a:extLst>
          </p:cNvPr>
          <p:cNvSpPr txBox="1"/>
          <p:nvPr/>
        </p:nvSpPr>
        <p:spPr>
          <a:xfrm>
            <a:off x="1065722" y="2944283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5"/>
              </a:rPr>
              <a:t>https://code.visualstudio.com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 Extensions: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Account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Resource Manager Tools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34A3A-A4A8-4FBB-942E-6C93C6CE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4618" y="399905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62A60F-AB60-4082-B174-8789DC97B9AB}"/>
              </a:ext>
            </a:extLst>
          </p:cNvPr>
          <p:cNvSpPr txBox="1"/>
          <p:nvPr/>
        </p:nvSpPr>
        <p:spPr>
          <a:xfrm>
            <a:off x="1065722" y="3995383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Cloud Shell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91E517-266D-483D-80EE-59EB5D7E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88272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3288D8C-BB43-4A81-9E09-5EABEB426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392" y="4133824"/>
            <a:ext cx="285750" cy="285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8E3755-67BE-496C-B460-83452793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793" y="2003748"/>
            <a:ext cx="361950" cy="2857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F810962-2ECB-4B97-B308-C82C65209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500" y="2770003"/>
            <a:ext cx="285750" cy="276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D67717-B420-4F30-AB08-3DE11B28CA63}"/>
              </a:ext>
            </a:extLst>
          </p:cNvPr>
          <p:cNvSpPr txBox="1"/>
          <p:nvPr/>
        </p:nvSpPr>
        <p:spPr>
          <a:xfrm>
            <a:off x="1060468" y="4284351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12"/>
              </a:rPr>
              <a:t>https://shell.azure.com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PowerShell &amp; PowerShell Az Modules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AzCli</a:t>
            </a: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8B71C-A303-4B1A-B077-98193E341856}"/>
              </a:ext>
            </a:extLst>
          </p:cNvPr>
          <p:cNvSpPr txBox="1"/>
          <p:nvPr/>
        </p:nvSpPr>
        <p:spPr>
          <a:xfrm>
            <a:off x="1060469" y="5377492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Links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D669B-02D5-49E8-842C-A393B0B38045}"/>
              </a:ext>
            </a:extLst>
          </p:cNvPr>
          <p:cNvSpPr txBox="1"/>
          <p:nvPr/>
        </p:nvSpPr>
        <p:spPr>
          <a:xfrm>
            <a:off x="1055214" y="5666460"/>
            <a:ext cx="5730473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Visualize ARM Templates: </a:t>
            </a:r>
            <a:r>
              <a:rPr lang="en-GB" sz="1200" dirty="0">
                <a:solidFill>
                  <a:srgbClr val="595959"/>
                </a:solidFill>
                <a:hlinkClick r:id="rId13"/>
              </a:rPr>
              <a:t>http://armviz.io/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Reference: </a:t>
            </a:r>
            <a:r>
              <a:rPr lang="en-GB" sz="1200" dirty="0">
                <a:solidFill>
                  <a:srgbClr val="595959"/>
                </a:solidFill>
                <a:hlinkClick r:id="rId14"/>
              </a:rPr>
              <a:t>https://docs.microsoft.com/en-us/azure/templates/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Quickstart</a:t>
            </a:r>
            <a:r>
              <a:rPr lang="en-GB" sz="1200" dirty="0">
                <a:solidFill>
                  <a:srgbClr val="595959"/>
                </a:solidFill>
              </a:rPr>
              <a:t> Templates: </a:t>
            </a:r>
            <a:r>
              <a:rPr lang="en-GB" sz="1200" dirty="0">
                <a:solidFill>
                  <a:srgbClr val="595959"/>
                </a:solidFill>
                <a:hlinkClick r:id="rId15"/>
              </a:rPr>
              <a:t>https://azure.microsoft.com/en-us/resources/templates/</a:t>
            </a:r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386D5BA-FF12-4A16-B50F-92917E29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3664" y="5523585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1 -</a:t>
            </a:r>
            <a:br>
              <a:rPr lang="en-GB" sz="4400" dirty="0"/>
            </a:br>
            <a:r>
              <a:rPr lang="en-GB" sz="4400" dirty="0"/>
              <a:t>Getting Setup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429521"/>
            <a:ext cx="5667374" cy="23107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set up </a:t>
            </a:r>
            <a:r>
              <a:rPr lang="en-US" i="1" dirty="0"/>
              <a:t>Azure Cloud Shell</a:t>
            </a:r>
            <a:r>
              <a:rPr lang="en-US" dirty="0"/>
              <a:t> and </a:t>
            </a:r>
            <a:r>
              <a:rPr lang="en-US" i="1" dirty="0"/>
              <a:t>Visual Studio Code</a:t>
            </a:r>
            <a:r>
              <a:rPr lang="en-US" dirty="0"/>
              <a:t>, so that we're all set to create and deploy ARM templates right from our desktop.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6026-BC46-40CF-ACF8-38590E507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There are several approaches to creating ARM templates. Some common methods are: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Creating ARM Templates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1721A64-EB58-4A51-A01B-9C5254D63741}"/>
              </a:ext>
            </a:extLst>
          </p:cNvPr>
          <p:cNvSpPr txBox="1">
            <a:spLocks/>
          </p:cNvSpPr>
          <p:nvPr/>
        </p:nvSpPr>
        <p:spPr>
          <a:xfrm>
            <a:off x="435796" y="2705908"/>
            <a:ext cx="3702795" cy="2477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From Scratch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600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Harder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More effort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1C35E32-940D-40CE-8C2E-BBC71307A151}"/>
              </a:ext>
            </a:extLst>
          </p:cNvPr>
          <p:cNvSpPr txBox="1">
            <a:spLocks/>
          </p:cNvSpPr>
          <p:nvPr/>
        </p:nvSpPr>
        <p:spPr>
          <a:xfrm>
            <a:off x="4388297" y="2431817"/>
            <a:ext cx="3695176" cy="3274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deployed Resources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or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during creation</a:t>
            </a: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Requires some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Not all resource providers currently supported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Export one resource or entire Resource Group.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29EC3879-3609-4EAE-B6CC-7B2845183069}"/>
              </a:ext>
            </a:extLst>
          </p:cNvPr>
          <p:cNvSpPr txBox="1">
            <a:spLocks/>
          </p:cNvSpPr>
          <p:nvPr/>
        </p:nvSpPr>
        <p:spPr>
          <a:xfrm>
            <a:off x="8287377" y="2705908"/>
            <a:ext cx="3702795" cy="388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Azure </a:t>
            </a:r>
            <a:r>
              <a:rPr lang="en-US" sz="1600" b="0" dirty="0" err="1">
                <a:solidFill>
                  <a:srgbClr val="0078D7"/>
                </a:solidFill>
                <a:latin typeface="+mj-lt"/>
              </a:rPr>
              <a:t>Quickstart</a:t>
            </a:r>
            <a:r>
              <a:rPr lang="en-US" sz="1600" b="0" dirty="0">
                <a:solidFill>
                  <a:srgbClr val="0078D7"/>
                </a:solidFill>
                <a:latin typeface="+mj-lt"/>
              </a:rPr>
              <a:t> Templates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Minimal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Lots of quick start templates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May require customization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Hosted on GitHub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Constantly growing from Microsoft and Community contributions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140035-1896-4524-A80C-179F5BF5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5796" y="3561396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22F80D-2854-47E7-88C4-21E39D73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43664" y="3561404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E6A6CA-F0B5-4311-8F06-EAC2AA557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9823" y="3561400"/>
            <a:ext cx="3517903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714D26-1F3E-4635-B8BE-8ECD796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80319" y="1695413"/>
            <a:ext cx="760510" cy="618243"/>
            <a:chOff x="1228673" y="2642918"/>
            <a:chExt cx="985201" cy="800902"/>
          </a:xfrm>
          <a:solidFill>
            <a:schemeClr val="bg1"/>
          </a:solidFill>
        </p:grpSpPr>
        <p:sp>
          <p:nvSpPr>
            <p:cNvPr id="42" name="browser_3">
              <a:extLst>
                <a:ext uri="{FF2B5EF4-FFF2-40B4-BE49-F238E27FC236}">
                  <a16:creationId xmlns:a16="http://schemas.microsoft.com/office/drawing/2014/main" id="{4B6189EB-2AFA-4DA3-8A06-0569D7C947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8673" y="2642918"/>
              <a:ext cx="770794" cy="733164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43" name="History_E81C">
              <a:extLst>
                <a:ext uri="{FF2B5EF4-FFF2-40B4-BE49-F238E27FC236}">
                  <a16:creationId xmlns:a16="http://schemas.microsoft.com/office/drawing/2014/main" id="{23A1257E-CC1F-4630-B834-C2665E15E1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20682" y="3050532"/>
              <a:ext cx="393192" cy="393288"/>
            </a:xfrm>
            <a:custGeom>
              <a:avLst/>
              <a:gdLst>
                <a:gd name="T0" fmla="*/ 2500 w 3750"/>
                <a:gd name="T1" fmla="*/ 2750 h 3750"/>
                <a:gd name="T2" fmla="*/ 1750 w 3750"/>
                <a:gd name="T3" fmla="*/ 2000 h 3750"/>
                <a:gd name="T4" fmla="*/ 1750 w 3750"/>
                <a:gd name="T5" fmla="*/ 875 h 3750"/>
                <a:gd name="T6" fmla="*/ 0 w 3750"/>
                <a:gd name="T7" fmla="*/ 375 h 3750"/>
                <a:gd name="T8" fmla="*/ 0 w 3750"/>
                <a:gd name="T9" fmla="*/ 1250 h 3750"/>
                <a:gd name="T10" fmla="*/ 875 w 3750"/>
                <a:gd name="T11" fmla="*/ 1250 h 3750"/>
                <a:gd name="T12" fmla="*/ 69 w 3750"/>
                <a:gd name="T13" fmla="*/ 2375 h 3750"/>
                <a:gd name="T14" fmla="*/ 1875 w 3750"/>
                <a:gd name="T15" fmla="*/ 3750 h 3750"/>
                <a:gd name="T16" fmla="*/ 3750 w 3750"/>
                <a:gd name="T17" fmla="*/ 1875 h 3750"/>
                <a:gd name="T18" fmla="*/ 1875 w 3750"/>
                <a:gd name="T19" fmla="*/ 0 h 3750"/>
                <a:gd name="T20" fmla="*/ 109 w 3750"/>
                <a:gd name="T21" fmla="*/ 1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0" h="3750">
                  <a:moveTo>
                    <a:pt x="2500" y="2750"/>
                  </a:move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875"/>
                    <a:pt x="1750" y="875"/>
                    <a:pt x="1750" y="875"/>
                  </a:cubicBezTo>
                  <a:moveTo>
                    <a:pt x="0" y="375"/>
                  </a:moveTo>
                  <a:cubicBezTo>
                    <a:pt x="0" y="1250"/>
                    <a:pt x="0" y="1250"/>
                    <a:pt x="0" y="1250"/>
                  </a:cubicBezTo>
                  <a:cubicBezTo>
                    <a:pt x="875" y="1250"/>
                    <a:pt x="875" y="1250"/>
                    <a:pt x="875" y="1250"/>
                  </a:cubicBezTo>
                  <a:moveTo>
                    <a:pt x="69" y="2375"/>
                  </a:moveTo>
                  <a:cubicBezTo>
                    <a:pt x="289" y="3167"/>
                    <a:pt x="1013" y="3750"/>
                    <a:pt x="1875" y="3750"/>
                  </a:cubicBezTo>
                  <a:cubicBezTo>
                    <a:pt x="2911" y="3750"/>
                    <a:pt x="3750" y="2911"/>
                    <a:pt x="3750" y="1875"/>
                  </a:cubicBezTo>
                  <a:cubicBezTo>
                    <a:pt x="3750" y="839"/>
                    <a:pt x="2911" y="0"/>
                    <a:pt x="1875" y="0"/>
                  </a:cubicBezTo>
                  <a:cubicBezTo>
                    <a:pt x="1059" y="0"/>
                    <a:pt x="367" y="522"/>
                    <a:pt x="109" y="1250"/>
                  </a:cubicBezTo>
                </a:path>
              </a:pathLst>
            </a:custGeom>
            <a:grp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45" name="binary">
            <a:extLst>
              <a:ext uri="{FF2B5EF4-FFF2-40B4-BE49-F238E27FC236}">
                <a16:creationId xmlns:a16="http://schemas.microsoft.com/office/drawing/2014/main" id="{8BD7D297-992D-4C6C-8658-96ECC54D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80934" y="1745610"/>
            <a:ext cx="612517" cy="528907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764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F2A29-F1A4-42E3-B154-B75E25D15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36084" y="1721838"/>
            <a:ext cx="805379" cy="513104"/>
            <a:chOff x="7086600" y="2836618"/>
            <a:chExt cx="1066800" cy="679655"/>
          </a:xfrm>
        </p:grpSpPr>
        <p:sp>
          <p:nvSpPr>
            <p:cNvPr id="50" name="cloud">
              <a:extLst>
                <a:ext uri="{FF2B5EF4-FFF2-40B4-BE49-F238E27FC236}">
                  <a16:creationId xmlns:a16="http://schemas.microsoft.com/office/drawing/2014/main" id="{14FFA684-B748-4514-AB7E-CB931D2948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86600" y="2836618"/>
              <a:ext cx="1066800" cy="679655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51" name="Diagnostic_E9D9">
              <a:extLst>
                <a:ext uri="{FF2B5EF4-FFF2-40B4-BE49-F238E27FC236}">
                  <a16:creationId xmlns:a16="http://schemas.microsoft.com/office/drawing/2014/main" id="{924A3957-513E-477A-B472-E4B6635320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52793" y="3055842"/>
              <a:ext cx="334414" cy="334578"/>
            </a:xfrm>
            <a:custGeom>
              <a:avLst/>
              <a:gdLst>
                <a:gd name="T0" fmla="*/ 0 w 3250"/>
                <a:gd name="T1" fmla="*/ 3250 h 3250"/>
                <a:gd name="T2" fmla="*/ 0 w 3250"/>
                <a:gd name="T3" fmla="*/ 0 h 3250"/>
                <a:gd name="T4" fmla="*/ 3250 w 3250"/>
                <a:gd name="T5" fmla="*/ 0 h 3250"/>
                <a:gd name="T6" fmla="*/ 3250 w 3250"/>
                <a:gd name="T7" fmla="*/ 3250 h 3250"/>
                <a:gd name="T8" fmla="*/ 0 w 3250"/>
                <a:gd name="T9" fmla="*/ 3250 h 3250"/>
                <a:gd name="T10" fmla="*/ 3250 w 3250"/>
                <a:gd name="T11" fmla="*/ 2000 h 3250"/>
                <a:gd name="T12" fmla="*/ 2553 w 3250"/>
                <a:gd name="T13" fmla="*/ 2000 h 3250"/>
                <a:gd name="T14" fmla="*/ 2535 w 3250"/>
                <a:gd name="T15" fmla="*/ 1985 h 3250"/>
                <a:gd name="T16" fmla="*/ 2379 w 3250"/>
                <a:gd name="T17" fmla="*/ 1362 h 3250"/>
                <a:gd name="T18" fmla="*/ 2360 w 3250"/>
                <a:gd name="T19" fmla="*/ 1347 h 3250"/>
                <a:gd name="T20" fmla="*/ 1987 w 3250"/>
                <a:gd name="T21" fmla="*/ 1347 h 3250"/>
                <a:gd name="T22" fmla="*/ 1969 w 3250"/>
                <a:gd name="T23" fmla="*/ 1332 h 3250"/>
                <a:gd name="T24" fmla="*/ 1768 w 3250"/>
                <a:gd name="T25" fmla="*/ 512 h 3250"/>
                <a:gd name="T26" fmla="*/ 1731 w 3250"/>
                <a:gd name="T27" fmla="*/ 512 h 3250"/>
                <a:gd name="T28" fmla="*/ 1227 w 3250"/>
                <a:gd name="T29" fmla="*/ 2467 h 3250"/>
                <a:gd name="T30" fmla="*/ 1195 w 3250"/>
                <a:gd name="T31" fmla="*/ 2476 h 3250"/>
                <a:gd name="T32" fmla="*/ 732 w 3250"/>
                <a:gd name="T33" fmla="*/ 2014 h 3250"/>
                <a:gd name="T34" fmla="*/ 705 w 3250"/>
                <a:gd name="T35" fmla="*/ 2014 h 3250"/>
                <a:gd name="T36" fmla="*/ 474 w 3250"/>
                <a:gd name="T37" fmla="*/ 2244 h 3250"/>
                <a:gd name="T38" fmla="*/ 461 w 3250"/>
                <a:gd name="T39" fmla="*/ 2250 h 3250"/>
                <a:gd name="T40" fmla="*/ 0 w 3250"/>
                <a:gd name="T41" fmla="*/ 2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0" h="3250">
                  <a:moveTo>
                    <a:pt x="0" y="32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50" y="0"/>
                    <a:pt x="3250" y="0"/>
                    <a:pt x="3250" y="0"/>
                  </a:cubicBezTo>
                  <a:cubicBezTo>
                    <a:pt x="3250" y="3250"/>
                    <a:pt x="3250" y="3250"/>
                    <a:pt x="3250" y="3250"/>
                  </a:cubicBezTo>
                  <a:lnTo>
                    <a:pt x="0" y="3250"/>
                  </a:lnTo>
                  <a:close/>
                  <a:moveTo>
                    <a:pt x="3250" y="2000"/>
                  </a:moveTo>
                  <a:cubicBezTo>
                    <a:pt x="2553" y="2000"/>
                    <a:pt x="2553" y="2000"/>
                    <a:pt x="2553" y="2000"/>
                  </a:cubicBezTo>
                  <a:cubicBezTo>
                    <a:pt x="2544" y="2000"/>
                    <a:pt x="2537" y="1994"/>
                    <a:pt x="2535" y="1985"/>
                  </a:cubicBezTo>
                  <a:cubicBezTo>
                    <a:pt x="2379" y="1362"/>
                    <a:pt x="2379" y="1362"/>
                    <a:pt x="2379" y="1362"/>
                  </a:cubicBezTo>
                  <a:cubicBezTo>
                    <a:pt x="2377" y="1353"/>
                    <a:pt x="2369" y="1347"/>
                    <a:pt x="2360" y="1347"/>
                  </a:cubicBezTo>
                  <a:cubicBezTo>
                    <a:pt x="1987" y="1347"/>
                    <a:pt x="1987" y="1347"/>
                    <a:pt x="1987" y="1347"/>
                  </a:cubicBezTo>
                  <a:cubicBezTo>
                    <a:pt x="1978" y="1347"/>
                    <a:pt x="1971" y="1341"/>
                    <a:pt x="1969" y="1332"/>
                  </a:cubicBezTo>
                  <a:cubicBezTo>
                    <a:pt x="1768" y="512"/>
                    <a:pt x="1768" y="512"/>
                    <a:pt x="1768" y="512"/>
                  </a:cubicBezTo>
                  <a:cubicBezTo>
                    <a:pt x="1764" y="493"/>
                    <a:pt x="1736" y="493"/>
                    <a:pt x="1731" y="512"/>
                  </a:cubicBezTo>
                  <a:cubicBezTo>
                    <a:pt x="1227" y="2467"/>
                    <a:pt x="1227" y="2467"/>
                    <a:pt x="1227" y="2467"/>
                  </a:cubicBezTo>
                  <a:cubicBezTo>
                    <a:pt x="1223" y="2482"/>
                    <a:pt x="1205" y="2487"/>
                    <a:pt x="1195" y="2476"/>
                  </a:cubicBezTo>
                  <a:cubicBezTo>
                    <a:pt x="732" y="2014"/>
                    <a:pt x="732" y="2014"/>
                    <a:pt x="732" y="2014"/>
                  </a:cubicBezTo>
                  <a:cubicBezTo>
                    <a:pt x="725" y="2006"/>
                    <a:pt x="713" y="2006"/>
                    <a:pt x="705" y="2014"/>
                  </a:cubicBezTo>
                  <a:cubicBezTo>
                    <a:pt x="474" y="2244"/>
                    <a:pt x="474" y="2244"/>
                    <a:pt x="474" y="2244"/>
                  </a:cubicBezTo>
                  <a:cubicBezTo>
                    <a:pt x="471" y="2248"/>
                    <a:pt x="466" y="2250"/>
                    <a:pt x="461" y="2250"/>
                  </a:cubicBezTo>
                  <a:cubicBezTo>
                    <a:pt x="0" y="2250"/>
                    <a:pt x="0" y="2250"/>
                    <a:pt x="0" y="225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73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1BA6535-466C-42D2-8651-01F96CFFF975}"/>
              </a:ext>
            </a:extLst>
          </p:cNvPr>
          <p:cNvSpPr txBox="1">
            <a:spLocks/>
          </p:cNvSpPr>
          <p:nvPr/>
        </p:nvSpPr>
        <p:spPr>
          <a:xfrm>
            <a:off x="1007758" y="618692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https://azure.microsoft.com/en-us/resources/templates/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B2924D-E8C8-4BB9-8E01-D8D31DF9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20271F-7162-4892-8717-9CF975B5E3FF}"/>
              </a:ext>
            </a:extLst>
          </p:cNvPr>
          <p:cNvSpPr txBox="1">
            <a:spLocks/>
          </p:cNvSpPr>
          <p:nvPr/>
        </p:nvSpPr>
        <p:spPr>
          <a:xfrm>
            <a:off x="1002501" y="648646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https://github.com/Azure/azure-quickstart-templates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C878A-223E-4C9C-9E18-0BF1DAAA7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37076"/>
            <a:ext cx="11567160" cy="553998"/>
          </a:xfrm>
        </p:spPr>
        <p:txBody>
          <a:bodyPr/>
          <a:lstStyle/>
          <a:p>
            <a:r>
              <a:rPr lang="en-NZ" dirty="0"/>
              <a:t>You may export ARM Templates at time of creation of resources in the portal and after resources have been deployed. It is helpful to know the differences between these methods. *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1A7E2-47C9-4E99-AC15-CC7428F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Export ARM Templates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2060E0-19DB-4D60-998F-B692ECDD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11604"/>
              </p:ext>
            </p:extLst>
          </p:nvPr>
        </p:nvGraphicFramePr>
        <p:xfrm>
          <a:off x="446087" y="2082447"/>
          <a:ext cx="1131784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924">
                  <a:extLst>
                    <a:ext uri="{9D8B030D-6E8A-4147-A177-3AD203B41FA5}">
                      <a16:colId xmlns:a16="http://schemas.microsoft.com/office/drawing/2014/main" val="807375120"/>
                    </a:ext>
                  </a:extLst>
                </a:gridCol>
                <a:gridCol w="5658924">
                  <a:extLst>
                    <a:ext uri="{9D8B030D-6E8A-4147-A177-3AD203B41FA5}">
                      <a16:colId xmlns:a16="http://schemas.microsoft.com/office/drawing/2014/main" val="230241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During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After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9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Export only resource(s) being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 single resource or entire Resource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Smart parameter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Limited parameter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Only exports properties exposed in create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most properties and nested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8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Cleaner template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Template requires some clean-up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3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Currently exports components in reverse order (still works correctly though)*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components in logical order*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66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NZ" b="1" dirty="0"/>
                        <a:t>When to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building a new basic or complex set of resources from components that are </a:t>
                      </a:r>
                      <a:r>
                        <a:rPr lang="en-NZ" i="1" dirty="0"/>
                        <a:t>not yet deployed</a:t>
                      </a:r>
                      <a:r>
                        <a:rPr lang="en-NZ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templating </a:t>
                      </a:r>
                      <a:r>
                        <a:rPr lang="en-NZ" i="1" dirty="0"/>
                        <a:t>complex resources</a:t>
                      </a:r>
                      <a:r>
                        <a:rPr lang="en-NZ" dirty="0"/>
                        <a:t> that are already 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</a:t>
                      </a:r>
                      <a:r>
                        <a:rPr lang="en-NZ" i="1" dirty="0"/>
                        <a:t>After Deployment </a:t>
                      </a:r>
                      <a:r>
                        <a:rPr lang="en-NZ" dirty="0"/>
                        <a:t>method results in an </a:t>
                      </a:r>
                      <a:r>
                        <a:rPr lang="en-NZ" i="1" dirty="0"/>
                        <a:t>unclear</a:t>
                      </a:r>
                      <a:r>
                        <a:rPr lang="en-NZ" dirty="0"/>
                        <a:t> or </a:t>
                      </a:r>
                      <a:r>
                        <a:rPr lang="en-NZ" i="1" dirty="0"/>
                        <a:t>broken</a:t>
                      </a:r>
                      <a:r>
                        <a:rPr lang="en-NZ" dirty="0"/>
                        <a:t>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you want to </a:t>
                      </a:r>
                      <a:r>
                        <a:rPr lang="en-NZ" i="1" dirty="0"/>
                        <a:t>export all properties</a:t>
                      </a:r>
                      <a:r>
                        <a:rPr lang="en-NZ" dirty="0"/>
                        <a:t> on a deployed resource or nested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97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CE566D-8B7F-4983-952A-A47AFBA4B295}"/>
              </a:ext>
            </a:extLst>
          </p:cNvPr>
          <p:cNvSpPr txBox="1"/>
          <p:nvPr/>
        </p:nvSpPr>
        <p:spPr>
          <a:xfrm>
            <a:off x="1093076" y="6264166"/>
            <a:ext cx="1067085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NZ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*Note: ARM Template export has regular enhancements, so these will change.</a:t>
            </a:r>
          </a:p>
        </p:txBody>
      </p:sp>
    </p:spTree>
    <p:extLst>
      <p:ext uri="{BB962C8B-B14F-4D97-AF65-F5344CB8AC3E}">
        <p14:creationId xmlns:p14="http://schemas.microsoft.com/office/powerpoint/2010/main" val="4222264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15c98cf3-0896-4040-874f-f436925621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1417</Words>
  <Application>Microsoft Office PowerPoint</Application>
  <PresentationFormat>Custom</PresentationFormat>
  <Paragraphs>188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Semibold</vt:lpstr>
      <vt:lpstr>Segoe UI Semilight</vt:lpstr>
      <vt:lpstr>Wingdings</vt:lpstr>
      <vt:lpstr>Azure PPT Template - 2018</vt:lpstr>
      <vt:lpstr>Using Azure Resource Manager Templates to supercharge your Azure Deployments</vt:lpstr>
      <vt:lpstr>Azure Resource Manager (ARM) Templates</vt:lpstr>
      <vt:lpstr>The journey of an Azure Professional</vt:lpstr>
      <vt:lpstr>What are ARM Templates?</vt:lpstr>
      <vt:lpstr>Features of ARM Templates</vt:lpstr>
      <vt:lpstr>Recommended Tools</vt:lpstr>
      <vt:lpstr>Section 1 - Getting Setup</vt:lpstr>
      <vt:lpstr>Creating ARM Templates</vt:lpstr>
      <vt:lpstr>When to Export ARM Templates</vt:lpstr>
      <vt:lpstr>Section 2 - Creating an ARM Template</vt:lpstr>
      <vt:lpstr>Components of an ARM Template</vt:lpstr>
      <vt:lpstr>Section 3 - Deploying an ARM Template</vt:lpstr>
      <vt:lpstr>Methods of Deploying ARM Templates</vt:lpstr>
      <vt:lpstr>Section 4 - Functions, Advanced Techniques &amp; Tips</vt:lpstr>
      <vt:lpstr>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Daniel Scott-Raynsford</cp:lastModifiedBy>
  <cp:revision>67</cp:revision>
  <dcterms:modified xsi:type="dcterms:W3CDTF">2019-04-22T07:14:35Z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