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3" r:id="rId3"/>
    <p:sldId id="257" r:id="rId4"/>
    <p:sldId id="277" r:id="rId5"/>
    <p:sldId id="278" r:id="rId6"/>
    <p:sldId id="279" r:id="rId7"/>
    <p:sldId id="291" r:id="rId8"/>
    <p:sldId id="292" r:id="rId9"/>
    <p:sldId id="281" r:id="rId10"/>
    <p:sldId id="282" r:id="rId11"/>
    <p:sldId id="259" r:id="rId12"/>
    <p:sldId id="258" r:id="rId13"/>
    <p:sldId id="285" r:id="rId14"/>
    <p:sldId id="261" r:id="rId15"/>
    <p:sldId id="262" r:id="rId16"/>
    <p:sldId id="263" r:id="rId17"/>
    <p:sldId id="264" r:id="rId18"/>
    <p:sldId id="265" r:id="rId19"/>
    <p:sldId id="269" r:id="rId20"/>
    <p:sldId id="270" r:id="rId21"/>
    <p:sldId id="271" r:id="rId22"/>
    <p:sldId id="287" r:id="rId23"/>
    <p:sldId id="289" r:id="rId24"/>
    <p:sldId id="290" r:id="rId25"/>
    <p:sldId id="272" r:id="rId26"/>
    <p:sldId id="273" r:id="rId27"/>
    <p:sldId id="274" r:id="rId28"/>
    <p:sldId id="275" r:id="rId29"/>
    <p:sldId id="276" r:id="rId30"/>
    <p:sldId id="286" r:id="rId31"/>
    <p:sldId id="288" r:id="rId32"/>
    <p:sldId id="283" r:id="rId33"/>
    <p:sldId id="284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14/12/2017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99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5" r:id="rId25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sanz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D324-4406-419B-BE10-00C6EADC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Full-</a:t>
            </a:r>
            <a:r>
              <a:rPr lang="ca-ES" dirty="0" err="1"/>
              <a:t>stack</a:t>
            </a:r>
            <a:r>
              <a:rPr lang="ca-ES" dirty="0"/>
              <a:t> </a:t>
            </a:r>
            <a:r>
              <a:rPr lang="ca-ES" dirty="0" err="1"/>
              <a:t>developer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Expert in .NET &amp; </a:t>
            </a:r>
            <a:r>
              <a:rPr lang="ca-ES" dirty="0" err="1"/>
              <a:t>Cloud</a:t>
            </a:r>
            <a:r>
              <a:rPr lang="ca-ES" dirty="0"/>
              <a:t> </a:t>
            </a:r>
            <a:r>
              <a:rPr lang="ca-ES" dirty="0" err="1"/>
              <a:t>solutions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rtomas@plainconcepts.com</a:t>
            </a:r>
          </a:p>
          <a:p>
            <a:endParaRPr lang="ca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368923-59E7-4B82-8E98-9F1794B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Ramón Tomás	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988694CE-5C6F-43E7-8036-ECE681D30A9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r="11196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Software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Experience in pharma diagnostics, homeland security and travel industries</a:t>
            </a:r>
          </a:p>
          <a:p>
            <a:endParaRPr lang="en-US" noProof="0" dirty="0">
              <a:hlinkClick r:id="rId3"/>
            </a:endParaRPr>
          </a:p>
          <a:p>
            <a:r>
              <a:rPr lang="en-US" noProof="0" dirty="0">
                <a:hlinkClick r:id="rId3"/>
              </a:rPr>
              <a:t>https://www.linkedin.com/in/david-sanz/</a:t>
            </a:r>
            <a:endParaRPr lang="en-US" noProof="0" dirty="0"/>
          </a:p>
          <a:p>
            <a:r>
              <a:rPr lang="en-US" noProof="0" dirty="0"/>
              <a:t>dsanz@plainconcepts.com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 descr="A person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6" r="23016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David Sanz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Consultant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C7B3BA-6AAB-4C28-B450-5BC6E2148D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/>
              <a:t>Software </a:t>
            </a:r>
            <a:r>
              <a:rPr lang="en-US" u="sng" noProof="0" dirty="0"/>
              <a:t>Developme</a:t>
            </a:r>
            <a:r>
              <a:rPr lang="en-US" noProof="0" dirty="0"/>
              <a:t>nt Engineer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@</a:t>
            </a:r>
            <a:r>
              <a:rPr lang="en-US" noProof="0" dirty="0" err="1"/>
              <a:t>dsrodenas</a:t>
            </a:r>
            <a:r>
              <a:rPr lang="en-US" noProof="0" dirty="0"/>
              <a:t> (twitter)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94C0F9-8CE5-4EFE-9114-CCCD3FCF88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390626"/>
            <a:ext cx="7101551" cy="2622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1268</Words>
  <Application>Microsoft Office PowerPoint</Application>
  <PresentationFormat>Panorámica</PresentationFormat>
  <Paragraphs>176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Ramón Tomás 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David Sanz</cp:lastModifiedBy>
  <cp:revision>128</cp:revision>
  <dcterms:created xsi:type="dcterms:W3CDTF">2017-10-28T16:40:45Z</dcterms:created>
  <dcterms:modified xsi:type="dcterms:W3CDTF">2017-12-14T16:10:00Z</dcterms:modified>
</cp:coreProperties>
</file>