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418" r:id="rId5"/>
    <p:sldId id="419" r:id="rId6"/>
    <p:sldId id="420" r:id="rId7"/>
    <p:sldId id="436" r:id="rId8"/>
    <p:sldId id="437" r:id="rId9"/>
    <p:sldId id="438" r:id="rId10"/>
    <p:sldId id="441" r:id="rId11"/>
    <p:sldId id="439" r:id="rId12"/>
    <p:sldId id="442" r:id="rId13"/>
    <p:sldId id="440" r:id="rId14"/>
    <p:sldId id="434" r:id="rId15"/>
    <p:sldId id="398" r:id="rId16"/>
    <p:sldId id="417" r:id="rId17"/>
  </p:sldIdLst>
  <p:sldSz cx="12192000" cy="6858000"/>
  <p:notesSz cx="6858000" cy="9144000"/>
  <p:embeddedFontLs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35-Thin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85" d="100"/>
          <a:sy n="85" d="100"/>
        </p:scale>
        <p:origin x="629" y="43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Microservices</a:t>
            </a:r>
            <a:r>
              <a:rPr lang="es-ES" b="1" dirty="0"/>
              <a:t> </a:t>
            </a:r>
            <a:r>
              <a:rPr lang="es-ES" b="1" dirty="0" err="1"/>
              <a:t>Architecture</a:t>
            </a:r>
            <a:r>
              <a:rPr lang="es-ES" b="1" dirty="0"/>
              <a:t> MSA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MSA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066288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Adopt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DevOps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methodology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Continous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Integration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Continuous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Deployment</a:t>
            </a:r>
            <a:r>
              <a:rPr lang="es-ES" dirty="0">
                <a:solidFill>
                  <a:prstClr val="black"/>
                </a:solidFill>
              </a:rPr>
              <a:t> (CI/CD)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Faster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independent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deliveries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Automated</a:t>
            </a:r>
            <a:r>
              <a:rPr lang="es-ES" dirty="0">
                <a:solidFill>
                  <a:prstClr val="black"/>
                </a:solidFill>
              </a:rPr>
              <a:t> QA and </a:t>
            </a:r>
            <a:r>
              <a:rPr lang="es-ES" dirty="0" err="1">
                <a:solidFill>
                  <a:prstClr val="black"/>
                </a:solidFill>
              </a:rPr>
              <a:t>Deployments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br>
              <a:rPr lang="es-ES" dirty="0"/>
            </a:br>
            <a:r>
              <a:rPr lang="es-ES" dirty="0" err="1"/>
              <a:t>Automation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1026" name="Picture 2" descr="Resultado de imagen de devops cicd">
            <a:extLst>
              <a:ext uri="{FF2B5EF4-FFF2-40B4-BE49-F238E27FC236}">
                <a16:creationId xmlns:a16="http://schemas.microsoft.com/office/drawing/2014/main" id="{324E31C9-FA4C-455B-A07E-A1BF083F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9193"/>
            <a:ext cx="5962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9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  <a:p>
            <a:r>
              <a:rPr lang="es-ES" dirty="0" err="1"/>
              <a:t>Resilience</a:t>
            </a:r>
            <a:endParaRPr lang="es-ES" dirty="0"/>
          </a:p>
          <a:p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  <a:p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</a:t>
            </a:r>
            <a:r>
              <a:rPr lang="en-US" dirty="0" err="1">
                <a:solidFill>
                  <a:prstClr val="black"/>
                </a:solidFill>
              </a:rPr>
              <a:t>ach</a:t>
            </a:r>
            <a:r>
              <a:rPr lang="en-US" dirty="0">
                <a:solidFill>
                  <a:prstClr val="black"/>
                </a:solidFill>
              </a:rPr>
              <a:t> microservice owns its own data 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</a:t>
            </a:r>
            <a:r>
              <a:rPr lang="en-US" dirty="0" err="1">
                <a:solidFill>
                  <a:prstClr val="black"/>
                </a:solidFill>
              </a:rPr>
              <a:t>olyglot</a:t>
            </a:r>
            <a:r>
              <a:rPr lang="en-US" dirty="0">
                <a:solidFill>
                  <a:prstClr val="black"/>
                </a:solidFill>
              </a:rPr>
              <a:t> microservices and persistence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</a:t>
            </a:r>
            <a:r>
              <a:rPr lang="en-US" dirty="0" err="1">
                <a:solidFill>
                  <a:prstClr val="black"/>
                </a:solidFill>
              </a:rPr>
              <a:t>ata</a:t>
            </a:r>
            <a:r>
              <a:rPr lang="en-US" dirty="0">
                <a:solidFill>
                  <a:prstClr val="black"/>
                </a:solidFill>
              </a:rPr>
              <a:t> must not be shared with other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Data </a:t>
            </a:r>
            <a:r>
              <a:rPr lang="es-ES" dirty="0" err="1">
                <a:solidFill>
                  <a:prstClr val="black"/>
                </a:solidFill>
              </a:rPr>
              <a:t>must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be </a:t>
            </a:r>
            <a:r>
              <a:rPr lang="es-ES" dirty="0" err="1">
                <a:solidFill>
                  <a:prstClr val="black"/>
                </a:solidFill>
              </a:rPr>
              <a:t>directly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queried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db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3D3370-E7FD-491A-AE80-BA13AD25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2" y="3715981"/>
            <a:ext cx="5025808" cy="2494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E83E3-5AFC-4FB2-9D50-1A10B38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647310"/>
            <a:ext cx="5363468" cy="2781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64261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chatty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retrievieng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multiple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fine-</a:t>
            </a:r>
            <a:r>
              <a:rPr lang="es-ES" dirty="0" err="1">
                <a:solidFill>
                  <a:prstClr val="black"/>
                </a:solidFill>
              </a:rPr>
              <a:t>grained</a:t>
            </a:r>
            <a:r>
              <a:rPr lang="es-ES" dirty="0">
                <a:solidFill>
                  <a:prstClr val="black"/>
                </a:solidFill>
              </a:rPr>
              <a:t> Api </a:t>
            </a:r>
            <a:r>
              <a:rPr lang="es-ES" dirty="0" err="1">
                <a:solidFill>
                  <a:prstClr val="black"/>
                </a:solidFill>
              </a:rPr>
              <a:t>Gateways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read</a:t>
            </a:r>
            <a:r>
              <a:rPr lang="es-ES" dirty="0">
                <a:solidFill>
                  <a:prstClr val="black"/>
                </a:solidFill>
              </a:rPr>
              <a:t>-data </a:t>
            </a:r>
            <a:r>
              <a:rPr lang="es-ES" dirty="0" err="1">
                <a:solidFill>
                  <a:prstClr val="black"/>
                </a:solidFill>
              </a:rPr>
              <a:t>models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materialized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views</a:t>
            </a:r>
            <a:r>
              <a:rPr lang="es-ES" dirty="0">
                <a:solidFill>
                  <a:prstClr val="black"/>
                </a:solidFill>
              </a:rPr>
              <a:t>)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aggregation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CAP </a:t>
            </a:r>
            <a:r>
              <a:rPr lang="es-ES" dirty="0" err="1">
                <a:solidFill>
                  <a:prstClr val="black"/>
                </a:solidFill>
              </a:rPr>
              <a:t>Theorem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Ensure</a:t>
            </a:r>
            <a:r>
              <a:rPr lang="es-ES" dirty="0">
                <a:solidFill>
                  <a:prstClr val="black"/>
                </a:solidFill>
              </a:rPr>
              <a:t> eventual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r>
              <a:rPr lang="es-ES" dirty="0">
                <a:solidFill>
                  <a:prstClr val="black"/>
                </a:solidFill>
              </a:rPr>
              <a:t> (CQRS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ECC25-A08D-4933-BA63-5DE8E98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213846"/>
            <a:ext cx="5314163" cy="303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Resultado de imagen de api gateways microservices">
            <a:extLst>
              <a:ext uri="{FF2B5EF4-FFF2-40B4-BE49-F238E27FC236}">
                <a16:creationId xmlns:a16="http://schemas.microsoft.com/office/drawing/2014/main" id="{7F68DAF7-E1C1-40A3-A5B7-97554E2A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1" y="238981"/>
            <a:ext cx="322317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64494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/Response Http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client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Client apps 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orchestrate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synchronous</a:t>
            </a:r>
            <a:r>
              <a:rPr lang="es-ES" dirty="0">
                <a:solidFill>
                  <a:prstClr val="black"/>
                </a:solidFill>
              </a:rPr>
              <a:t> Http </a:t>
            </a:r>
            <a:r>
              <a:rPr lang="es-ES" dirty="0" err="1">
                <a:solidFill>
                  <a:prstClr val="black"/>
                </a:solidFill>
              </a:rPr>
              <a:t>calls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between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interaction</a:t>
            </a:r>
            <a:r>
              <a:rPr lang="es-ES" dirty="0">
                <a:solidFill>
                  <a:prstClr val="black"/>
                </a:solidFill>
              </a:rPr>
              <a:t> as </a:t>
            </a:r>
            <a:r>
              <a:rPr lang="es-ES" dirty="0" err="1">
                <a:solidFill>
                  <a:prstClr val="black"/>
                </a:solidFill>
              </a:rPr>
              <a:t>an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event-driven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choreography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message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Idempotency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23652-41C8-41C7-A5AE-D064B657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0" y="2672079"/>
            <a:ext cx="6086840" cy="32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Resilience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7213336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fault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tolerant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recovers</a:t>
            </a:r>
            <a:r>
              <a:rPr lang="es-ES" dirty="0">
                <a:solidFill>
                  <a:prstClr val="black"/>
                </a:solidFill>
              </a:rPr>
              <a:t> after a </a:t>
            </a:r>
            <a:r>
              <a:rPr lang="es-ES" dirty="0" err="1">
                <a:solidFill>
                  <a:prstClr val="black"/>
                </a:solidFill>
              </a:rPr>
              <a:t>network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avoiding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downtime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loss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timeouts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exponential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backoff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policies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Breaker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Limit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requests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Health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monitoring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failure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6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632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19235</TotalTime>
  <Words>238</Words>
  <Application>Microsoft Office PowerPoint</Application>
  <PresentationFormat>Panorámica</PresentationFormat>
  <Paragraphs>63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Tw Cen MT</vt:lpstr>
      <vt:lpstr>Courier New</vt:lpstr>
      <vt:lpstr>Open Sans</vt:lpstr>
      <vt:lpstr>Calibri</vt:lpstr>
      <vt:lpstr>Helvetica35-Thin</vt:lpstr>
      <vt:lpstr>Arial</vt:lpstr>
      <vt:lpstr>ThemeLight</vt:lpstr>
      <vt:lpstr>Microservices Architecture MSA</vt:lpstr>
      <vt:lpstr>Presentación de PowerPoint</vt:lpstr>
      <vt:lpstr>Presentación de PowerPoint</vt:lpstr>
      <vt:lpstr>Decentralized Data</vt:lpstr>
      <vt:lpstr>Decentralized Data </vt:lpstr>
      <vt:lpstr>Microservices Communication </vt:lpstr>
      <vt:lpstr>Presentación de PowerPoint</vt:lpstr>
      <vt:lpstr>Design for failure</vt:lpstr>
      <vt:lpstr>Presentación de PowerPoint</vt:lpstr>
      <vt:lpstr>Infrastructure Automation</vt:lpstr>
      <vt:lpstr>Presentación de PowerPoint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939</cp:revision>
  <dcterms:created xsi:type="dcterms:W3CDTF">2015-09-03T07:07:39Z</dcterms:created>
  <dcterms:modified xsi:type="dcterms:W3CDTF">2017-11-11T10:20:08Z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