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418" r:id="rId5"/>
    <p:sldId id="419" r:id="rId6"/>
    <p:sldId id="420" r:id="rId7"/>
    <p:sldId id="436" r:id="rId8"/>
    <p:sldId id="437" r:id="rId9"/>
    <p:sldId id="441" r:id="rId10"/>
    <p:sldId id="439" r:id="rId11"/>
    <p:sldId id="456" r:id="rId12"/>
    <p:sldId id="457" r:id="rId13"/>
    <p:sldId id="458" r:id="rId14"/>
    <p:sldId id="459" r:id="rId15"/>
    <p:sldId id="446" r:id="rId16"/>
    <p:sldId id="460" r:id="rId17"/>
    <p:sldId id="461" r:id="rId18"/>
    <p:sldId id="454" r:id="rId19"/>
    <p:sldId id="398" r:id="rId20"/>
    <p:sldId id="417" r:id="rId21"/>
  </p:sldIdLst>
  <p:sldSz cx="12192000" cy="6858000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  <p:embeddedFont>
      <p:font typeface="Helvetica35-Thin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1481" autoAdjust="0"/>
  </p:normalViewPr>
  <p:slideViewPr>
    <p:cSldViewPr snapToGrid="0">
      <p:cViewPr>
        <p:scale>
          <a:sx n="85" d="100"/>
          <a:sy n="85" d="100"/>
        </p:scale>
        <p:origin x="629" y="43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15/11/2017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22.11.2017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Orchestrators</a:t>
            </a:r>
            <a:endParaRPr lang="es-E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NOMBRE DEL PONENTE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 err="1"/>
              <a:t>Orchestrators</a:t>
            </a:r>
            <a:r>
              <a:rPr lang="es-ES" dirty="0"/>
              <a:t>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CARGO DEL 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721147" cy="3196532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command line tool or UI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Instructions can be executed through command line or scripts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Instructions contains </a:t>
            </a:r>
            <a:r>
              <a:rPr lang="en-US" dirty="0" err="1"/>
              <a:t>params</a:t>
            </a:r>
            <a:r>
              <a:rPr lang="en-US" dirty="0"/>
              <a:t> like image, # of replicas, container details,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,…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Master creates instances and a deployment controller continuously monitors those instances.</a:t>
            </a:r>
          </a:p>
          <a:p>
            <a:pPr lvl="0">
              <a:buClr>
                <a:srgbClr val="00D0FF"/>
              </a:buClr>
              <a:buSzPct val="110000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Kubernetes</a:t>
            </a:r>
            <a:br>
              <a:rPr lang="es-ES" dirty="0"/>
            </a:br>
            <a:r>
              <a:rPr lang="es-ES" dirty="0" err="1"/>
              <a:t>Deployment</a:t>
            </a:r>
            <a:br>
              <a:rPr lang="es-ES" dirty="0"/>
            </a:b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D5C49068-2B50-4214-97D1-4A2E68EE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19" y="1933575"/>
            <a:ext cx="5494975" cy="38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721147" cy="3196532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 Service is an abstraction which defines a logical set of Pods and a policy by which to access them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 Service routes traffic across a set of Pods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Allows discovery and routing among dependent Pods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set of Pods targeted by a Service is determined by a </a:t>
            </a:r>
            <a:r>
              <a:rPr lang="en-US" dirty="0" err="1"/>
              <a:t>LabelSelector</a:t>
            </a:r>
            <a:endParaRPr lang="en-U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Services expose a fixed IP address for internal-cluster communication but can optionally be exposed outside the cluster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Kubernetes</a:t>
            </a:r>
            <a:br>
              <a:rPr lang="es-ES" dirty="0"/>
            </a:br>
            <a:r>
              <a:rPr lang="es-ES" dirty="0" err="1"/>
              <a:t>Services</a:t>
            </a:r>
            <a:br>
              <a:rPr lang="es-ES" dirty="0"/>
            </a:b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BCA2F65-34B0-4DD3-BAE0-44AAC64E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72" y="1343025"/>
            <a:ext cx="4895183" cy="50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Scaling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252B8B6-5C75-40AA-9831-379F11222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340" y="1795743"/>
            <a:ext cx="8337319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Rolling updates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8EA48D84-B4A8-4466-B3F1-FD9A5B58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17" y="2478794"/>
            <a:ext cx="11796763" cy="31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2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9961018" cy="3196532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Namespaces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Replicas </a:t>
            </a:r>
            <a:r>
              <a:rPr lang="en-US" dirty="0" err="1"/>
              <a:t>autoscale</a:t>
            </a:r>
            <a:r>
              <a:rPr lang="en-US" dirty="0"/>
              <a:t> based on node </a:t>
            </a:r>
            <a:r>
              <a:rPr lang="en-US" dirty="0" err="1"/>
              <a:t>cpu</a:t>
            </a:r>
            <a:r>
              <a:rPr lang="en-US" dirty="0"/>
              <a:t>, ram,..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Network policies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Nodes affinity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Compute resource management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Jobs &amp; </a:t>
            </a:r>
            <a:r>
              <a:rPr lang="en-US" dirty="0" err="1"/>
              <a:t>Cron</a:t>
            </a:r>
            <a:r>
              <a:rPr lang="en-US" dirty="0"/>
              <a:t> jobs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Volumes to share resources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 err="1"/>
              <a:t>Features</a:t>
            </a:r>
            <a:br>
              <a:rPr lang="es-ES" dirty="0"/>
            </a:b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37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8CEAAD-8F71-4570-975A-5200855A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4BD6C-1639-496B-9B43-13A8494A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z="4800" dirty="0"/>
              <a:t>Workshop: </a:t>
            </a:r>
            <a:r>
              <a:rPr lang="es-ES" sz="4800" dirty="0" err="1"/>
              <a:t>deploying</a:t>
            </a:r>
            <a:r>
              <a:rPr lang="es-ES" sz="4800" dirty="0"/>
              <a:t> K8S</a:t>
            </a:r>
          </a:p>
        </p:txBody>
      </p:sp>
    </p:spTree>
    <p:extLst>
      <p:ext uri="{BB962C8B-B14F-4D97-AF65-F5344CB8AC3E}">
        <p14:creationId xmlns:p14="http://schemas.microsoft.com/office/powerpoint/2010/main" val="156694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Orchestrator</a:t>
            </a:r>
            <a:r>
              <a:rPr lang="es-ES" dirty="0"/>
              <a:t> </a:t>
            </a:r>
            <a:r>
              <a:rPr lang="es-ES" dirty="0" err="1"/>
              <a:t>Concepts</a:t>
            </a:r>
            <a:endParaRPr lang="es-ES" dirty="0"/>
          </a:p>
          <a:p>
            <a:r>
              <a:rPr lang="es-ES" dirty="0" err="1"/>
              <a:t>Kubernetes</a:t>
            </a:r>
            <a:endParaRPr lang="es-ES" dirty="0"/>
          </a:p>
          <a:p>
            <a:r>
              <a:rPr lang="es-ES" dirty="0"/>
              <a:t>Workshop</a:t>
            </a:r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Orchestrator</a:t>
            </a:r>
            <a:r>
              <a:rPr lang="es-ES" dirty="0"/>
              <a:t> </a:t>
            </a:r>
            <a:r>
              <a:rPr lang="es-ES" dirty="0" err="1"/>
              <a:t>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D0FF"/>
              </a:buClr>
              <a:buSzPct val="110000"/>
            </a:pPr>
            <a:r>
              <a:rPr lang="es-ES" dirty="0" err="1">
                <a:solidFill>
                  <a:prstClr val="black"/>
                </a:solidFill>
              </a:rPr>
              <a:t>Containers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sound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nice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but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how</a:t>
            </a:r>
            <a:r>
              <a:rPr lang="es-ES" dirty="0">
                <a:solidFill>
                  <a:prstClr val="black"/>
                </a:solidFill>
              </a:rPr>
              <a:t> do </a:t>
            </a:r>
            <a:r>
              <a:rPr lang="es-ES" dirty="0" err="1">
                <a:solidFill>
                  <a:prstClr val="black"/>
                </a:solidFill>
              </a:rPr>
              <a:t>they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fit</a:t>
            </a:r>
            <a:r>
              <a:rPr lang="es-ES" dirty="0">
                <a:solidFill>
                  <a:prstClr val="black"/>
                </a:solidFill>
              </a:rPr>
              <a:t> in a </a:t>
            </a:r>
            <a:r>
              <a:rPr lang="es-ES" b="1" dirty="0" err="1">
                <a:solidFill>
                  <a:prstClr val="black"/>
                </a:solidFill>
              </a:rPr>
              <a:t>Prod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environment</a:t>
            </a:r>
            <a:r>
              <a:rPr lang="es-ES" dirty="0">
                <a:solidFill>
                  <a:prstClr val="black"/>
                </a:solidFill>
              </a:rPr>
              <a:t>?</a:t>
            </a:r>
          </a:p>
          <a:p>
            <a:pPr lvl="0">
              <a:buClr>
                <a:srgbClr val="00D0FF"/>
              </a:buClr>
              <a:buSzPct val="110000"/>
            </a:pPr>
            <a:r>
              <a:rPr lang="es-ES" dirty="0" err="1">
                <a:solidFill>
                  <a:prstClr val="black"/>
                </a:solidFill>
              </a:rPr>
              <a:t>What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about</a:t>
            </a:r>
            <a:r>
              <a:rPr lang="es-ES" dirty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prstClr val="black"/>
                </a:solidFill>
              </a:rPr>
              <a:t>Scaling</a:t>
            </a:r>
            <a:r>
              <a:rPr lang="es-ES" u="sng" dirty="0">
                <a:solidFill>
                  <a:prstClr val="black"/>
                </a:solidFill>
              </a:rPr>
              <a:t>?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prstClr val="black"/>
                </a:solidFill>
              </a:rPr>
              <a:t>Manage</a:t>
            </a:r>
            <a:r>
              <a:rPr lang="es-ES" u="sng" dirty="0">
                <a:solidFill>
                  <a:prstClr val="black"/>
                </a:solidFill>
              </a:rPr>
              <a:t> </a:t>
            </a:r>
            <a:r>
              <a:rPr lang="es-ES" u="sng" dirty="0" err="1">
                <a:solidFill>
                  <a:prstClr val="black"/>
                </a:solidFill>
              </a:rPr>
              <a:t>deployments</a:t>
            </a:r>
            <a:r>
              <a:rPr lang="es-ES" u="sng" dirty="0">
                <a:solidFill>
                  <a:prstClr val="black"/>
                </a:solidFill>
              </a:rPr>
              <a:t>?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prstClr val="black"/>
                </a:solidFill>
              </a:rPr>
              <a:t>Configuration</a:t>
            </a:r>
            <a:r>
              <a:rPr lang="es-ES" u="sng" dirty="0">
                <a:solidFill>
                  <a:prstClr val="black"/>
                </a:solidFill>
              </a:rPr>
              <a:t>?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prstClr val="black"/>
                </a:solidFill>
              </a:rPr>
              <a:t>Communication</a:t>
            </a:r>
            <a:r>
              <a:rPr lang="es-ES" u="sng" dirty="0">
                <a:solidFill>
                  <a:prstClr val="black"/>
                </a:solidFill>
              </a:rPr>
              <a:t>?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prstClr val="black"/>
                </a:solidFill>
              </a:rPr>
              <a:t>Failover</a:t>
            </a:r>
            <a:r>
              <a:rPr lang="es-ES" u="sng" dirty="0">
                <a:solidFill>
                  <a:prstClr val="black"/>
                </a:solidFill>
              </a:rPr>
              <a:t>?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prstClr val="black"/>
                </a:solidFill>
              </a:rPr>
              <a:t>Health</a:t>
            </a:r>
            <a:r>
              <a:rPr lang="es-ES" u="sng" dirty="0">
                <a:solidFill>
                  <a:prstClr val="black"/>
                </a:solidFill>
              </a:rPr>
              <a:t> </a:t>
            </a:r>
            <a:r>
              <a:rPr lang="es-ES" u="sng" dirty="0" err="1">
                <a:solidFill>
                  <a:prstClr val="black"/>
                </a:solidFill>
              </a:rPr>
              <a:t>checking</a:t>
            </a:r>
            <a:r>
              <a:rPr lang="es-ES" u="sng" dirty="0">
                <a:solidFill>
                  <a:prstClr val="black"/>
                </a:solidFill>
              </a:rPr>
              <a:t>?</a:t>
            </a:r>
          </a:p>
          <a:p>
            <a:pPr lvl="0">
              <a:buClr>
                <a:srgbClr val="00D0FF"/>
              </a:buClr>
              <a:buSzPct val="110000"/>
            </a:pPr>
            <a:endParaRPr lang="es-ES" u="sng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r>
              <a:rPr lang="es-ES" u="sng" dirty="0" err="1">
                <a:solidFill>
                  <a:prstClr val="black"/>
                </a:solidFill>
              </a:rPr>
              <a:t>Solution</a:t>
            </a:r>
            <a:r>
              <a:rPr lang="es-ES" u="sng" dirty="0">
                <a:solidFill>
                  <a:prstClr val="black"/>
                </a:solidFill>
              </a:rPr>
              <a:t>: </a:t>
            </a:r>
            <a:r>
              <a:rPr lang="es-ES" b="1" u="sng" dirty="0" err="1">
                <a:solidFill>
                  <a:prstClr val="black"/>
                </a:solidFill>
              </a:rPr>
              <a:t>Orchestrators</a:t>
            </a:r>
            <a:endParaRPr lang="en-US" b="1" u="sng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 err="1"/>
              <a:t>Introduction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18003C2-C86D-4786-A524-DF79A25D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4" y="2523565"/>
            <a:ext cx="3944079" cy="1430775"/>
          </a:xfrm>
          <a:prstGeom prst="rect">
            <a:avLst/>
          </a:prstGeom>
        </p:spPr>
      </p:pic>
      <p:pic>
        <p:nvPicPr>
          <p:cNvPr id="11" name="Picture 8" descr="Imagen relacionada">
            <a:extLst>
              <a:ext uri="{FF2B5EF4-FFF2-40B4-BE49-F238E27FC236}">
                <a16:creationId xmlns:a16="http://schemas.microsoft.com/office/drawing/2014/main" id="{4C761E7B-0A15-43B2-9780-76FFE6B4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92" y="3888224"/>
            <a:ext cx="2798841" cy="2758355"/>
          </a:xfrm>
          <a:prstGeom prst="rect">
            <a:avLst/>
          </a:prstGeom>
        </p:spPr>
      </p:pic>
      <p:pic>
        <p:nvPicPr>
          <p:cNvPr id="2052" name="Picture 4" descr="Resultado de imagen de docker swarm">
            <a:extLst>
              <a:ext uri="{FF2B5EF4-FFF2-40B4-BE49-F238E27FC236}">
                <a16:creationId xmlns:a16="http://schemas.microsoft.com/office/drawing/2014/main" id="{B9B00BF6-3819-4160-9DB1-5994659C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92" y="0"/>
            <a:ext cx="2351707" cy="23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ervice fabric containers">
            <a:extLst>
              <a:ext uri="{FF2B5EF4-FFF2-40B4-BE49-F238E27FC236}">
                <a16:creationId xmlns:a16="http://schemas.microsoft.com/office/drawing/2014/main" id="{A4942460-913C-4A0F-BC81-65DAE533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64" y="417980"/>
            <a:ext cx="18383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7" y="2955205"/>
            <a:ext cx="8701477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Automates the provisioning and management of containerized infrastructure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Specially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in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environments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hundreds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thousands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1" dirty="0"/>
              <a:t>Schedule </a:t>
            </a:r>
            <a:r>
              <a:rPr lang="es-ES" b="1" dirty="0" err="1"/>
              <a:t>deployments</a:t>
            </a:r>
            <a:r>
              <a:rPr lang="es-ES" b="1" dirty="0"/>
              <a:t> </a:t>
            </a:r>
            <a:r>
              <a:rPr lang="es-ES" dirty="0"/>
              <a:t>and </a:t>
            </a:r>
            <a:r>
              <a:rPr lang="es-ES" dirty="0" err="1"/>
              <a:t>find</a:t>
            </a:r>
            <a:r>
              <a:rPr lang="es-ES" dirty="0"/>
              <a:t> a </a:t>
            </a:r>
            <a:r>
              <a:rPr lang="es-ES" dirty="0" err="1"/>
              <a:t>suitable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 machine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container</a:t>
            </a:r>
            <a:endParaRPr lang="es-E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Watch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container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failures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automatically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reschedule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Health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monitoring</a:t>
            </a:r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Implements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Failover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r</a:t>
            </a:r>
            <a:r>
              <a:rPr lang="en-US" dirty="0" err="1">
                <a:solidFill>
                  <a:prstClr val="black"/>
                </a:solidFill>
              </a:rPr>
              <a:t>eschedule</a:t>
            </a:r>
            <a:r>
              <a:rPr lang="en-US" dirty="0">
                <a:solidFill>
                  <a:prstClr val="black"/>
                </a:solidFill>
              </a:rPr>
              <a:t> containers from failed to health machines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A</a:t>
            </a:r>
            <a:r>
              <a:rPr lang="en-US" dirty="0" err="1">
                <a:solidFill>
                  <a:prstClr val="black"/>
                </a:solidFill>
              </a:rPr>
              <a:t>llows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Scaling</a:t>
            </a:r>
            <a:r>
              <a:rPr lang="en-US" dirty="0">
                <a:solidFill>
                  <a:prstClr val="black"/>
                </a:solidFill>
              </a:rPr>
              <a:t> to add or remove container instances manually or automatically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W</a:t>
            </a:r>
            <a:r>
              <a:rPr lang="en-US" dirty="0" err="1">
                <a:solidFill>
                  <a:prstClr val="black"/>
                </a:solidFill>
              </a:rPr>
              <a:t>ith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Networking</a:t>
            </a:r>
            <a:r>
              <a:rPr lang="en-US" dirty="0">
                <a:solidFill>
                  <a:prstClr val="black"/>
                </a:solidFill>
              </a:rPr>
              <a:t> provide an overlay network for container communication across cluster machines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Provides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b="1" dirty="0" err="1">
                <a:solidFill>
                  <a:prstClr val="black"/>
                </a:solidFill>
              </a:rPr>
              <a:t>Service</a:t>
            </a:r>
            <a:r>
              <a:rPr lang="es-ES" b="1" dirty="0">
                <a:solidFill>
                  <a:prstClr val="black"/>
                </a:solidFill>
              </a:rPr>
              <a:t> Discovery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containers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locate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each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in a </a:t>
            </a:r>
            <a:r>
              <a:rPr lang="es-ES" dirty="0" err="1">
                <a:solidFill>
                  <a:prstClr val="black"/>
                </a:solidFill>
              </a:rPr>
              <a:t>cluster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environment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Manages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Coordinated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application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upgrades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down</a:t>
            </a:r>
            <a:r>
              <a:rPr lang="es-ES" dirty="0">
                <a:solidFill>
                  <a:prstClr val="black"/>
                </a:solidFill>
              </a:rPr>
              <a:t> times </a:t>
            </a:r>
            <a:r>
              <a:rPr lang="es-ES" dirty="0" err="1">
                <a:solidFill>
                  <a:prstClr val="black"/>
                </a:solidFill>
              </a:rPr>
              <a:t>during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deployments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provides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rollback</a:t>
            </a:r>
            <a:r>
              <a:rPr lang="es-ES" dirty="0">
                <a:solidFill>
                  <a:prstClr val="black"/>
                </a:solidFill>
              </a:rPr>
              <a:t> in case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</a:t>
            </a: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Kubernetes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0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7213336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Kubernetes is an open source orchestration platform originally created at Google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Automates the deployment of distributed containerized 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S</a:t>
            </a:r>
            <a:r>
              <a:rPr lang="en-US" dirty="0" err="1">
                <a:solidFill>
                  <a:prstClr val="black"/>
                </a:solidFill>
              </a:rPr>
              <a:t>upports</a:t>
            </a:r>
            <a:r>
              <a:rPr lang="en-US" dirty="0">
                <a:solidFill>
                  <a:prstClr val="black"/>
                </a:solidFill>
              </a:rPr>
              <a:t> Linux and Windows docker containers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Very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mature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highly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adopted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many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organizations</a:t>
            </a: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9" name="Picture 7" descr="Resultado de imagen de kubernetes">
            <a:extLst>
              <a:ext uri="{FF2B5EF4-FFF2-40B4-BE49-F238E27FC236}">
                <a16:creationId xmlns:a16="http://schemas.microsoft.com/office/drawing/2014/main" id="{82AD70E6-CE7B-4843-AF1A-BA58E03D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485821"/>
            <a:ext cx="5928273" cy="1459520"/>
          </a:xfrm>
          <a:prstGeom prst="rect">
            <a:avLst/>
          </a:prstGeom>
        </p:spPr>
      </p:pic>
      <p:pic>
        <p:nvPicPr>
          <p:cNvPr id="10" name="Picture 6" descr="Resultado de imagen de docker">
            <a:extLst>
              <a:ext uri="{FF2B5EF4-FFF2-40B4-BE49-F238E27FC236}">
                <a16:creationId xmlns:a16="http://schemas.microsoft.com/office/drawing/2014/main" id="{D3FE97EE-72F7-4BD5-8AFF-2C5F713AD68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4" y="706263"/>
            <a:ext cx="3405886" cy="3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721147" cy="3196532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master coordinates all activities in your cluster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nodes communicate with the master using the Kubernetes API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 node is a working machine in a Kubernetes cluster</a:t>
            </a:r>
          </a:p>
          <a:p>
            <a:pPr lvl="0">
              <a:buClr>
                <a:srgbClr val="00D0FF"/>
              </a:buClr>
              <a:buSzPct val="110000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Kubernetes</a:t>
            </a:r>
            <a:br>
              <a:rPr lang="es-ES" dirty="0"/>
            </a:br>
            <a:r>
              <a:rPr lang="es-ES" dirty="0" err="1"/>
              <a:t>Cluster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BA33B-02CA-4886-93BD-AEF4524B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64" y="1279152"/>
            <a:ext cx="5478480" cy="41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721147" cy="3196532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Node contains n Pods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Pod is a Kubernetes abstraction that represents a group of containers or shared resources. It is the atomic unit.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Containers in a Pod shared the same IP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Container lifecycle tight to its Pod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Each node contains a </a:t>
            </a:r>
            <a:r>
              <a:rPr lang="en-US" dirty="0" err="1"/>
              <a:t>Kubelet</a:t>
            </a:r>
            <a:r>
              <a:rPr lang="en-US" dirty="0"/>
              <a:t> agent and Docker engine</a:t>
            </a:r>
          </a:p>
          <a:p>
            <a:pPr lvl="0">
              <a:buClr>
                <a:srgbClr val="00D0FF"/>
              </a:buClr>
              <a:buSzPct val="110000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Kubernetes</a:t>
            </a:r>
            <a:br>
              <a:rPr lang="es-ES" dirty="0"/>
            </a:br>
            <a:r>
              <a:rPr lang="es-ES" dirty="0"/>
              <a:t>Machine 	(</a:t>
            </a:r>
            <a:r>
              <a:rPr lang="es-ES" dirty="0" err="1"/>
              <a:t>Node</a:t>
            </a:r>
            <a:r>
              <a:rPr lang="es-ES" dirty="0"/>
              <a:t>)</a:t>
            </a:r>
            <a:br>
              <a:rPr lang="es-ES" dirty="0"/>
            </a:b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229ED25-00DE-4709-B8B2-D3C321D4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15" y="1409700"/>
            <a:ext cx="5406839" cy="41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05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19531</TotalTime>
  <Words>326</Words>
  <Application>Microsoft Office PowerPoint</Application>
  <PresentationFormat>Panorámica</PresentationFormat>
  <Paragraphs>95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Open Sans</vt:lpstr>
      <vt:lpstr>Arial</vt:lpstr>
      <vt:lpstr>Tw Cen MT</vt:lpstr>
      <vt:lpstr>Courier New</vt:lpstr>
      <vt:lpstr>Helvetica35-Thin</vt:lpstr>
      <vt:lpstr>Calibri</vt:lpstr>
      <vt:lpstr>ThemeLight</vt:lpstr>
      <vt:lpstr>Orchestrators</vt:lpstr>
      <vt:lpstr>Presentación de PowerPoint</vt:lpstr>
      <vt:lpstr>Presentación de PowerPoint</vt:lpstr>
      <vt:lpstr> Introduction</vt:lpstr>
      <vt:lpstr> Concepts</vt:lpstr>
      <vt:lpstr>Presentación de PowerPoint</vt:lpstr>
      <vt:lpstr>Presentación de PowerPoint</vt:lpstr>
      <vt:lpstr>Kubernetes Cluster</vt:lpstr>
      <vt:lpstr>Kubernetes Machine  (Node) </vt:lpstr>
      <vt:lpstr>Kubernetes Deployment </vt:lpstr>
      <vt:lpstr>Kubernetes Services </vt:lpstr>
      <vt:lpstr>Kubernetes Scaling</vt:lpstr>
      <vt:lpstr>Kubernetes Rolling updates</vt:lpstr>
      <vt:lpstr>Other  Features </vt:lpstr>
      <vt:lpstr>Presentación de PowerPoint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973</cp:revision>
  <dcterms:created xsi:type="dcterms:W3CDTF">2015-09-03T07:07:39Z</dcterms:created>
  <dcterms:modified xsi:type="dcterms:W3CDTF">2017-11-15T22:59:43Z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