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9" r:id="rId4"/>
    <p:sldId id="270" r:id="rId5"/>
    <p:sldId id="271" r:id="rId6"/>
    <p:sldId id="287" r:id="rId7"/>
    <p:sldId id="289" r:id="rId8"/>
    <p:sldId id="290" r:id="rId9"/>
    <p:sldId id="272" r:id="rId10"/>
    <p:sldId id="273" r:id="rId11"/>
    <p:sldId id="274" r:id="rId12"/>
    <p:sldId id="294" r:id="rId13"/>
    <p:sldId id="295" r:id="rId14"/>
    <p:sldId id="275" r:id="rId15"/>
    <p:sldId id="297" r:id="rId16"/>
    <p:sldId id="276" r:id="rId17"/>
    <p:sldId id="286" r:id="rId18"/>
    <p:sldId id="288" r:id="rId19"/>
    <p:sldId id="283" r:id="rId20"/>
    <p:sldId id="284" r:id="rId21"/>
    <p:sldId id="296" r:id="rId22"/>
    <p:sldId id="300" r:id="rId23"/>
    <p:sldId id="298" r:id="rId24"/>
    <p:sldId id="29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7087" autoAdjust="0"/>
  </p:normalViewPr>
  <p:slideViewPr>
    <p:cSldViewPr snapToGrid="0">
      <p:cViewPr varScale="1">
        <p:scale>
          <a:sx n="74" d="100"/>
          <a:sy n="74" d="100"/>
        </p:scale>
        <p:origin x="998" y="22"/>
      </p:cViewPr>
      <p:guideLst/>
    </p:cSldViewPr>
  </p:slideViewPr>
  <p:outlineViewPr>
    <p:cViewPr>
      <p:scale>
        <a:sx n="33" d="100"/>
        <a:sy n="33" d="100"/>
      </p:scale>
      <p:origin x="0" y="-175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29/6/2018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  <p:pic>
        <p:nvPicPr>
          <p:cNvPr id="6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F587EFFE-1009-420E-8999-8AD8F3FC0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069" y="2344753"/>
            <a:ext cx="5872443" cy="2168493"/>
          </a:xfr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4A40904-7E38-437B-8E17-687B021F81FD}"/>
              </a:ext>
            </a:extLst>
          </p:cNvPr>
          <p:cNvSpPr txBox="1">
            <a:spLocks/>
          </p:cNvSpPr>
          <p:nvPr/>
        </p:nvSpPr>
        <p:spPr>
          <a:xfrm>
            <a:off x="912488" y="2212787"/>
            <a:ext cx="4400657" cy="30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instructions to build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a base image and adds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the internal port the container will listen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Bits must be previously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an </a:t>
            </a:r>
            <a:r>
              <a:rPr lang="en-US" dirty="0" err="1"/>
              <a:t>entrypoint</a:t>
            </a:r>
            <a:r>
              <a:rPr lang="en-US" dirty="0"/>
              <a:t> to run the container as an executable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562A54B9-DF19-49AF-A53B-D7B1E113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52" y="580951"/>
            <a:ext cx="9514119" cy="766355"/>
          </a:xfrm>
        </p:spPr>
        <p:txBody>
          <a:bodyPr/>
          <a:lstStyle/>
          <a:p>
            <a:r>
              <a:rPr lang="en-US" noProof="0" dirty="0"/>
              <a:t>MULTISTAGING Docker 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6094437-7A03-41AD-83E5-37CD1368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1" y="2770473"/>
            <a:ext cx="4649542" cy="3805646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E51B7E6-9DF5-418B-9346-103EB5FC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64" y="1606396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Divides the image building in multiple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generate the bits previously since we can have a stage focused on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Allow to get rid of source files that </a:t>
            </a:r>
            <a:r>
              <a:rPr lang="en-US" dirty="0"/>
              <a:t>are</a:t>
            </a:r>
            <a:r>
              <a:rPr lang="en-US" noProof="0" dirty="0"/>
              <a:t> not needed in later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Resulting</a:t>
            </a:r>
            <a:r>
              <a:rPr lang="en-US" noProof="0" dirty="0"/>
              <a:t> image is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n-US" dirty="0"/>
              <a:t>mage size is crucial</a:t>
            </a:r>
            <a:endParaRPr lang="en-US" noProof="0" dirty="0"/>
          </a:p>
          <a:p>
            <a:endParaRPr lang="en-US" noProof="0" dirty="0"/>
          </a:p>
        </p:txBody>
      </p:sp>
      <p:pic>
        <p:nvPicPr>
          <p:cNvPr id="1026" name="Picture 2" descr="Resultado de imagen de multi staging docker">
            <a:extLst>
              <a:ext uri="{FF2B5EF4-FFF2-40B4-BE49-F238E27FC236}">
                <a16:creationId xmlns:a16="http://schemas.microsoft.com/office/drawing/2014/main" id="{63ADD467-16BE-4AAA-8D6E-0A71D6F3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69" y="3654096"/>
            <a:ext cx="3906462" cy="23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08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58E5D86-BF80-4274-A210-7A646892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03" y="509713"/>
            <a:ext cx="9514119" cy="766355"/>
          </a:xfrm>
        </p:spPr>
        <p:txBody>
          <a:bodyPr/>
          <a:lstStyle/>
          <a:p>
            <a:r>
              <a:rPr lang="en-US" noProof="0" dirty="0"/>
              <a:t>MULTIARCH Docker IMAGES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D199E45-618A-48E5-BAC7-450462C9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11" y="1655897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manifest where it defines the list of platforms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need to have </a:t>
            </a:r>
            <a:r>
              <a:rPr lang="en-US" dirty="0"/>
              <a:t>multiple</a:t>
            </a:r>
            <a:r>
              <a:rPr lang="en-US" noProof="0" dirty="0"/>
              <a:t> </a:t>
            </a:r>
            <a:r>
              <a:rPr lang="en-US" noProof="0" dirty="0" err="1"/>
              <a:t>dockerfiles</a:t>
            </a:r>
            <a:r>
              <a:rPr lang="en-US" noProof="0" dirty="0"/>
              <a:t> to </a:t>
            </a:r>
            <a:r>
              <a:rPr lang="en-US" dirty="0"/>
              <a:t>embrace different </a:t>
            </a:r>
            <a:r>
              <a:rPr lang="en-US" noProof="0" dirty="0"/>
              <a:t>platforms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engine pulls the image based on the platform it is running</a:t>
            </a:r>
            <a:endParaRPr lang="en-US" noProof="0" dirty="0"/>
          </a:p>
        </p:txBody>
      </p:sp>
      <p:pic>
        <p:nvPicPr>
          <p:cNvPr id="11" name="Picture 2" descr="Resultado de imagen de multi arch docker">
            <a:extLst>
              <a:ext uri="{FF2B5EF4-FFF2-40B4-BE49-F238E27FC236}">
                <a16:creationId xmlns:a16="http://schemas.microsoft.com/office/drawing/2014/main" id="{A5EED2F0-C2DC-4C45-80B3-6D95CDC9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59" y="3590223"/>
            <a:ext cx="5091006" cy="249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F6D7D9-6683-46DA-ABD4-A27E5DFE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65" y="3590223"/>
            <a:ext cx="3032024" cy="24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59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file is docker-</a:t>
            </a:r>
            <a:r>
              <a:rPr lang="en-US" dirty="0" err="1"/>
              <a:t>compose.yml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more basic information about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Docker-</a:t>
            </a:r>
            <a:r>
              <a:rPr lang="en-US" dirty="0" err="1"/>
              <a:t>compose.override.yml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definition of the environment variables and default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files to set values for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Possibility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value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substitution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through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.</a:t>
            </a:r>
            <a:r>
              <a:rPr lang="es-ES" dirty="0" err="1">
                <a:sym typeface="Wingdings" panose="05000000000000000000" pitchFamily="2" charset="2"/>
              </a:rPr>
              <a:t>env</a:t>
            </a:r>
            <a:r>
              <a:rPr lang="es-ES" dirty="0">
                <a:sym typeface="Wingdings" panose="05000000000000000000" pitchFamily="2" charset="2"/>
              </a:rPr>
              <a:t> file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 files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B7F963-75AB-4E87-9602-D58E7A77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4007007"/>
            <a:ext cx="3486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Possibility of value substitution through the .</a:t>
            </a:r>
            <a:r>
              <a:rPr lang="en-US" dirty="0" err="1">
                <a:sym typeface="Wingdings" panose="05000000000000000000" pitchFamily="2" charset="2"/>
              </a:rPr>
              <a:t>env</a:t>
            </a:r>
            <a:r>
              <a:rPr lang="en-US" dirty="0">
                <a:sym typeface="Wingdings" panose="05000000000000000000" pitchFamily="2" charset="2"/>
              </a:rPr>
              <a:t> file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substitution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FAF78F-CBA0-434E-84A2-56E2D92D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52" y="5062574"/>
            <a:ext cx="7610475" cy="628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61709E3-AFD3-499D-BE61-FD162028D863}"/>
              </a:ext>
            </a:extLst>
          </p:cNvPr>
          <p:cNvSpPr txBox="1"/>
          <p:nvPr/>
        </p:nvSpPr>
        <p:spPr>
          <a:xfrm>
            <a:off x="2263952" y="3205288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docker-compose.override.yml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23CC94-1BD6-4D8A-AB1E-B74DC73AE06D}"/>
              </a:ext>
            </a:extLst>
          </p:cNvPr>
          <p:cNvSpPr txBox="1"/>
          <p:nvPr/>
        </p:nvSpPr>
        <p:spPr>
          <a:xfrm>
            <a:off x="2287562" y="4722851"/>
            <a:ext cx="4400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s-ES" sz="16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</a:t>
            </a:r>
            <a:endParaRPr lang="en-US" sz="16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3CB4A2-4E16-46F3-BA93-D8B53B38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52" y="3571746"/>
            <a:ext cx="7705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9916" y="3477986"/>
            <a:ext cx="4947734" cy="2406813"/>
          </a:xfrm>
        </p:spPr>
        <p:txBody>
          <a:bodyPr/>
          <a:lstStyle/>
          <a:p>
            <a:r>
              <a:rPr lang="en-US" noProof="0" dirty="0"/>
              <a:t>Introduction to docker </a:t>
            </a:r>
            <a:r>
              <a:rPr lang="en-US" dirty="0"/>
              <a:t>CONTAINERS</a:t>
            </a:r>
          </a:p>
          <a:p>
            <a:r>
              <a:rPr lang="es-ES" noProof="0" dirty="0" err="1"/>
              <a:t>Create</a:t>
            </a:r>
            <a:r>
              <a:rPr lang="en-US" noProof="0" dirty="0"/>
              <a:t> and manage containers</a:t>
            </a:r>
          </a:p>
          <a:p>
            <a:r>
              <a:rPr lang="es-ES" dirty="0"/>
              <a:t>D</a:t>
            </a:r>
            <a:r>
              <a:rPr lang="en-US" dirty="0" err="1"/>
              <a:t>ocker</a:t>
            </a:r>
            <a:r>
              <a:rPr lang="en-US" dirty="0"/>
              <a:t> compose</a:t>
            </a:r>
          </a:p>
          <a:p>
            <a:r>
              <a:rPr lang="es-ES" noProof="0" dirty="0"/>
              <a:t>D</a:t>
            </a:r>
            <a:r>
              <a:rPr lang="en-US" noProof="0" dirty="0" err="1"/>
              <a:t>ocker</a:t>
            </a:r>
            <a:r>
              <a:rPr lang="en-US" noProof="0" dirty="0"/>
              <a:t> machine</a:t>
            </a:r>
          </a:p>
          <a:p>
            <a:r>
              <a:rPr lang="es-ES" dirty="0"/>
              <a:t>I</a:t>
            </a:r>
            <a:r>
              <a:rPr lang="en-US" dirty="0" err="1"/>
              <a:t>ntroduction</a:t>
            </a:r>
            <a:r>
              <a:rPr lang="en-US" dirty="0"/>
              <a:t> to </a:t>
            </a:r>
            <a:r>
              <a:rPr lang="en-US" dirty="0" err="1"/>
              <a:t>cicd</a:t>
            </a:r>
            <a:r>
              <a:rPr lang="en-US" dirty="0"/>
              <a:t> into containers</a:t>
            </a:r>
          </a:p>
          <a:p>
            <a:r>
              <a:rPr lang="es-ES" noProof="0" dirty="0"/>
              <a:t>C</a:t>
            </a:r>
            <a:r>
              <a:rPr lang="en-US" noProof="0" dirty="0" err="1"/>
              <a:t>icd</a:t>
            </a:r>
            <a:r>
              <a:rPr lang="en-US" noProof="0" dirty="0"/>
              <a:t> with </a:t>
            </a:r>
            <a:r>
              <a:rPr lang="en-US" noProof="0" dirty="0" err="1"/>
              <a:t>vsts</a:t>
            </a:r>
            <a:endParaRPr lang="en-US" noProof="0" dirty="0"/>
          </a:p>
          <a:p>
            <a:r>
              <a:rPr lang="es-ES" dirty="0"/>
              <a:t>I</a:t>
            </a:r>
            <a:r>
              <a:rPr lang="en-US" dirty="0" err="1"/>
              <a:t>ntroduction</a:t>
            </a:r>
            <a:r>
              <a:rPr lang="en-US" dirty="0"/>
              <a:t> to </a:t>
            </a:r>
            <a:r>
              <a:rPr lang="en-US" dirty="0" err="1"/>
              <a:t>kubernetes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3: Docker Machine</a:t>
            </a:r>
          </a:p>
        </p:txBody>
      </p:sp>
    </p:spTree>
    <p:extLst>
      <p:ext uri="{BB962C8B-B14F-4D97-AF65-F5344CB8AC3E}">
        <p14:creationId xmlns:p14="http://schemas.microsoft.com/office/powerpoint/2010/main" val="145403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CICD into containers</a:t>
            </a:r>
          </a:p>
        </p:txBody>
      </p:sp>
    </p:spTree>
    <p:extLst>
      <p:ext uri="{BB962C8B-B14F-4D97-AF65-F5344CB8AC3E}">
        <p14:creationId xmlns:p14="http://schemas.microsoft.com/office/powerpoint/2010/main" val="367361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CICD </a:t>
            </a:r>
            <a:r>
              <a:rPr lang="ca-ES" dirty="0" err="1"/>
              <a:t>into</a:t>
            </a:r>
            <a:r>
              <a:rPr lang="ca-ES" dirty="0"/>
              <a:t> containers</a:t>
            </a:r>
          </a:p>
        </p:txBody>
      </p:sp>
      <p:pic>
        <p:nvPicPr>
          <p:cNvPr id="1028" name="Picture 4" descr="Resultado de imagen de vsts containers">
            <a:extLst>
              <a:ext uri="{FF2B5EF4-FFF2-40B4-BE49-F238E27FC236}">
                <a16:creationId xmlns:a16="http://schemas.microsoft.com/office/drawing/2014/main" id="{55C5C60B-4CA2-405A-8C9A-F03A2A0D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82" y="2380524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2757E11-0463-4292-9000-DE789ECA7238}"/>
              </a:ext>
            </a:extLst>
          </p:cNvPr>
          <p:cNvSpPr txBox="1">
            <a:spLocks/>
          </p:cNvSpPr>
          <p:nvPr/>
        </p:nvSpPr>
        <p:spPr>
          <a:xfrm>
            <a:off x="414986" y="2374309"/>
            <a:ext cx="5123075" cy="308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21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867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Helvetica35-Thin" pitchFamily="34" charset="0"/>
              <a:buChar char="–"/>
              <a:defRPr sz="1333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Publish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to a </a:t>
            </a:r>
            <a:r>
              <a:rPr lang="es-ES" dirty="0" err="1"/>
              <a:t>repository</a:t>
            </a:r>
            <a:r>
              <a:rPr lang="es-ES" dirty="0"/>
              <a:t> in CI </a:t>
            </a:r>
            <a:r>
              <a:rPr lang="es-ES" dirty="0" err="1"/>
              <a:t>stage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Single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environments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Configuration</a:t>
            </a:r>
            <a:r>
              <a:rPr lang="es-ES" dirty="0"/>
              <a:t> is </a:t>
            </a:r>
            <a:r>
              <a:rPr lang="es-ES" dirty="0" err="1"/>
              <a:t>provided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environment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CD </a:t>
            </a: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is </a:t>
            </a:r>
            <a:r>
              <a:rPr lang="es-ES" dirty="0" err="1"/>
              <a:t>pulled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CICD with </a:t>
            </a:r>
            <a:r>
              <a:rPr lang="en-US" noProof="0" dirty="0" err="1"/>
              <a:t>vsts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04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n-US" dirty="0"/>
              <a:t>mage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than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Stateless</a:t>
            </a:r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4" y="2681920"/>
            <a:ext cx="9522822" cy="3300666"/>
          </a:xfrm>
        </p:spPr>
        <p:txBody>
          <a:bodyPr>
            <a:normAutofit/>
          </a:bodyPr>
          <a:lstStyle/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Containers are convenient for the microservices: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Encapsulates the service with all its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to create, destroy and recycle instances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instances per host (“cheap” in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commitment to a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Mature orchestrators (Kubernetes, Docker Swarm, Apache Mesos…)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and containers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A085-DA39-403C-B331-412BEC289654}"/>
              </a:ext>
            </a:extLst>
          </p:cNvPr>
          <p:cNvSpPr txBox="1"/>
          <p:nvPr/>
        </p:nvSpPr>
        <p:spPr>
          <a:xfrm>
            <a:off x="2190307" y="2228737"/>
            <a:ext cx="7917711" cy="90636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lIns="180000" tIns="144000" rIns="180000" bIns="144000" rtlCol="0">
            <a:spAutoFit/>
          </a:bodyPr>
          <a:lstStyle/>
          <a:p>
            <a:r>
              <a:rPr lang="en-US" sz="2000" i="1" dirty="0"/>
              <a:t>Microservices architecture needs light-weight mechanisms, small independently deployable services, scalability and portability</a:t>
            </a:r>
          </a:p>
        </p:txBody>
      </p:sp>
    </p:spTree>
    <p:extLst>
      <p:ext uri="{BB962C8B-B14F-4D97-AF65-F5344CB8AC3E}">
        <p14:creationId xmlns:p14="http://schemas.microsoft.com/office/powerpoint/2010/main" val="195199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AF6D2-0AE1-45D1-8CAD-80DB97CE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portable, repeatable environments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tools without installing them (ex. AZ tools, </a:t>
            </a:r>
            <a:r>
              <a:rPr lang="en-US" sz="2000" dirty="0" err="1"/>
              <a:t>.Net</a:t>
            </a:r>
            <a:r>
              <a:rPr lang="en-US" sz="2000" dirty="0"/>
              <a:t> SDK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Run several applications at the same time with incompatible dependencies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Basically, you can containerize any app </a:t>
            </a:r>
            <a:r>
              <a:rPr lang="en-US" sz="2000"/>
              <a:t>or service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A552C9-F115-43AE-AB13-DF436EC0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container usages</a:t>
            </a:r>
          </a:p>
        </p:txBody>
      </p:sp>
    </p:spTree>
    <p:extLst>
      <p:ext uri="{BB962C8B-B14F-4D97-AF65-F5344CB8AC3E}">
        <p14:creationId xmlns:p14="http://schemas.microsoft.com/office/powerpoint/2010/main" val="1783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14323</TotalTime>
  <Words>701</Words>
  <Application>Microsoft Office PowerPoint</Application>
  <PresentationFormat>Panorámica</PresentationFormat>
  <Paragraphs>100</Paragraphs>
  <Slides>24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Presentación de PowerPoint</vt:lpstr>
      <vt:lpstr>Presentación de PowerPoint</vt:lpstr>
      <vt:lpstr>Introduction</vt:lpstr>
      <vt:lpstr>Container vs Virtual machine</vt:lpstr>
      <vt:lpstr>Container vs virtual machine</vt:lpstr>
      <vt:lpstr>Microservices and containers</vt:lpstr>
      <vt:lpstr>More container usages</vt:lpstr>
      <vt:lpstr>Images</vt:lpstr>
      <vt:lpstr>How to create a new image</vt:lpstr>
      <vt:lpstr>Docker file</vt:lpstr>
      <vt:lpstr>MULTISTAGING Docker file</vt:lpstr>
      <vt:lpstr>MULTIARCH Docker IMAGES</vt:lpstr>
      <vt:lpstr>Presentación de PowerPoint</vt:lpstr>
      <vt:lpstr>Presentación de PowerPoint</vt:lpstr>
      <vt:lpstr>Docker compose</vt:lpstr>
      <vt:lpstr>Compose files</vt:lpstr>
      <vt:lpstr>Value substitution</vt:lpstr>
      <vt:lpstr>Some options</vt:lpstr>
      <vt:lpstr>Presentación de PowerPoint</vt:lpstr>
      <vt:lpstr>Presentación de PowerPoint</vt:lpstr>
      <vt:lpstr>Presentación de PowerPoint</vt:lpstr>
      <vt:lpstr>CICD into containers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Ramon Tomas</cp:lastModifiedBy>
  <cp:revision>150</cp:revision>
  <dcterms:created xsi:type="dcterms:W3CDTF">2017-10-28T16:40:45Z</dcterms:created>
  <dcterms:modified xsi:type="dcterms:W3CDTF">2018-07-05T21:10:16Z</dcterms:modified>
</cp:coreProperties>
</file>