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Lesson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Plaintext</a:t>
            </a:r>
            <a:r>
              <a:rPr/>
              <a:t> </a:t>
            </a:r>
            <a:r>
              <a:rPr/>
              <a:t>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December</a:t>
            </a:r>
            <a:r>
              <a:rPr/>
              <a:t> </a:t>
            </a:r>
            <a:r>
              <a:rPr/>
              <a:t>13,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"hello world"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test</a:t>
            </a:r>
          </a:p>
          <a:p>
            <a:pPr lvl="1"/>
            <a:r>
              <a:rPr/>
              <a:t>test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</dc:title>
  <dc:creator>Plaintext Group</dc:creator>
  <cp:keywords/>
  <dcterms:created xsi:type="dcterms:W3CDTF">2019-12-12T21:13:27Z</dcterms:created>
  <dcterms:modified xsi:type="dcterms:W3CDTF">2019-12-12T21:13:27Z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December 13, 2019</vt:lpwstr>
  </property>
</Properties>
</file>