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Plaintext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</a:t>
            </a:r>
          </a:p>
          <a:p>
            <a:pPr lvl="1"/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Plaintext Group</dc:creator>
  <cp:keywords/>
  <dcterms:created xsi:type="dcterms:W3CDTF">2019-12-12T21:13:26Z</dcterms:created>
  <dcterms:modified xsi:type="dcterms:W3CDTF">2019-12-12T21:13:26Z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13, 2019</vt:lpwstr>
  </property>
</Properties>
</file>