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872-94AB-428A-AE1C-EFB1A6AF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7E10C-56EB-46AA-9257-A35DA8C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3AF-54E1-4CFF-89F4-E41D973F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D6-981A-426C-BA07-0005FF37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69FF-910F-401E-8190-4F12430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F9A-7638-49DE-A4CC-3F12693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5ACE-8F40-4CB5-B30D-6C01C533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65EC-1089-434C-B72E-EE0C241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A5DB-879C-4396-8241-C4582EF0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B2F5-39D8-43E0-9857-F847D938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CC663-0FEC-4536-982D-1F5DADEA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58366-1AE4-4C63-9EE5-5AE90CD1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ED97-6A21-49FE-9098-F73AFA26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6808-084D-4856-8774-F553C5C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3999-D1F1-400A-8FEA-2543978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53A-CA8E-4EB7-AA1E-FCB4460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6E6C-98D1-44C0-840F-64B6B006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7C91-FA6F-492C-8417-46BBB85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A56-3967-4413-9396-77CC5A9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4077-220D-4F35-B41E-AFD6A736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9CA-A5C2-4109-9052-063DB135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8B69-1F9D-4B0B-9043-2DA96C2A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6FD-ED9B-4EE4-94F4-805629B0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13E0-B15E-4AE6-AB4C-83D1079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66D5-7B0A-46CB-BE6D-7850C34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D665-8DDE-4680-8DB8-84F66AE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DCD-6356-43A5-815E-786336B1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E881-177E-4596-9E09-3C408725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69EA9-33AE-476F-88D6-C97A1BD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EDAB-8608-4F65-96AC-C79C406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7C25-E1AD-407E-A847-C21F3364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A7B-B7D0-4B18-A4D9-91ABBF4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14DC-D46C-45B6-923F-D1D46A5E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A830-A5A0-44C5-BDCA-FD423AFB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62F49-E3D9-4AAC-AC50-C91256E0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2392-CE88-480A-87FB-2DD6D07B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4852C-B627-454E-A161-754518BD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8DC4-24E0-4713-9690-F97E53C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5A2BA-4A2B-418A-ACA3-4444B056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BE46-0DC6-4414-8AAD-C8A95D3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1A44-A762-483D-9167-D6BC7998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8457-3171-4779-B3F0-EDB410F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767F-03CB-438F-B1F1-41F4EE8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B006-6118-49F2-9381-E7BB61FA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74A4-3146-41DC-B63E-7E41C34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B47B-F7FB-4C25-9AA1-6092164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A67-DC37-444B-B8F1-0D70326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6EF6-C029-47F4-B324-F41D6C1A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B722-553F-4827-BEEC-DB30226C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F057-6E96-49C0-A960-EB9628F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C035-26F6-4F7C-AE95-77C2D61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80E7-B97B-4F18-9957-9181D4C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E10-E715-4803-8D54-F57C4E6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6C35-1F93-4427-999C-00406829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CD21-361E-4EBC-98F5-B83A0F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F8B2-28B5-4209-85F5-4C4F9C58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88D3-0835-4D01-A737-8CA1BE5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4586-104B-4496-8437-2180896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0122-4431-460B-B328-546BA583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6B95-0A53-4FC6-999E-D81A9FA6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075-4B4A-4457-B8E6-076E25FED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96BC-0369-43A9-BF9C-2419B90DEAB9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5A57-B826-4217-B42B-C6119503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D469-5C1F-4C0D-BFB6-07CFE0C5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D6-1C85-411A-8485-AD3AEF70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4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D6A4-CB0D-4832-823C-1E1D191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Используемые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752-A869-4349-A6BC-6DB75CC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208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PyQt5,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sqlite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datetime</a:t>
            </a: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Библиотеки изученные самостоятельно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взаимодействие с утилитой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PyCryptodome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симметричнное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шифрование)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hashlib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(алгоритмы хэширования)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(кодировка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pyperclip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(буфер обмена)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webbrowser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(открытие ссылок)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binascii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(только для обработки исключений)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5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0B6-A2AE-4CCE-B29E-BD63B621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73F-3C2F-4678-9ACD-D65875C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для </a:t>
            </a:r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</a:t>
            </a:r>
            <a:endParaRPr lang="ru-RU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Зависимость от утилиты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Gpg4win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вражеская английская локализация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Тема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KDE Breeze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Лицензия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Apache License 2.0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Баги из неоткуда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Нестандартное поведение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Easter Eggs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16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AE8-75A7-4AC4-A058-B725AB16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ABB-50B9-424D-9BF3-882D9D70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requirements.txt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формы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Изученные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Другие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Стандартные диалоги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Картинки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Файлы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Чтение, запись, изменение данных в БД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таблицы в БД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exe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9880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выводы по работе, возможности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357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6395-8C9B-4509-A43B-DE55EF01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8425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104-2979-46A1-BB16-FF8C0E34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Доработка и развитее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DC1F-6225-4D49-8727-36B75E37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Добавить новые алгоритмы шифрования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Отследить и закрыть все баги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Переписать библиотеку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 меньшим количеством багов</a:t>
            </a:r>
          </a:p>
        </p:txBody>
      </p:sp>
    </p:spTree>
    <p:extLst>
      <p:ext uri="{BB962C8B-B14F-4D97-AF65-F5344CB8AC3E}">
        <p14:creationId xmlns:p14="http://schemas.microsoft.com/office/powerpoint/2010/main" val="274095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398-0C13-4E0D-9457-2E4E97B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BA15-190E-40C9-9DE8-CE8121E2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91" y="1690688"/>
            <a:ext cx="4710418" cy="4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759-BB08-42DD-A18A-A9EA629F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BF60-C060-4824-B7F5-B9F78D15A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идея проекта, для решения каких задач он создан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26-8F61-4F34-9F65-BC90CFC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D1E1-5D80-4070-AC3A-07A813C1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Графический менеджер сертификатов </a:t>
            </a:r>
            <a:r>
              <a:rPr lang="ru-R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на основе утилиты Gpg4win и криптографический инструмент шифрования данных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Предоставляет набор функционала в области криптографии и шифрования необходимый среднестатистическому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3117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7BA-1C60-42A5-8599-C920AB43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0"/>
            <a:ext cx="10515600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Скриншоты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05B0E-BD4D-49CA-96D4-46723969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40" y="134030"/>
            <a:ext cx="2474743" cy="476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BDA95-98D8-4BDC-98D8-963A8519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5" y="1828800"/>
            <a:ext cx="2362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D6CB2-5AB6-4299-8CE5-5B13FEBD5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30" y="1458317"/>
            <a:ext cx="5496897" cy="49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764D-9140-44A6-AF13-33D2AEA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Функционал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2760-9D85-4017-BEA8-EBB65CF7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825624"/>
            <a:ext cx="11271380" cy="4733795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Кодирование: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Хэширование: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MD5, SHA1, SHA256, SHA512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Симметричное шифрование: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AES, DES, 3DES, RC4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Асимметричное шифрование: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 (RSA, DSA, EDDSA)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Управление сертификатами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Подпись и верификация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Хранение пользовательских ключей для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976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Описание реализации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структура (классы) и особенности приложения, какие технологии использовались</a:t>
            </a:r>
          </a:p>
        </p:txBody>
      </p:sp>
    </p:spTree>
    <p:extLst>
      <p:ext uri="{BB962C8B-B14F-4D97-AF65-F5344CB8AC3E}">
        <p14:creationId xmlns:p14="http://schemas.microsoft.com/office/powerpoint/2010/main" val="91797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0917"/>
              </p:ext>
            </p:extLst>
          </p:nvPr>
        </p:nvGraphicFramePr>
        <p:xfrm>
          <a:off x="838200" y="1825625"/>
          <a:ext cx="10515597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59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7304311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главного окна, его связь с остальным кодом и работа менеджера GPG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окна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Hash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четыре экземпляра для работы с алгоритмами хэширования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B64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два экземпляра для шифрования и дешифрования шифром 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74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AESx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 шифрования и длину ключа в битах (по умолчанию 128). Содержит в себе два экземпляра для шифрования и дешифрования шифром 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SingleDES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4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58972"/>
              </p:ext>
            </p:extLst>
          </p:nvPr>
        </p:nvGraphicFramePr>
        <p:xfrm>
          <a:off x="838203" y="1555037"/>
          <a:ext cx="10515597" cy="509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012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5904719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TripleDES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3DES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RC4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RC4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newkey_form.py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создания новой пары ключей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sym_passwords_form.py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выбора сохранённого пароля для симметричного шифрования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527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notepad.py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для шифрования обычного текста ключами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3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410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Courier New</vt:lpstr>
      <vt:lpstr>Office Theme</vt:lpstr>
      <vt:lpstr>CryptoDog</vt:lpstr>
      <vt:lpstr>GitHub</vt:lpstr>
      <vt:lpstr>Введение</vt:lpstr>
      <vt:lpstr>CryptoDog</vt:lpstr>
      <vt:lpstr>Скриншоты</vt:lpstr>
      <vt:lpstr>Функционал</vt:lpstr>
      <vt:lpstr>Описание реализации</vt:lpstr>
      <vt:lpstr>Классы</vt:lpstr>
      <vt:lpstr>Классы</vt:lpstr>
      <vt:lpstr>Используемые библиотеки</vt:lpstr>
      <vt:lpstr>Особенности</vt:lpstr>
      <vt:lpstr>Технологии</vt:lpstr>
      <vt:lpstr>Заключение</vt:lpstr>
      <vt:lpstr>Вывод</vt:lpstr>
      <vt:lpstr>Доработка и развитее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CryptoDog</dc:title>
  <dc:creator>Iaroslav Plaksin</dc:creator>
  <cp:lastModifiedBy>Iaroslav Plaksin</cp:lastModifiedBy>
  <cp:revision>9</cp:revision>
  <dcterms:created xsi:type="dcterms:W3CDTF">2023-11-03T20:21:55Z</dcterms:created>
  <dcterms:modified xsi:type="dcterms:W3CDTF">2023-11-05T13:02:00Z</dcterms:modified>
</cp:coreProperties>
</file>