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7872-94AB-428A-AE1C-EFB1A6AFB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27E10C-56EB-46AA-9257-A35DA8CF2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F33AF-54E1-4CFF-89F4-E41D973F9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13D6-981A-426C-BA07-0005FF370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769FF-910F-401E-8190-4F124305E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311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B2F9A-7638-49DE-A4CC-3F126935C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865ACE-8F40-4CB5-B30D-6C01C533EE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865EC-1089-434C-B72E-EE0C2417C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A6A5DB-879C-4396-8241-C4582EF0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1B2F5-39D8-43E0-9857-F847D938C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497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4CC663-0FEC-4536-982D-1F5DADEA4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558366-1AE4-4C63-9EE5-5AE90CD1B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4ED97-6A21-49FE-9098-F73AFA266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A6808-084D-4856-8774-F553C5C5A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C3999-D1F1-400A-8FEA-2543978B3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315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053A-CA8E-4EB7-AA1E-FCB44609C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6E6C-98D1-44C0-840F-64B6B006A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97C91-FA6F-492C-8417-46BBB85F1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CA56-3967-4413-9396-77CC5A9F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A4077-220D-4F35-B41E-AFD6A7367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35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259CA-A5C2-4109-9052-063DB1357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EF8B69-1F9D-4B0B-9043-2DA96C2A1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356FD-ED9B-4EE4-94F4-805629B00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C13E0-B15E-4AE6-AB4C-83D10795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C66D5-7B0A-46CB-BE6D-7850C342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027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D665-8DDE-4680-8DB8-84F66AE78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E3DCD-6356-43A5-815E-786336B127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1AE881-177E-4596-9E09-3C4087250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69EA9-33AE-476F-88D6-C97A1BD15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5CEDAB-8608-4F65-96AC-C79C406F1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07C25-E1AD-407E-A847-C21F33646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612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EAA7B-B7D0-4B18-A4D9-91ABBF4D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2214DC-D46C-45B6-923F-D1D46A5E5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5AA830-A5A0-44C5-BDCA-FD423AFBE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62F49-E3D9-4AAC-AC50-C91256E04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AE2392-CE88-480A-87FB-2DD6D07BC8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24852C-B627-454E-A161-754518BD4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68DC4-24E0-4713-9690-F97E53C0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F5A2BA-4A2B-418A-ACA3-4444B0563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96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0BE46-0DC6-4414-8AAD-C8A95D33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91A44-A762-483D-9167-D6BC7998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28457-3171-4779-B3F0-EDB410F8B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C767F-03CB-438F-B1F1-41F4EE86B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94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CB006-6118-49F2-9381-E7BB61FA1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B674A4-3146-41DC-B63E-7E41C347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AB47B-F7FB-4C25-9AA1-60921646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718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F4A67-DC37-444B-B8F1-0D703265D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86EF6-C029-47F4-B324-F41D6C1AD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86B722-553F-4827-BEEC-DB30226C2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AF057-6E96-49C0-A960-EB9628F1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8CC035-26F6-4F7C-AE95-77C2D6100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080E7-B97B-4F18-9957-9181D4C0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51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CE10-E715-4803-8D54-F57C4E630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D6C35-1F93-4427-999C-00406829A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5CD21-361E-4EBC-98F5-B83A0FE56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EF8B2-28B5-4209-85F5-4C4F9C58E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96BC-0369-43A9-BF9C-2419B90DEAB9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788D3-0835-4D01-A737-8CA1BE594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84586-104B-4496-8437-218089632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80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780122-4431-460B-B328-546BA5830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BA6B95-0A53-4FC6-999E-D81A9FA66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0D075-4B4A-4457-B8E6-076E25FED5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96BC-0369-43A9-BF9C-2419B90DEAB9}" type="datetimeFigureOut">
              <a:rPr lang="ru-RU" smtClean="0"/>
              <a:t>08.11.2023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65A57-B826-4217-B42B-C61195030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1D469-5C1F-4C0D-BFB6-07CFE0C521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A786E-70E7-466D-9048-FB87495ACB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6040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F8D6-1C85-411A-8485-AD3AEF701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CryptoDog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E63353-FDFF-4C00-89BB-32EE96F3D0BB}"/>
              </a:ext>
            </a:extLst>
          </p:cNvPr>
          <p:cNvSpPr txBox="1"/>
          <p:nvPr/>
        </p:nvSpPr>
        <p:spPr>
          <a:xfrm>
            <a:off x="10614869" y="6334780"/>
            <a:ext cx="1577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Автор:</a:t>
            </a:r>
            <a:br>
              <a:rPr lang="ru-RU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ru-RU" sz="1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ярослав</a:t>
            </a:r>
            <a:r>
              <a:rPr lang="ru-RU" sz="1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Батов</a:t>
            </a:r>
          </a:p>
        </p:txBody>
      </p:sp>
    </p:spTree>
    <p:extLst>
      <p:ext uri="{BB962C8B-B14F-4D97-AF65-F5344CB8AC3E}">
        <p14:creationId xmlns:p14="http://schemas.microsoft.com/office/powerpoint/2010/main" val="3976946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A40B6-A2AE-4CCE-B29E-BD63B621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Особенности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D73F-3C2F-4678-9ACD-D65875C6B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Только для </a:t>
            </a:r>
            <a:r>
              <a:rPr lang="en-US" b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 3.11</a:t>
            </a:r>
            <a:endParaRPr lang="ru-RU" b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Зависимость от утилиты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Gpg4win</a:t>
            </a:r>
            <a:endParaRPr lang="ru-RU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Только вражеская английская локализация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Тема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KDE Breeze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Лицензия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Apache License 2.0</a:t>
            </a:r>
            <a:endParaRPr lang="ru-RU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Баги из неоткуда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Нестандартное поведение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Easter Eggs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5161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26AE8-75A7-4AC4-A058-B725AB16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Технологии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C39ABB-50B9-424D-9BF3-882D9D703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requirements.txt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4 формы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Изученные виджеты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Другие виджеты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Стандартные диалоги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Картинки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Файлы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txt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Чтение, запись, изменение данных в БД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2 таблицы в БД</a:t>
            </a:r>
          </a:p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exe 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файл</a:t>
            </a:r>
          </a:p>
        </p:txBody>
      </p:sp>
    </p:spTree>
    <p:extLst>
      <p:ext uri="{BB962C8B-B14F-4D97-AF65-F5344CB8AC3E}">
        <p14:creationId xmlns:p14="http://schemas.microsoft.com/office/powerpoint/2010/main" val="2988077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697-EE4C-45AA-840B-146017324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Заключение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8839-7E6F-4E9F-A759-BCAEA5146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4D4D4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выводы по работе, возможности для доработки и развития</a:t>
            </a:r>
          </a:p>
        </p:txBody>
      </p:sp>
    </p:spTree>
    <p:extLst>
      <p:ext uri="{BB962C8B-B14F-4D97-AF65-F5344CB8AC3E}">
        <p14:creationId xmlns:p14="http://schemas.microsoft.com/office/powerpoint/2010/main" val="1035753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86395-8C9B-4509-A43B-DE55EF012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Вывод</a:t>
            </a:r>
          </a:p>
        </p:txBody>
      </p:sp>
    </p:spTree>
    <p:extLst>
      <p:ext uri="{BB962C8B-B14F-4D97-AF65-F5344CB8AC3E}">
        <p14:creationId xmlns:p14="http://schemas.microsoft.com/office/powerpoint/2010/main" val="1084256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7104-2979-46A1-BB16-FF8C0E34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Доработка и развитее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6DC1F-6225-4D49-8727-36B75E378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6328" cy="4351338"/>
          </a:xfrm>
        </p:spPr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Добавить новые алгоритмы шифрования и кодирования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Отследить и закрыть все баги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Переписать библиотеку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python-</a:t>
            </a:r>
            <a:r>
              <a:rPr lang="en-US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gnupg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 меньшим количеством багов</a:t>
            </a:r>
          </a:p>
        </p:txBody>
      </p:sp>
    </p:spTree>
    <p:extLst>
      <p:ext uri="{BB962C8B-B14F-4D97-AF65-F5344CB8AC3E}">
        <p14:creationId xmlns:p14="http://schemas.microsoft.com/office/powerpoint/2010/main" val="2740954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7887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B398-0C13-4E0D-9457-2E4E97B6D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GitHub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12BA15-190E-40C9-9DE8-CE8121E2B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791" y="1690688"/>
            <a:ext cx="4710418" cy="4710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884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E5759-BB08-42DD-A18A-A9EA629FBD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Введение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EBF60-C060-4824-B7F5-B9F78D15AA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D4D4D"/>
                </a:solidFill>
                <a:effectLst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идея проекта, для решения каких задач он создан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532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72D26-8F61-4F34-9F65-BC90CFC7F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CryptoDog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3D1E1-5D80-4070-AC3A-07A813C15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Графический менеджер сертификатов </a:t>
            </a:r>
            <a:r>
              <a:rPr lang="ru-RU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OpenPGP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на основе утилиты Gpg4win и криптографический инструмент шифрования данных</a:t>
            </a: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Предоставляет набор функционала в области криптографии и шифрования необходимый среднестатистическому пользователю</a:t>
            </a:r>
          </a:p>
        </p:txBody>
      </p:sp>
    </p:spTree>
    <p:extLst>
      <p:ext uri="{BB962C8B-B14F-4D97-AF65-F5344CB8AC3E}">
        <p14:creationId xmlns:p14="http://schemas.microsoft.com/office/powerpoint/2010/main" val="3311729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764D-9140-44A6-AF13-33D2AEA3A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Функционал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D2760-9D85-4017-BEA8-EBB65CF77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69" y="1825624"/>
            <a:ext cx="11271380" cy="4733795"/>
          </a:xfrm>
        </p:spPr>
        <p:txBody>
          <a:bodyPr>
            <a:normAutofit/>
          </a:bodyPr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Кодирование: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Base64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Хэширование: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MD5, SHA1, SHA256, SHA512</a:t>
            </a: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Симметричное шифрование: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AES, DES, 3DES, RC4</a:t>
            </a:r>
            <a:endParaRPr lang="ru-RU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Асимметричное шифрование: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OpenPGP (RSA, DSA, EDDSA)</a:t>
            </a:r>
            <a:endParaRPr lang="ru-RU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Управление сертификатами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OpenPGP</a:t>
            </a:r>
            <a:endParaRPr lang="ru-RU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Подпись и верификация данных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Хранение пользовательских ключей для симметричного шифрования</a:t>
            </a:r>
          </a:p>
        </p:txBody>
      </p:sp>
    </p:spTree>
    <p:extLst>
      <p:ext uri="{BB962C8B-B14F-4D97-AF65-F5344CB8AC3E}">
        <p14:creationId xmlns:p14="http://schemas.microsoft.com/office/powerpoint/2010/main" val="99766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C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97697-EE4C-45AA-840B-1460173248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Описание реализации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8839-7E6F-4E9F-A759-BCAEA51468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rgbClr val="4D4D4D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структура (классы) и особенности приложения, какие технологии использовались</a:t>
            </a:r>
          </a:p>
        </p:txBody>
      </p:sp>
    </p:spTree>
    <p:extLst>
      <p:ext uri="{BB962C8B-B14F-4D97-AF65-F5344CB8AC3E}">
        <p14:creationId xmlns:p14="http://schemas.microsoft.com/office/powerpoint/2010/main" val="917976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8958-EC75-43BD-8E8E-81178EF2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Классы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792E49-3E78-4E6E-9229-8A18827F8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910917"/>
              </p:ext>
            </p:extLst>
          </p:nvPr>
        </p:nvGraphicFramePr>
        <p:xfrm>
          <a:off x="838200" y="1825625"/>
          <a:ext cx="10515597" cy="476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7759">
                  <a:extLst>
                    <a:ext uri="{9D8B030D-6E8A-4147-A177-3AD203B41FA5}">
                      <a16:colId xmlns:a16="http://schemas.microsoft.com/office/drawing/2014/main" val="884950193"/>
                    </a:ext>
                  </a:extLst>
                </a:gridCol>
                <a:gridCol w="1623527">
                  <a:extLst>
                    <a:ext uri="{9D8B030D-6E8A-4147-A177-3AD203B41FA5}">
                      <a16:colId xmlns:a16="http://schemas.microsoft.com/office/drawing/2014/main" val="1866374611"/>
                    </a:ext>
                  </a:extLst>
                </a:gridCol>
                <a:gridCol w="7304311">
                  <a:extLst>
                    <a:ext uri="{9D8B030D-6E8A-4147-A177-3AD203B41FA5}">
                      <a16:colId xmlns:a16="http://schemas.microsoft.com/office/drawing/2014/main" val="223219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Файл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34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MainForm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главного окна, его связь с остальным кодом и работа менеджера GPG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07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AboutForm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окна </a:t>
                      </a: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About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75999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cipher.py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Hash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Содержит в себе четыре экземпляра для работы с алгоритмами хэширования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148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B64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Содержит в себе два экземпляра для шифрования и дешифрования шифром Base64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9747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AESx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Инициализатор принимает пользовательский ключ шифрования и длину ключа в битах (по умолчанию 128). Содержит в себе два экземпляра для шифрования и дешифрования шифром AES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9185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SingleDES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Инициализатор принимает пользовательский ключ. Содержит в себе два экземпляра для шифрования и дешифрования шифром 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348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5345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88958-EC75-43BD-8E8E-81178EF23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Классы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5792E49-3E78-4E6E-9229-8A18827F8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558972"/>
              </p:ext>
            </p:extLst>
          </p:nvPr>
        </p:nvGraphicFramePr>
        <p:xfrm>
          <a:off x="838203" y="1555037"/>
          <a:ext cx="10515597" cy="509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06012">
                  <a:extLst>
                    <a:ext uri="{9D8B030D-6E8A-4147-A177-3AD203B41FA5}">
                      <a16:colId xmlns:a16="http://schemas.microsoft.com/office/drawing/2014/main" val="884950193"/>
                    </a:ext>
                  </a:extLst>
                </a:gridCol>
                <a:gridCol w="1604866">
                  <a:extLst>
                    <a:ext uri="{9D8B030D-6E8A-4147-A177-3AD203B41FA5}">
                      <a16:colId xmlns:a16="http://schemas.microsoft.com/office/drawing/2014/main" val="1866374611"/>
                    </a:ext>
                  </a:extLst>
                </a:gridCol>
                <a:gridCol w="5904719">
                  <a:extLst>
                    <a:ext uri="{9D8B030D-6E8A-4147-A177-3AD203B41FA5}">
                      <a16:colId xmlns:a16="http://schemas.microsoft.com/office/drawing/2014/main" val="22321925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Файл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93439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cipher.py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TripleDES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Инициализатор принимает пользовательский ключ. Содержит в себе два экземпляра для шифрования и дешифрования шифром 3DES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76077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RC4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Инициализатор принимает пользовательский ключ. Содержит в себе два экземпляра для шифрования и дешифрования шифром RC4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175999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newkey_form.py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MainForm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создания новой пары ключей </a:t>
                      </a:r>
                      <a:r>
                        <a:rPr lang="ru-RU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OpenPGP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14872"/>
                  </a:ext>
                </a:extLst>
              </a:tr>
              <a:tr h="112776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sym_passwords_form.py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MainForm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выбора сохранённого пароля для симметричного шифрования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52748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notepad.py</a:t>
                      </a:r>
                      <a:endParaRPr lang="ru-RU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MainForm</a:t>
                      </a:r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Форма для шифрования обычного текста ключами </a:t>
                      </a:r>
                      <a:r>
                        <a:rPr lang="ru-RU" dirty="0" err="1">
                          <a:latin typeface="Cascadia Code" panose="020B0609020000020004" pitchFamily="49" charset="0"/>
                          <a:ea typeface="Cascadia Code" panose="020B0609020000020004" pitchFamily="49" charset="0"/>
                          <a:cs typeface="Cascadia Code" panose="020B0609020000020004" pitchFamily="49" charset="0"/>
                        </a:rPr>
                        <a:t>OpenPGP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927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530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D6A4-CB0D-4832-823C-1E1D191A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Используемые библиотеки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D752-A869-4349-A6BC-6DB75CC8F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3208"/>
          </a:xfrm>
        </p:spPr>
        <p:txBody>
          <a:bodyPr/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PyQt5,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sqlite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datetime</a:t>
            </a:r>
          </a:p>
          <a:p>
            <a:pPr marL="0" indent="0">
              <a:buNone/>
            </a:pP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Библиотеки изученные самостоятельно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 lvl="1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python-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gnupg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взаимодействие с утилитой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GPG)</a:t>
            </a:r>
          </a:p>
          <a:p>
            <a:pPr lvl="1"/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PyCryptodome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ru-RU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симметричнное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шифрование)</a:t>
            </a:r>
          </a:p>
          <a:p>
            <a:pPr lvl="1"/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hashlib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(алгоритмы хэширования)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base64</a:t>
            </a:r>
            <a:r>
              <a:rPr lang="ru-RU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(кодировка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base64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pyperclip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(буфер обмена)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webbrowser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(открытие ссылок)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binascii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(только для обработки исключений)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751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416</Words>
  <Application>Microsoft Office PowerPoint</Application>
  <PresentationFormat>Widescreen</PresentationFormat>
  <Paragraphs>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Cascadia Code</vt:lpstr>
      <vt:lpstr>Courier New</vt:lpstr>
      <vt:lpstr>Office Theme</vt:lpstr>
      <vt:lpstr>CryptoDog</vt:lpstr>
      <vt:lpstr>GitHub</vt:lpstr>
      <vt:lpstr>Введение</vt:lpstr>
      <vt:lpstr>CryptoDog</vt:lpstr>
      <vt:lpstr>Функционал</vt:lpstr>
      <vt:lpstr>Описание реализации</vt:lpstr>
      <vt:lpstr>Классы</vt:lpstr>
      <vt:lpstr>Классы</vt:lpstr>
      <vt:lpstr>Используемые библиотеки</vt:lpstr>
      <vt:lpstr>Особенности</vt:lpstr>
      <vt:lpstr>Технологии</vt:lpstr>
      <vt:lpstr>Заключение</vt:lpstr>
      <vt:lpstr>Вывод</vt:lpstr>
      <vt:lpstr>Доработка и развитее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CryptoDog</dc:title>
  <dc:creator>Iaroslav Plaksin</dc:creator>
  <cp:lastModifiedBy>Iaroslav Plaksin</cp:lastModifiedBy>
  <cp:revision>12</cp:revision>
  <dcterms:created xsi:type="dcterms:W3CDTF">2023-11-03T20:21:55Z</dcterms:created>
  <dcterms:modified xsi:type="dcterms:W3CDTF">2023-11-08T19:14:03Z</dcterms:modified>
</cp:coreProperties>
</file>