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3A2D5"/>
    <a:srgbClr val="84C4F4"/>
    <a:srgbClr val="6AA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98F0398-09DF-4F3A-B585-DAC0BD2991C0}" type="datetimeFigureOut">
              <a:rPr lang="bg-BG" smtClean="0"/>
              <a:t>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6-B156-49A6-8FCF-C97A85795446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0398-09DF-4F3A-B585-DAC0BD2991C0}" type="datetimeFigureOut">
              <a:rPr lang="bg-BG" smtClean="0"/>
              <a:t>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6-B156-49A6-8FCF-C97A857954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15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0398-09DF-4F3A-B585-DAC0BD2991C0}" type="datetimeFigureOut">
              <a:rPr lang="bg-BG" smtClean="0"/>
              <a:t>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6-B156-49A6-8FCF-C97A85795446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10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0398-09DF-4F3A-B585-DAC0BD2991C0}" type="datetimeFigureOut">
              <a:rPr lang="bg-BG" smtClean="0"/>
              <a:t>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6-B156-49A6-8FCF-C97A857954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464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0398-09DF-4F3A-B585-DAC0BD2991C0}" type="datetimeFigureOut">
              <a:rPr lang="bg-BG" smtClean="0"/>
              <a:t>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6-B156-49A6-8FCF-C97A85795446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43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0398-09DF-4F3A-B585-DAC0BD2991C0}" type="datetimeFigureOut">
              <a:rPr lang="bg-BG" smtClean="0"/>
              <a:t>8.10.2021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6-B156-49A6-8FCF-C97A857954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326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0398-09DF-4F3A-B585-DAC0BD2991C0}" type="datetimeFigureOut">
              <a:rPr lang="bg-BG" smtClean="0"/>
              <a:t>8.10.2021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6-B156-49A6-8FCF-C97A857954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293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0398-09DF-4F3A-B585-DAC0BD2991C0}" type="datetimeFigureOut">
              <a:rPr lang="bg-BG" smtClean="0"/>
              <a:t>8.10.2021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6-B156-49A6-8FCF-C97A857954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389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0398-09DF-4F3A-B585-DAC0BD2991C0}" type="datetimeFigureOut">
              <a:rPr lang="bg-BG" smtClean="0"/>
              <a:t>8.10.2021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6-B156-49A6-8FCF-C97A857954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315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0398-09DF-4F3A-B585-DAC0BD2991C0}" type="datetimeFigureOut">
              <a:rPr lang="bg-BG" smtClean="0"/>
              <a:t>8.10.2021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6-B156-49A6-8FCF-C97A857954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474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0398-09DF-4F3A-B585-DAC0BD2991C0}" type="datetimeFigureOut">
              <a:rPr lang="bg-BG" smtClean="0"/>
              <a:t>8.10.2021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6-B156-49A6-8FCF-C97A85795446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8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8F0398-09DF-4F3A-B585-DAC0BD2991C0}" type="datetimeFigureOut">
              <a:rPr lang="bg-BG" smtClean="0"/>
              <a:t>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D10DEF6-B156-49A6-8FCF-C97A85795446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2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Статични и</a:t>
            </a:r>
            <a:r>
              <a:rPr lang="en-US" sz="4000" dirty="0"/>
              <a:t> </a:t>
            </a:r>
            <a:r>
              <a:rPr lang="bg-BG" sz="4000" dirty="0" smtClean="0"/>
              <a:t>динамични сайтове</a:t>
            </a:r>
            <a:endParaRPr lang="bg-BG" sz="40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Пламен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98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GMAIL- </a:t>
            </a:r>
            <a:r>
              <a:rPr lang="bg-BG" dirty="0" err="1" smtClean="0"/>
              <a:t>сТАТИЧЕН</a:t>
            </a:r>
            <a:endParaRPr lang="bg-BG" dirty="0"/>
          </a:p>
        </p:txBody>
      </p:sp>
      <p:pic>
        <p:nvPicPr>
          <p:cNvPr id="3074" name="Picture 2" descr="Gmail: Introduction to Gmai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7179" y="2286000"/>
            <a:ext cx="8073779" cy="40227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2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OUTLOOK - </a:t>
            </a:r>
            <a:r>
              <a:rPr lang="bg-BG" dirty="0" err="1" smtClean="0"/>
              <a:t>сТАТИЧЕН</a:t>
            </a:r>
            <a:endParaRPr lang="bg-BG" dirty="0"/>
          </a:p>
        </p:txBody>
      </p:sp>
      <p:pic>
        <p:nvPicPr>
          <p:cNvPr id="2054" name="Picture 6" descr="Microsoft&amp;#39;s new Outlook for Mac design launches in October - The Ver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1344" y="2286000"/>
            <a:ext cx="8045450" cy="40227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 - </a:t>
            </a:r>
            <a:r>
              <a:rPr lang="bg-BG" dirty="0" smtClean="0"/>
              <a:t>Статичен</a:t>
            </a:r>
            <a:endParaRPr lang="bg-BG" dirty="0"/>
          </a:p>
        </p:txBody>
      </p:sp>
      <p:pic>
        <p:nvPicPr>
          <p:cNvPr id="4102" name="Picture 6" descr="Yahoo Respostas será apagado da internet em maio de 2021 – Internet –  Tecnoblo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0577" y="2286000"/>
            <a:ext cx="7106983" cy="40227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7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Steam - </a:t>
            </a:r>
            <a:r>
              <a:rPr lang="bg-BG" dirty="0" smtClean="0"/>
              <a:t>динамичен</a:t>
            </a:r>
            <a:endParaRPr lang="bg-BG" dirty="0"/>
          </a:p>
        </p:txBody>
      </p:sp>
      <p:pic>
        <p:nvPicPr>
          <p:cNvPr id="7170" name="Picture 2" descr="Steam&amp;#39;s new store page boosts discovery and personalisation options | VG24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76" y="2286000"/>
            <a:ext cx="6854586" cy="40227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8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 games store - </a:t>
            </a:r>
            <a:r>
              <a:rPr lang="bg-BG" dirty="0" smtClean="0"/>
              <a:t>динамичен</a:t>
            </a:r>
            <a:endParaRPr lang="bg-BG" dirty="0"/>
          </a:p>
        </p:txBody>
      </p:sp>
      <p:pic>
        <p:nvPicPr>
          <p:cNvPr id="6146" name="Picture 2" descr="Epic Games Store Social Upda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70" y="2286000"/>
            <a:ext cx="7302398" cy="40227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0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- </a:t>
            </a:r>
            <a:r>
              <a:rPr lang="bg-BG" dirty="0" smtClean="0"/>
              <a:t>динамичен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926" y="2286000"/>
            <a:ext cx="8536286" cy="40227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860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</TotalTime>
  <Words>25</Words>
  <Application>Microsoft Office PowerPoint</Application>
  <PresentationFormat>Широк екран</PresentationFormat>
  <Paragraphs>8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Интеграл</vt:lpstr>
      <vt:lpstr>Статични и динамични сайтове</vt:lpstr>
      <vt:lpstr>GMAIL- сТАТИЧЕН</vt:lpstr>
      <vt:lpstr>MICROSOFT OUTLOOK - сТАТИЧЕН</vt:lpstr>
      <vt:lpstr>Yahoo - Статичен</vt:lpstr>
      <vt:lpstr>Steam - динамичен</vt:lpstr>
      <vt:lpstr>Epic games store - динамичен</vt:lpstr>
      <vt:lpstr>Youtube - динамичен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Статични и динамични сайтове</dc:title>
  <dc:creator>Student</dc:creator>
  <cp:lastModifiedBy>Student</cp:lastModifiedBy>
  <cp:revision>2</cp:revision>
  <dcterms:created xsi:type="dcterms:W3CDTF">2021-10-08T10:36:36Z</dcterms:created>
  <dcterms:modified xsi:type="dcterms:W3CDTF">2021-10-08T10:51:52Z</dcterms:modified>
</cp:coreProperties>
</file>