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 8D за </a:t>
            </a:r>
            <a:r>
              <a:rPr lang="ru-RU" dirty="0" err="1"/>
              <a:t>решаване</a:t>
            </a:r>
            <a:r>
              <a:rPr lang="ru-RU" dirty="0"/>
              <a:t> на </a:t>
            </a:r>
            <a:r>
              <a:rPr lang="ru-RU" dirty="0" err="1"/>
              <a:t>проблеми</a:t>
            </a:r>
            <a:r>
              <a:rPr lang="ru-RU" dirty="0"/>
              <a:t> на </a:t>
            </a:r>
            <a:r>
              <a:rPr lang="ru-RU" dirty="0" err="1"/>
              <a:t>Ford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Пламен </a:t>
            </a:r>
            <a:r>
              <a:rPr lang="bg-BG" dirty="0" err="1" smtClean="0"/>
              <a:t>петров</a:t>
            </a:r>
            <a:r>
              <a:rPr lang="bg-BG" dirty="0" smtClean="0"/>
              <a:t> 12б клас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16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Вземи</a:t>
            </a:r>
            <a:r>
              <a:rPr lang="ru-RU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мерки </a:t>
            </a:r>
            <a:r>
              <a:rPr lang="ru-RU" b="1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проблемът</a:t>
            </a:r>
            <a:r>
              <a:rPr lang="ru-RU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не се </a:t>
            </a:r>
            <a:r>
              <a:rPr lang="ru-RU" b="1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повтаря</a:t>
            </a:r>
            <a:endParaRPr lang="bg-BG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Когато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възникне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определен проблем е важно не просто той да се разреши, а и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използва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като “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обица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ухото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” и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направи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така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че той да не се допуска повече.</a:t>
            </a:r>
          </a:p>
          <a:p>
            <a:pPr marL="0" indent="0" algn="just">
              <a:buNone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целта може да се наложи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предприемат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определени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мерки –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промяна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стандартите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 работа;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процедурите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политиките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системите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които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използват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; в начина, по който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провеждат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обучения.</a:t>
            </a:r>
          </a:p>
          <a:p>
            <a:pPr marL="0" indent="0" algn="just">
              <a:buNone/>
            </a:pP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Възможно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проблемът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е плод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неподходящ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стил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управление.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Стига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това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така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следва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промени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мениджърското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поведение, като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идеални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условия то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трябва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гъвкаво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адекватно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ситуациите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по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правилата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ситуационното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управление.</a:t>
            </a:r>
            <a:endParaRPr lang="bg-B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Why Strategic Planning is Important for Your Business | Strategic Planni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554140"/>
            <a:ext cx="4665518" cy="2824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3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Отпразнувай</a:t>
            </a:r>
            <a:r>
              <a:rPr lang="ru-RU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успеха на </a:t>
            </a:r>
            <a:r>
              <a:rPr lang="ru-RU" b="1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екипа</a:t>
            </a:r>
            <a:endParaRPr lang="bg-BG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Ако всичко до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този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момент е успешно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справянето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 проблема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завършило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успешно, време е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отпразнуване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успеха заедно с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Изкажи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благодарност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към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всички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кажи “Браво!” и “Благодаря!”.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Хваленето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отдаването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признание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хората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 добре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свършената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работа е мощно средство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увеличаване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вътрешната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им мотивация и неслучайно е една от трите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тайни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Едноминутния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мениджър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Ако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проблемът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е бил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сериозен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работата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неговото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отстраняване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отнела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време и усилия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целия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може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организира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специално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парти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на което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всички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отпразнуват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успеха.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Няколко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добри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думи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отправени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към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всеки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поотделно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общо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винаги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са добре дошли по време на подобно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парти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за да се напомни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хората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тяхната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роля и принос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решаването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проблема.</a:t>
            </a:r>
            <a:endParaRPr lang="bg-B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Failure a stepping stone to succes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467610"/>
            <a:ext cx="4800600" cy="2997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 резюме</a:t>
            </a:r>
            <a:endParaRPr lang="bg-BG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Методът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8D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решаване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създаден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Ford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за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решават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негова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помощ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значими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производствени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свързани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качеството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Осемте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стъпки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 метода 8D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разрешаване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са:</a:t>
            </a:r>
            <a:endParaRPr lang="bg-B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76" name="Picture 12" descr="Weinstein Trial: What Impact Will the Verdict Have in the Workplace?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48" y="2624417"/>
            <a:ext cx="4536716" cy="2674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1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СЪЗДАВАНЕ НА МЕТОДА</a:t>
            </a:r>
            <a:endParaRPr lang="bg-BG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автомобилния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производител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Ford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има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създадена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специална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процедура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решаване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известна като “Метод 8D” или “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Осемте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дисциплини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решаване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проблем” (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Eight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Disciplines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Solving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Методът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8D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прилага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от служители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Ford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Насочен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едновременно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както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към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бързото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разрешаване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настоящия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момент,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така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към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тяхното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неутрализиране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бъдеще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in by Rosie Thomas on In basildon | Ford, Made in dagenham, Built ford  tough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560415"/>
            <a:ext cx="4592782" cy="28119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9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Планирай</a:t>
            </a:r>
            <a:endParaRPr lang="bg-BG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Всичко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започва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тази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стъпка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Преди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започнеш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работа по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решаване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проблем,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трябва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планираш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действията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си. Това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означава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направиш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общ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преглед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всичко, което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предстои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кой ще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бъде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включен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с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какво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време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разполагаш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от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какви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ресурси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имаш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нужда.</a:t>
            </a:r>
            <a:endParaRPr lang="bg-B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Перфектният бизнес план • Нова Визия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560034"/>
            <a:ext cx="4582390" cy="2812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Изгради екип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който ще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събереш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 работа по проблема,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трябва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попаднат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хора с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необходимите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умения да решат проблема.</a:t>
            </a:r>
          </a:p>
          <a:p>
            <a:pPr marL="0" indent="0" algn="just">
              <a:buNone/>
            </a:pP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в който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присъства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разнообразие и баланс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десетте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роли, вероятно ще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бъде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по-ефективен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спрямо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в който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всички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членове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приличат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по знания, умения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нагласи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към проблема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работата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Всички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следва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ясно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чуят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теб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каква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екипната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цел.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Всеки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трябва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знае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своята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роля и приносите, които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очакват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от него. Нужно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също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така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сториш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необходимото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за да може между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членовете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утвърди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атмосфера на доверие един към друг.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Липсата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доверие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първата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слабост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при работа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която може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саботира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екипната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работа.</a:t>
            </a:r>
            <a:endParaRPr lang="bg-B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0" name="Picture 8" descr="NBA Finals 2018: Curry and Durant star as Golden State Warriors sweep  Cleveland Cavaliers in NBA finals | MARCA in English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560967"/>
            <a:ext cx="4665518" cy="2810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Опиши проблема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Тук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моментът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ясно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очертаеш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проблема –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какво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случва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защо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как,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кога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колко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често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т.н.</a:t>
            </a:r>
          </a:p>
          <a:p>
            <a:pPr marL="0" indent="0" algn="just">
              <a:buNone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тази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стъпка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от Метода 8D не се </a:t>
            </a: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търси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главната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причина за проблема – </a:t>
            </a: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това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се прави </a:t>
            </a: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по-нататък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What is Problem Management Processes? - IT Chronicl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51998"/>
            <a:ext cx="4655127" cy="3028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Изпълни временно решение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Веднъж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когато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екипът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ясно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осъзнава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какво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състои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проблема,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трябва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бързо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открие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временно решение. Това е много важно,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ако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проблемът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засяга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много други хора.</a:t>
            </a:r>
          </a:p>
          <a:p>
            <a:pPr marL="0" indent="0" algn="just">
              <a:buNone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проблемът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може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засяга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множество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клиенти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Или, може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влошава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качеството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продукта. Или, може да забавя работните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процеси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Независимо от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проявленията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проблема, необходимо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бързо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решение, което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 момент да потуши “пожара”.</a:t>
            </a:r>
          </a:p>
          <a:p>
            <a:pPr marL="0" indent="0" algn="just">
              <a:buNone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това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отношение например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Ford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имат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разработена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специална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процедура, известна като “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Правилото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24-те часа”. Целта е да се действа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експедитивно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откриване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решение, с което да не се забавят или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влошават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всички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останали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процеси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Временното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решение може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бъде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изготвено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като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използва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брейнсторминг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или метода “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Дисни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”, например.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Веднъж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когато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налице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добра идея за временно решение, е нужно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изясни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какво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ще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коства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тя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колко време ще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отнеме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за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реализира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How to Make a Decision | Lucidchart Blo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381"/>
            <a:ext cx="4717473" cy="2141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Определи и </a:t>
            </a:r>
            <a:r>
              <a:rPr lang="ru-RU" sz="3200" b="1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елиминирай</a:t>
            </a:r>
            <a:r>
              <a:rPr lang="ru-RU" sz="32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основната</a:t>
            </a:r>
            <a:r>
              <a:rPr lang="ru-RU" sz="32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причина</a:t>
            </a:r>
            <a:endParaRPr lang="bg-BG" sz="3200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Веднъж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когато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временното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решение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открито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приложено,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трябва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помислиш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това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каква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причина за проблема и как да се отстрани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тя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Определянето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елиминирането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причина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изисква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отделяне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повече време, за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бъде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извършен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добър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анализ.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Впрегни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 действие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чувството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 перспектива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разсъдливост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целия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за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стигнете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обективната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причина за проблема. Задавай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достатъчно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въпроси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чрез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техниката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“5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Защо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”, за да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откриеш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истинската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причина за проблема.</a:t>
            </a:r>
          </a:p>
          <a:p>
            <a:pPr marL="0" indent="0" algn="just">
              <a:buNone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Само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когато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открие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истинската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причина, която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стои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зад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проявата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определен проблем, ще има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смисъл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се подходи с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креативост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критично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мислене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търсенето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трайно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решение на проблема.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Дори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още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по-добре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е,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ако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разработят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няколко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варианта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трайни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решения на проблема.</a:t>
            </a:r>
            <a:endParaRPr lang="bg-B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New Study: You Probably Completely Ignore This Brilliant Problem-Solving  Strategy | Inc.com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561283"/>
            <a:ext cx="4873335" cy="2810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Провери</a:t>
            </a:r>
            <a:r>
              <a:rPr lang="ru-RU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решението</a:t>
            </a:r>
            <a:endParaRPr lang="bg-BG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След като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екипът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обсъди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всички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работещи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алтернативи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трайно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решение на проблема,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трябва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премине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към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тестуване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най-доброто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предложение.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Решението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бива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въвежда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практиката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без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съответната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проверка.</a:t>
            </a:r>
          </a:p>
          <a:p>
            <a:pPr marL="0" indent="0" algn="just">
              <a:buNone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тази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стъпка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процеса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е удачно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използва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метода “Шест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мислещи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шапки”, за да се подложи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задълбочен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преглед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възможното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решение на проблема,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неговите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плюсове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минуси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2" name="Picture 4" descr="Why Automated Testing | Advantages of Automated Testi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563135"/>
            <a:ext cx="4779818" cy="2806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Изпълни</a:t>
            </a:r>
            <a:r>
              <a:rPr lang="ru-RU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трайно</a:t>
            </a:r>
            <a:r>
              <a:rPr lang="ru-RU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решение</a:t>
            </a:r>
            <a:endParaRPr lang="bg-BG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След като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обсъжданията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тестовете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симулациите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покажат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че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откритото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трайно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решение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подходящо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следва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премине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към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изпълнение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трайното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решение в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практиката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Трайното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решение е нужно да се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наблюдава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от твоя страна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отблизо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за да 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сигурно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че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наистина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носи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резултати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няма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изненадващи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нежелани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странични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ефекти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6" name="Picture 4" descr="Right-to-repair laws: rip off or necessary evil?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561283"/>
            <a:ext cx="4592782" cy="2810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9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ен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Небесен</Template>
  <TotalTime>36</TotalTime>
  <Words>1072</Words>
  <Application>Microsoft Office PowerPoint</Application>
  <PresentationFormat>Широк екран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Небесен</vt:lpstr>
      <vt:lpstr>Метод 8D за решаване на проблеми на Ford</vt:lpstr>
      <vt:lpstr>СЪЗДАВАНЕ НА МЕТОДА</vt:lpstr>
      <vt:lpstr>Планирай</vt:lpstr>
      <vt:lpstr>Изгради екип</vt:lpstr>
      <vt:lpstr>Опиши проблема</vt:lpstr>
      <vt:lpstr>Изпълни временно решение</vt:lpstr>
      <vt:lpstr>Определи и елиминирай основната причина</vt:lpstr>
      <vt:lpstr>Провери решението</vt:lpstr>
      <vt:lpstr>Изпълни трайно решение</vt:lpstr>
      <vt:lpstr>Вземи мерки проблемът да не се повтаря</vt:lpstr>
      <vt:lpstr>Отпразнувай успеха на екипа</vt:lpstr>
      <vt:lpstr>В 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8D за решаване на проблеми на Ford</dc:title>
  <dc:creator>Student</dc:creator>
  <cp:lastModifiedBy>Student</cp:lastModifiedBy>
  <cp:revision>5</cp:revision>
  <dcterms:created xsi:type="dcterms:W3CDTF">2021-10-21T09:50:00Z</dcterms:created>
  <dcterms:modified xsi:type="dcterms:W3CDTF">2021-10-21T10:26:24Z</dcterms:modified>
</cp:coreProperties>
</file>