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8" r:id="rId5"/>
    <p:sldId id="256" r:id="rId6"/>
    <p:sldId id="259"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11966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79065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29656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090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9731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7938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5095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939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993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3953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077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017298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0127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8704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6829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7683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2635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6760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5402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14004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18972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645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6222242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58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6001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64702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1346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01562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21887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76316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45939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4446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167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190BEC-32E8-4E40-8331-F9D792398AF9}"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3726559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5671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27476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32801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02512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902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190BEC-32E8-4E40-8331-F9D792398AF9}" type="datetimeFigureOut">
              <a:rPr lang="en-US" smtClean="0"/>
              <a:t>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297775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90BEC-32E8-4E40-8331-F9D792398AF9}" type="datetimeFigureOut">
              <a:rPr lang="en-US" smtClean="0"/>
              <a:t>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48435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0BEC-32E8-4E40-8331-F9D792398AF9}" type="datetimeFigureOut">
              <a:rPr lang="en-US" smtClean="0"/>
              <a:t>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22900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117590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190BEC-32E8-4E40-8331-F9D792398AF9}"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E9916-361C-41AD-AA9D-59BCA99DDC23}" type="slidenum">
              <a:rPr lang="en-US" smtClean="0"/>
              <a:t>‹#›</a:t>
            </a:fld>
            <a:endParaRPr lang="en-US"/>
          </a:p>
        </p:txBody>
      </p:sp>
    </p:spTree>
    <p:extLst>
      <p:ext uri="{BB962C8B-B14F-4D97-AF65-F5344CB8AC3E}">
        <p14:creationId xmlns:p14="http://schemas.microsoft.com/office/powerpoint/2010/main" val="257526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smtClean="0"/>
              <a:t>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smtClean="0"/>
              <a:t>‹#›</a:t>
            </a:fld>
            <a:endParaRPr lang="en-US"/>
          </a:p>
        </p:txBody>
      </p:sp>
    </p:spTree>
    <p:extLst>
      <p:ext uri="{BB962C8B-B14F-4D97-AF65-F5344CB8AC3E}">
        <p14:creationId xmlns:p14="http://schemas.microsoft.com/office/powerpoint/2010/main" val="335282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7385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5432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90BEC-32E8-4E40-8331-F9D792398AF9}"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E9916-361C-41AD-AA9D-59BCA99DDC2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38873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981200"/>
            <a:ext cx="8991600" cy="1752600"/>
          </a:xfrm>
        </p:spPr>
        <p:txBody>
          <a:bodyPr>
            <a:noAutofit/>
          </a:bodyPr>
          <a:lstStyle/>
          <a:p>
            <a:pPr algn="l"/>
            <a:r>
              <a:rPr lang="en-US" sz="8000" dirty="0" smtClean="0">
                <a:solidFill>
                  <a:srgbClr val="FFC000"/>
                </a:solidFill>
                <a:latin typeface="Snap ITC" panose="04040A07060A02020202" pitchFamily="82" charset="0"/>
              </a:rPr>
              <a:t>TEAM</a:t>
            </a:r>
            <a:br>
              <a:rPr lang="en-US" sz="8000" dirty="0" smtClean="0">
                <a:solidFill>
                  <a:srgbClr val="FFC000"/>
                </a:solidFill>
                <a:latin typeface="Snap ITC" panose="04040A07060A02020202" pitchFamily="82" charset="0"/>
              </a:rPr>
            </a:br>
            <a:r>
              <a:rPr lang="en-US" sz="8000" dirty="0" smtClean="0">
                <a:solidFill>
                  <a:srgbClr val="FFC000"/>
                </a:solidFill>
                <a:latin typeface="Snap ITC" panose="04040A07060A02020202" pitchFamily="82" charset="0"/>
              </a:rPr>
              <a:t>COPENHAGEN</a:t>
            </a:r>
            <a:endParaRPr lang="en-US" sz="8000" dirty="0">
              <a:solidFill>
                <a:srgbClr val="FFC000"/>
              </a:solidFill>
              <a:latin typeface="Snap ITC" panose="04040A07060A02020202" pitchFamily="82" charset="0"/>
            </a:endParaRPr>
          </a:p>
        </p:txBody>
      </p:sp>
      <p:pic>
        <p:nvPicPr>
          <p:cNvPr id="3"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3800139"/>
            <a:ext cx="2743200" cy="303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67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0" y="228600"/>
            <a:ext cx="8229600" cy="1676400"/>
          </a:xfrm>
        </p:spPr>
        <p:txBody>
          <a:bodyPr>
            <a:normAutofit/>
          </a:bodyPr>
          <a:lstStyle/>
          <a:p>
            <a:pPr marL="0" indent="0">
              <a:buNone/>
            </a:pPr>
            <a:r>
              <a:rPr lang="en-US" dirty="0" smtClean="0">
                <a:solidFill>
                  <a:schemeClr val="bg1"/>
                </a:solidFill>
                <a:latin typeface="Snap ITC" panose="04040A07060A02020202" pitchFamily="82" charset="0"/>
              </a:rPr>
              <a:t>             </a:t>
            </a:r>
            <a:r>
              <a:rPr lang="en-US" dirty="0" smtClean="0">
                <a:solidFill>
                  <a:srgbClr val="FFC000"/>
                </a:solidFill>
                <a:latin typeface="Snap ITC" panose="04040A07060A02020202" pitchFamily="82" charset="0"/>
              </a:rPr>
              <a:t>Anton </a:t>
            </a:r>
            <a:r>
              <a:rPr lang="en-US" dirty="0" err="1" smtClean="0">
                <a:solidFill>
                  <a:srgbClr val="FFC000"/>
                </a:solidFill>
                <a:latin typeface="Snap ITC" panose="04040A07060A02020202" pitchFamily="82" charset="0"/>
              </a:rPr>
              <a:t>Velikov</a:t>
            </a:r>
            <a:endParaRPr lang="en-US" dirty="0" smtClean="0">
              <a:solidFill>
                <a:srgbClr val="FFC000"/>
              </a:solidFill>
              <a:latin typeface="Snap ITC" panose="04040A07060A02020202" pitchFamily="82" charset="0"/>
            </a:endParaRPr>
          </a:p>
          <a:p>
            <a:r>
              <a:rPr lang="en-US" sz="2400" dirty="0" smtClean="0">
                <a:solidFill>
                  <a:schemeClr val="bg1"/>
                </a:solidFill>
                <a:latin typeface="Snap ITC" panose="04040A07060A02020202" pitchFamily="82" charset="0"/>
              </a:rPr>
              <a:t>project management</a:t>
            </a:r>
          </a:p>
          <a:p>
            <a:r>
              <a:rPr lang="en-US" sz="2400" dirty="0" smtClean="0">
                <a:solidFill>
                  <a:schemeClr val="bg1"/>
                </a:solidFill>
                <a:latin typeface="Snap ITC" panose="04040A07060A02020202" pitchFamily="82" charset="0"/>
              </a:rPr>
              <a:t>enemies </a:t>
            </a:r>
            <a:r>
              <a:rPr lang="en-US" sz="2400" dirty="0">
                <a:solidFill>
                  <a:schemeClr val="bg1"/>
                </a:solidFill>
                <a:latin typeface="Snap ITC" panose="04040A07060A02020202" pitchFamily="82" charset="0"/>
              </a:rPr>
              <a:t>character and motions creation</a:t>
            </a:r>
          </a:p>
          <a:p>
            <a:endParaRPr lang="en-US" sz="3000" dirty="0">
              <a:solidFill>
                <a:schemeClr val="bg1"/>
              </a:solidFill>
              <a:latin typeface="Snap ITC" panose="04040A07060A02020202" pitchFamily="82" charset="0"/>
            </a:endParaRPr>
          </a:p>
          <a:p>
            <a:pPr marL="0" indent="0">
              <a:buNone/>
            </a:pPr>
            <a:endParaRPr lang="en-US" sz="4000" dirty="0" smtClean="0">
              <a:solidFill>
                <a:schemeClr val="bg1"/>
              </a:solidFill>
              <a:latin typeface="Snap ITC" panose="04040A07060A02020202" pitchFamily="82" charset="0"/>
            </a:endParaRPr>
          </a:p>
          <a:p>
            <a:pPr marL="0" indent="0">
              <a:buNone/>
            </a:pPr>
            <a:endParaRPr lang="en-US" sz="4000" dirty="0" smtClean="0">
              <a:solidFill>
                <a:schemeClr val="bg1"/>
              </a:solidFill>
              <a:latin typeface="Snap ITC" panose="04040A07060A02020202" pitchFamily="82" charset="0"/>
            </a:endParaRPr>
          </a:p>
          <a:p>
            <a:pPr marL="0" indent="0">
              <a:buNone/>
            </a:pPr>
            <a:endParaRPr lang="en-US" dirty="0"/>
          </a:p>
        </p:txBody>
      </p:sp>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218" y="50074"/>
            <a:ext cx="1675982" cy="18549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a:xfrm>
            <a:off x="838200" y="1905000"/>
            <a:ext cx="79248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solidFill>
                  <a:srgbClr val="FFC000"/>
                </a:solidFill>
                <a:latin typeface="Snap ITC" panose="04040A07060A02020202" pitchFamily="82" charset="0"/>
              </a:rPr>
              <a:t>Katerina </a:t>
            </a:r>
            <a:r>
              <a:rPr lang="en-US" dirty="0" err="1" smtClean="0">
                <a:solidFill>
                  <a:srgbClr val="FFC000"/>
                </a:solidFill>
                <a:latin typeface="Snap ITC" panose="04040A07060A02020202" pitchFamily="82" charset="0"/>
              </a:rPr>
              <a:t>Kotseva</a:t>
            </a:r>
            <a:endParaRPr lang="en-US" dirty="0" smtClean="0">
              <a:solidFill>
                <a:srgbClr val="FFC000"/>
              </a:solidFill>
              <a:latin typeface="Snap ITC" panose="04040A07060A02020202" pitchFamily="82" charset="0"/>
            </a:endParaRPr>
          </a:p>
          <a:p>
            <a:pPr algn="just"/>
            <a:r>
              <a:rPr lang="en-US" sz="2400" dirty="0" smtClean="0">
                <a:solidFill>
                  <a:schemeClr val="bg1"/>
                </a:solidFill>
                <a:latin typeface="Snap ITC" panose="04040A07060A02020202" pitchFamily="82" charset="0"/>
              </a:rPr>
              <a:t>turtle </a:t>
            </a:r>
            <a:r>
              <a:rPr lang="en-US" sz="2400" dirty="0">
                <a:solidFill>
                  <a:schemeClr val="bg1"/>
                </a:solidFill>
                <a:latin typeface="Snap ITC" panose="04040A07060A02020202" pitchFamily="82" charset="0"/>
              </a:rPr>
              <a:t>character and motions </a:t>
            </a:r>
            <a:r>
              <a:rPr lang="en-US" sz="2400" dirty="0" smtClean="0">
                <a:solidFill>
                  <a:schemeClr val="bg1"/>
                </a:solidFill>
                <a:latin typeface="Snap ITC" panose="04040A07060A02020202" pitchFamily="82" charset="0"/>
              </a:rPr>
              <a:t>creation</a:t>
            </a:r>
          </a:p>
          <a:p>
            <a:pPr algn="just"/>
            <a:r>
              <a:rPr lang="en-US" sz="2400" dirty="0" smtClean="0">
                <a:solidFill>
                  <a:schemeClr val="bg1"/>
                </a:solidFill>
                <a:latin typeface="Snap ITC" panose="04040A07060A02020202" pitchFamily="82" charset="0"/>
              </a:rPr>
              <a:t>audio effects</a:t>
            </a:r>
            <a:endParaRPr lang="en-US" sz="2400" dirty="0">
              <a:solidFill>
                <a:schemeClr val="bg1"/>
              </a:solidFill>
              <a:latin typeface="Snap ITC" panose="04040A07060A02020202" pitchFamily="82" charset="0"/>
            </a:endParaRPr>
          </a:p>
          <a:p>
            <a:pPr algn="just"/>
            <a:endParaRPr lang="en-US" sz="2800" dirty="0">
              <a:solidFill>
                <a:schemeClr val="bg1"/>
              </a:solidFill>
              <a:latin typeface="Snap ITC" panose="04040A07060A02020202" pitchFamily="82" charset="0"/>
            </a:endParaRPr>
          </a:p>
          <a:p>
            <a:endParaRPr lang="en-US" sz="3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dirty="0"/>
          </a:p>
        </p:txBody>
      </p:sp>
      <p:sp>
        <p:nvSpPr>
          <p:cNvPr id="9" name="Content Placeholder 3"/>
          <p:cNvSpPr txBox="1">
            <a:spLocks/>
          </p:cNvSpPr>
          <p:nvPr/>
        </p:nvSpPr>
        <p:spPr>
          <a:xfrm>
            <a:off x="838200" y="3505200"/>
            <a:ext cx="775716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000" dirty="0" smtClean="0">
                <a:solidFill>
                  <a:srgbClr val="FFC000"/>
                </a:solidFill>
                <a:latin typeface="Snap ITC" panose="04040A07060A02020202" pitchFamily="82" charset="0"/>
              </a:rPr>
              <a:t>Nikolay </a:t>
            </a:r>
            <a:r>
              <a:rPr lang="en-US" sz="3000" dirty="0" err="1" smtClean="0">
                <a:solidFill>
                  <a:srgbClr val="FFC000"/>
                </a:solidFill>
                <a:latin typeface="Snap ITC" panose="04040A07060A02020202" pitchFamily="82" charset="0"/>
              </a:rPr>
              <a:t>Panayotov</a:t>
            </a:r>
            <a:endParaRPr lang="en-US" sz="3000" dirty="0" smtClean="0">
              <a:solidFill>
                <a:srgbClr val="FFC000"/>
              </a:solidFill>
              <a:latin typeface="Snap ITC" panose="04040A07060A02020202" pitchFamily="82" charset="0"/>
            </a:endParaRPr>
          </a:p>
          <a:p>
            <a:r>
              <a:rPr lang="en-US" sz="2400" dirty="0" smtClean="0">
                <a:solidFill>
                  <a:schemeClr val="bg1"/>
                </a:solidFill>
                <a:latin typeface="Snap ITC" panose="04040A07060A02020202" pitchFamily="82" charset="0"/>
              </a:rPr>
              <a:t>level design and implementation</a:t>
            </a:r>
          </a:p>
          <a:p>
            <a:pPr algn="just"/>
            <a:r>
              <a:rPr lang="en-US" sz="2400" dirty="0">
                <a:solidFill>
                  <a:schemeClr val="bg1"/>
                </a:solidFill>
                <a:latin typeface="Snap ITC" panose="04040A07060A02020202" pitchFamily="82" charset="0"/>
              </a:rPr>
              <a:t>create collision events</a:t>
            </a:r>
          </a:p>
          <a:p>
            <a:endParaRPr lang="en-US" sz="3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dirty="0"/>
          </a:p>
        </p:txBody>
      </p:sp>
      <p:sp>
        <p:nvSpPr>
          <p:cNvPr id="10" name="Content Placeholder 3"/>
          <p:cNvSpPr txBox="1">
            <a:spLocks/>
          </p:cNvSpPr>
          <p:nvPr/>
        </p:nvSpPr>
        <p:spPr>
          <a:xfrm>
            <a:off x="838200" y="5181600"/>
            <a:ext cx="80010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err="1" smtClean="0">
                <a:solidFill>
                  <a:srgbClr val="FFC000"/>
                </a:solidFill>
                <a:latin typeface="Snap ITC" panose="04040A07060A02020202" pitchFamily="82" charset="0"/>
              </a:rPr>
              <a:t>Plamena</a:t>
            </a:r>
            <a:r>
              <a:rPr lang="en-US" dirty="0" smtClean="0">
                <a:solidFill>
                  <a:srgbClr val="FFC000"/>
                </a:solidFill>
                <a:latin typeface="Snap ITC" panose="04040A07060A02020202" pitchFamily="82" charset="0"/>
              </a:rPr>
              <a:t> </a:t>
            </a:r>
            <a:r>
              <a:rPr lang="en-US" dirty="0" err="1" smtClean="0">
                <a:solidFill>
                  <a:srgbClr val="FFC000"/>
                </a:solidFill>
                <a:latin typeface="Snap ITC" panose="04040A07060A02020202" pitchFamily="82" charset="0"/>
              </a:rPr>
              <a:t>Miteva</a:t>
            </a:r>
            <a:endParaRPr lang="en-US" dirty="0" smtClean="0">
              <a:solidFill>
                <a:srgbClr val="FFC000"/>
              </a:solidFill>
              <a:latin typeface="Snap ITC" panose="04040A07060A02020202" pitchFamily="82" charset="0"/>
            </a:endParaRPr>
          </a:p>
          <a:p>
            <a:pPr algn="just"/>
            <a:r>
              <a:rPr lang="en-US" sz="2400" dirty="0" smtClean="0">
                <a:solidFill>
                  <a:schemeClr val="bg1"/>
                </a:solidFill>
                <a:latin typeface="Snap ITC" panose="04040A07060A02020202" pitchFamily="82" charset="0"/>
              </a:rPr>
              <a:t>board and maps layout </a:t>
            </a:r>
            <a:r>
              <a:rPr lang="en-US" sz="2400" dirty="0">
                <a:solidFill>
                  <a:schemeClr val="bg1"/>
                </a:solidFill>
                <a:latin typeface="Snap ITC" panose="04040A07060A02020202" pitchFamily="82" charset="0"/>
              </a:rPr>
              <a:t>design and creation</a:t>
            </a:r>
          </a:p>
          <a:p>
            <a:pPr algn="just"/>
            <a:r>
              <a:rPr lang="en-US" sz="2400" dirty="0" smtClean="0">
                <a:solidFill>
                  <a:schemeClr val="bg1"/>
                </a:solidFill>
                <a:latin typeface="Snap ITC" panose="04040A07060A02020202" pitchFamily="82" charset="0"/>
              </a:rPr>
              <a:t>power point </a:t>
            </a:r>
            <a:r>
              <a:rPr lang="en-US" sz="2400" dirty="0">
                <a:solidFill>
                  <a:schemeClr val="bg1"/>
                </a:solidFill>
                <a:latin typeface="Snap ITC" panose="04040A07060A02020202" pitchFamily="82" charset="0"/>
              </a:rPr>
              <a:t>presentation creation</a:t>
            </a:r>
          </a:p>
          <a:p>
            <a:endParaRPr lang="en-US" sz="3000" dirty="0" smtClean="0">
              <a:solidFill>
                <a:schemeClr val="bg1"/>
              </a:solidFill>
              <a:latin typeface="Snap ITC" panose="04040A07060A02020202" pitchFamily="82" charset="0"/>
            </a:endParaRPr>
          </a:p>
          <a:p>
            <a:pPr marL="0" indent="0">
              <a:buFont typeface="Arial" panose="020B0604020202020204" pitchFamily="34" charset="0"/>
              <a:buNone/>
            </a:pPr>
            <a:endParaRPr lang="en-US" sz="4000" dirty="0" smtClean="0">
              <a:solidFill>
                <a:schemeClr val="bg1"/>
              </a:solidFill>
              <a:latin typeface="Snap ITC" panose="04040A07060A02020202" pitchFamily="82"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2274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15400" cy="1143000"/>
          </a:xfrm>
        </p:spPr>
        <p:txBody>
          <a:bodyPr>
            <a:noAutofit/>
          </a:bodyPr>
          <a:lstStyle/>
          <a:p>
            <a:r>
              <a:rPr lang="en-US" sz="2800" dirty="0" smtClean="0">
                <a:solidFill>
                  <a:srgbClr val="FFC000"/>
                </a:solidFill>
                <a:latin typeface="Snap ITC" panose="04040A07060A02020202" pitchFamily="82" charset="0"/>
              </a:rPr>
              <a:t>WELCOME TO THE MAGICAL WORLD OF</a:t>
            </a:r>
            <a:endParaRPr lang="en-US" sz="2800" dirty="0">
              <a:solidFill>
                <a:srgbClr val="FFC000"/>
              </a:solidFill>
              <a:latin typeface="Snap ITC" panose="04040A07060A02020202" pitchFamily="82" charset="0"/>
            </a:endParaRPr>
          </a:p>
        </p:txBody>
      </p:sp>
      <p:sp>
        <p:nvSpPr>
          <p:cNvPr id="6" name="Title 1"/>
          <p:cNvSpPr txBox="1">
            <a:spLocks/>
          </p:cNvSpPr>
          <p:nvPr/>
        </p:nvSpPr>
        <p:spPr>
          <a:xfrm>
            <a:off x="152400" y="1143000"/>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C000"/>
                </a:solidFill>
                <a:latin typeface="Snap ITC" panose="04040A07060A02020202" pitchFamily="82" charset="0"/>
              </a:rPr>
              <a:t>LABY THE TURTLE</a:t>
            </a:r>
            <a:endParaRPr lang="en-US" sz="6000" dirty="0">
              <a:solidFill>
                <a:srgbClr val="FFC000"/>
              </a:solidFill>
              <a:latin typeface="Snap ITC" panose="04040A07060A02020202" pitchFamily="82" charset="0"/>
            </a:endParaRPr>
          </a:p>
        </p:txBody>
      </p:sp>
      <p:pic>
        <p:nvPicPr>
          <p:cNvPr id="1026" name="Picture 2" descr="C:\Users\Plamena\Desktop\10913457_10205668325649876_1920559795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2590800"/>
            <a:ext cx="6724650" cy="3564065"/>
          </a:xfrm>
          <a:prstGeom prst="rect">
            <a:avLst/>
          </a:prstGeom>
          <a:noFill/>
          <a:extLst>
            <a:ext uri="{909E8E84-426E-40DD-AFC4-6F175D3DCCD1}">
              <a14:hiddenFill xmlns:a14="http://schemas.microsoft.com/office/drawing/2010/main">
                <a:solidFill>
                  <a:srgbClr val="FFFFFF"/>
                </a:solidFill>
              </a14:hiddenFill>
            </a:ext>
          </a:extLst>
        </p:spPr>
      </p:pic>
      <p:sp>
        <p:nvSpPr>
          <p:cNvPr id="3" name="Oval Callout 2"/>
          <p:cNvSpPr/>
          <p:nvPr/>
        </p:nvSpPr>
        <p:spPr>
          <a:xfrm>
            <a:off x="7696200" y="2286000"/>
            <a:ext cx="533400" cy="461665"/>
          </a:xfrm>
          <a:prstGeom prst="wedgeEllipseCallout">
            <a:avLst/>
          </a:prstGeom>
          <a:solidFill>
            <a:srgbClr val="FF0000"/>
          </a:solidFill>
          <a:ln>
            <a:solidFill>
              <a:schemeClr val="bg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TextBox 3"/>
          <p:cNvSpPr txBox="1"/>
          <p:nvPr/>
        </p:nvSpPr>
        <p:spPr>
          <a:xfrm>
            <a:off x="7713617" y="2286000"/>
            <a:ext cx="515983" cy="461665"/>
          </a:xfrm>
          <a:prstGeom prst="rect">
            <a:avLst/>
          </a:prstGeom>
          <a:noFill/>
        </p:spPr>
        <p:txBody>
          <a:bodyPr wrap="square" rtlCol="0">
            <a:spAutoFit/>
          </a:bodyPr>
          <a:lstStyle/>
          <a:p>
            <a:pPr algn="ctr"/>
            <a:r>
              <a:rPr lang="en-US" sz="2300" b="1" dirty="0" smtClean="0">
                <a:solidFill>
                  <a:schemeClr val="bg1"/>
                </a:solidFill>
              </a:rPr>
              <a:t>3+</a:t>
            </a:r>
            <a:endParaRPr lang="en-US" sz="2300" b="1" dirty="0">
              <a:solidFill>
                <a:schemeClr val="bg1"/>
              </a:solidFill>
            </a:endParaRPr>
          </a:p>
        </p:txBody>
      </p:sp>
      <p:pic>
        <p:nvPicPr>
          <p:cNvPr id="8" name="Picture 2" descr="C:\Users\Plamena\Desktop\turtu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020" y="5334000"/>
            <a:ext cx="137698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71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circle(in)">
                                      <p:cBhvr>
                                        <p:cTn id="2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Autofit/>
          </a:bodyPr>
          <a:lstStyle/>
          <a:p>
            <a:r>
              <a:rPr lang="en-US" sz="4300" dirty="0" smtClean="0">
                <a:solidFill>
                  <a:srgbClr val="FFC000"/>
                </a:solidFill>
                <a:latin typeface="Snap ITC" panose="04040A07060A02020202" pitchFamily="82" charset="0"/>
              </a:rPr>
              <a:t>GAME </a:t>
            </a:r>
            <a:r>
              <a:rPr lang="en-US" sz="4300" dirty="0" smtClean="0">
                <a:solidFill>
                  <a:srgbClr val="FFC000"/>
                </a:solidFill>
                <a:latin typeface="Snap ITC" panose="04040A07060A02020202" pitchFamily="82" charset="0"/>
              </a:rPr>
              <a:t>DESCRIPTION</a:t>
            </a:r>
            <a:endParaRPr lang="en-US" sz="4300" dirty="0">
              <a:solidFill>
                <a:srgbClr val="FFC000"/>
              </a:solidFill>
              <a:latin typeface="Snap ITC" panose="04040A07060A02020202" pitchFamily="82" charset="0"/>
            </a:endParaRPr>
          </a:p>
        </p:txBody>
      </p:sp>
      <p:sp>
        <p:nvSpPr>
          <p:cNvPr id="4" name="Content Placeholder 3"/>
          <p:cNvSpPr>
            <a:spLocks noGrp="1"/>
          </p:cNvSpPr>
          <p:nvPr>
            <p:ph idx="1"/>
          </p:nvPr>
        </p:nvSpPr>
        <p:spPr>
          <a:xfrm>
            <a:off x="381000" y="1447800"/>
            <a:ext cx="8153399" cy="6248400"/>
          </a:xfrm>
        </p:spPr>
        <p:txBody>
          <a:bodyPr>
            <a:noAutofit/>
          </a:bodyPr>
          <a:lstStyle/>
          <a:p>
            <a:pPr marL="0" indent="0" algn="just">
              <a:buNone/>
            </a:pPr>
            <a:r>
              <a:rPr lang="en-US" sz="3000" dirty="0" smtClean="0">
                <a:solidFill>
                  <a:srgbClr val="FFC000"/>
                </a:solidFill>
                <a:latin typeface="Snap ITC" panose="04040A07060A02020202" pitchFamily="82" charset="0"/>
              </a:rPr>
              <a:t>Player</a:t>
            </a:r>
            <a:endParaRPr lang="en-US" sz="2500" dirty="0" smtClean="0">
              <a:solidFill>
                <a:srgbClr val="FFC000"/>
              </a:solidFill>
              <a:latin typeface="Snap ITC" panose="04040A07060A02020202" pitchFamily="82" charset="0"/>
            </a:endParaRPr>
          </a:p>
          <a:p>
            <a:pPr marL="0" indent="0" algn="just">
              <a:buNone/>
            </a:pPr>
            <a:r>
              <a:rPr lang="en-US" sz="2500" dirty="0" smtClean="0">
                <a:solidFill>
                  <a:schemeClr val="bg1"/>
                </a:solidFill>
                <a:latin typeface="Snap ITC" panose="04040A07060A02020202" pitchFamily="82" charset="0"/>
              </a:rPr>
              <a:t>The turtle </a:t>
            </a:r>
            <a:r>
              <a:rPr lang="en-US" sz="2500" dirty="0" smtClean="0">
                <a:solidFill>
                  <a:schemeClr val="bg1"/>
                </a:solidFill>
                <a:latin typeface="Snap ITC" panose="04040A07060A02020202" pitchFamily="82" charset="0"/>
              </a:rPr>
              <a:t>must search the Labyrinth for the magical key that will open the door to exit the game. You can move as far as you want and even change direction as part of your move. But you can only travel along connecting corridors: you cannot go through walls, or jump to a corridor that does not connect.</a:t>
            </a:r>
            <a:endParaRPr lang="en-US" sz="2500" dirty="0">
              <a:solidFill>
                <a:schemeClr val="bg1"/>
              </a:solidFill>
              <a:latin typeface="Snap ITC" panose="04040A07060A02020202" pitchFamily="82" charset="0"/>
            </a:endParaRPr>
          </a:p>
        </p:txBody>
      </p:sp>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4749603"/>
            <a:ext cx="1905000" cy="21083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Plamena\Desktop\turtu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295400"/>
            <a:ext cx="619641"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385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062" y="5791200"/>
            <a:ext cx="963886"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3400" y="76200"/>
            <a:ext cx="8229600" cy="1143000"/>
          </a:xfrm>
        </p:spPr>
        <p:txBody>
          <a:bodyPr>
            <a:noAutofit/>
          </a:bodyPr>
          <a:lstStyle/>
          <a:p>
            <a:r>
              <a:rPr lang="en-US" sz="4300" dirty="0" smtClean="0">
                <a:solidFill>
                  <a:srgbClr val="FFC000"/>
                </a:solidFill>
                <a:latin typeface="Snap ITC" panose="04040A07060A02020202" pitchFamily="82" charset="0"/>
              </a:rPr>
              <a:t>GAME </a:t>
            </a:r>
            <a:r>
              <a:rPr lang="en-US" sz="4300" dirty="0" smtClean="0">
                <a:solidFill>
                  <a:srgbClr val="FFC000"/>
                </a:solidFill>
                <a:latin typeface="Snap ITC" panose="04040A07060A02020202" pitchFamily="82" charset="0"/>
              </a:rPr>
              <a:t>DESCRIPTION</a:t>
            </a:r>
            <a:endParaRPr lang="en-US" sz="4300" dirty="0">
              <a:solidFill>
                <a:srgbClr val="FFC000"/>
              </a:solidFill>
              <a:latin typeface="Snap ITC" panose="04040A07060A02020202" pitchFamily="82" charset="0"/>
            </a:endParaRPr>
          </a:p>
        </p:txBody>
      </p:sp>
      <p:sp>
        <p:nvSpPr>
          <p:cNvPr id="4" name="Content Placeholder 3"/>
          <p:cNvSpPr>
            <a:spLocks noGrp="1"/>
          </p:cNvSpPr>
          <p:nvPr>
            <p:ph idx="1"/>
          </p:nvPr>
        </p:nvSpPr>
        <p:spPr>
          <a:xfrm>
            <a:off x="381000" y="1219200"/>
            <a:ext cx="8153399" cy="6248400"/>
          </a:xfrm>
        </p:spPr>
        <p:txBody>
          <a:bodyPr>
            <a:noAutofit/>
          </a:bodyPr>
          <a:lstStyle/>
          <a:p>
            <a:pPr marL="0" indent="0" algn="just">
              <a:buNone/>
            </a:pPr>
            <a:r>
              <a:rPr lang="en-US" sz="3000" dirty="0" smtClean="0">
                <a:solidFill>
                  <a:srgbClr val="FFC000"/>
                </a:solidFill>
                <a:latin typeface="Snap ITC" panose="04040A07060A02020202" pitchFamily="82" charset="0"/>
              </a:rPr>
              <a:t>Enemy</a:t>
            </a:r>
            <a:r>
              <a:rPr lang="en-US" sz="2500" dirty="0" smtClean="0">
                <a:solidFill>
                  <a:srgbClr val="FFC000"/>
                </a:solidFill>
                <a:latin typeface="Snap ITC" panose="04040A07060A02020202" pitchFamily="82" charset="0"/>
              </a:rPr>
              <a:t> </a:t>
            </a:r>
          </a:p>
          <a:p>
            <a:pPr marL="0" indent="0" algn="just">
              <a:buNone/>
            </a:pPr>
            <a:r>
              <a:rPr lang="en-US" sz="2500" dirty="0" smtClean="0">
                <a:solidFill>
                  <a:schemeClr val="bg1"/>
                </a:solidFill>
                <a:latin typeface="Snap ITC" panose="04040A07060A02020202" pitchFamily="82" charset="0"/>
              </a:rPr>
              <a:t>Be </a:t>
            </a:r>
            <a:r>
              <a:rPr lang="en-US" sz="2500" dirty="0">
                <a:solidFill>
                  <a:schemeClr val="bg1"/>
                </a:solidFill>
                <a:latin typeface="Snap ITC" panose="04040A07060A02020202" pitchFamily="82" charset="0"/>
              </a:rPr>
              <a:t>careful though, not all the passage is safe! You might encounter some obstacles on your way! However if you bump into an enemy, </a:t>
            </a:r>
            <a:r>
              <a:rPr lang="en-US" sz="2500" dirty="0" smtClean="0">
                <a:solidFill>
                  <a:schemeClr val="bg1"/>
                </a:solidFill>
                <a:latin typeface="Snap ITC" panose="04040A07060A02020202" pitchFamily="82" charset="0"/>
              </a:rPr>
              <a:t>you </a:t>
            </a:r>
            <a:r>
              <a:rPr lang="en-US" sz="2500" dirty="0">
                <a:solidFill>
                  <a:schemeClr val="bg1"/>
                </a:solidFill>
                <a:latin typeface="Snap ITC" panose="04040A07060A02020202" pitchFamily="82" charset="0"/>
              </a:rPr>
              <a:t>will be able to </a:t>
            </a:r>
            <a:r>
              <a:rPr lang="en-US" sz="2500" dirty="0" smtClean="0">
                <a:solidFill>
                  <a:schemeClr val="bg1"/>
                </a:solidFill>
                <a:latin typeface="Snap ITC" panose="04040A07060A02020202" pitchFamily="82" charset="0"/>
              </a:rPr>
              <a:t>start over.</a:t>
            </a:r>
            <a:endParaRPr lang="en-US" sz="2500" dirty="0">
              <a:solidFill>
                <a:schemeClr val="bg1"/>
              </a:solidFill>
              <a:latin typeface="Snap ITC" panose="04040A07060A02020202" pitchFamily="82" charset="0"/>
            </a:endParaRPr>
          </a:p>
          <a:p>
            <a:pPr marL="0" indent="0" algn="just">
              <a:buNone/>
            </a:pPr>
            <a:r>
              <a:rPr lang="en-US" sz="3000" dirty="0">
                <a:solidFill>
                  <a:srgbClr val="FFC000"/>
                </a:solidFill>
                <a:latin typeface="Snap ITC" panose="04040A07060A02020202" pitchFamily="82" charset="0"/>
              </a:rPr>
              <a:t>A</a:t>
            </a:r>
            <a:r>
              <a:rPr lang="en-US" sz="3000" dirty="0" smtClean="0">
                <a:solidFill>
                  <a:srgbClr val="FFC000"/>
                </a:solidFill>
                <a:latin typeface="Snap ITC" panose="04040A07060A02020202" pitchFamily="82" charset="0"/>
              </a:rPr>
              <a:t>pples</a:t>
            </a:r>
            <a:endParaRPr lang="en-US" sz="3000" dirty="0">
              <a:solidFill>
                <a:srgbClr val="FFC000"/>
              </a:solidFill>
              <a:latin typeface="Snap ITC" panose="04040A07060A02020202" pitchFamily="82" charset="0"/>
            </a:endParaRPr>
          </a:p>
          <a:p>
            <a:pPr marL="0" indent="0" algn="just">
              <a:buNone/>
            </a:pPr>
            <a:r>
              <a:rPr lang="en-US" sz="2500" dirty="0" smtClean="0">
                <a:solidFill>
                  <a:schemeClr val="bg1"/>
                </a:solidFill>
                <a:latin typeface="Snap ITC" panose="04040A07060A02020202" pitchFamily="82" charset="0"/>
              </a:rPr>
              <a:t>Collect as many apples as possible on your way out and you will add bonus points to your score.</a:t>
            </a:r>
            <a:endParaRPr lang="en-US" sz="2500" dirty="0">
              <a:solidFill>
                <a:schemeClr val="bg1"/>
              </a:solidFill>
              <a:latin typeface="Snap ITC" panose="04040A07060A02020202" pitchFamily="82" charset="0"/>
            </a:endParaRPr>
          </a:p>
          <a:p>
            <a:pPr marL="0" indent="0" algn="just">
              <a:buNone/>
            </a:pPr>
            <a:r>
              <a:rPr lang="en-US" sz="3000" dirty="0" smtClean="0">
                <a:solidFill>
                  <a:srgbClr val="FFC000"/>
                </a:solidFill>
                <a:latin typeface="Snap ITC" panose="04040A07060A02020202" pitchFamily="82" charset="0"/>
              </a:rPr>
              <a:t>Multiple levels</a:t>
            </a:r>
          </a:p>
          <a:p>
            <a:pPr marL="0" indent="0" algn="just">
              <a:buNone/>
            </a:pPr>
            <a:r>
              <a:rPr lang="en-US" sz="2500" dirty="0" smtClean="0">
                <a:solidFill>
                  <a:schemeClr val="bg1"/>
                </a:solidFill>
                <a:latin typeface="Snap ITC" panose="04040A07060A02020202" pitchFamily="82" charset="0"/>
              </a:rPr>
              <a:t>100 bonus points reward upon successful completion of the previous level.</a:t>
            </a:r>
          </a:p>
          <a:p>
            <a:pPr marL="0" indent="0" algn="just">
              <a:buNone/>
            </a:pPr>
            <a:endParaRPr lang="en-US" sz="2500" dirty="0">
              <a:solidFill>
                <a:schemeClr val="bg1"/>
              </a:solidFill>
              <a:latin typeface="Snap ITC" panose="04040A07060A02020202" pitchFamily="82" charset="0"/>
            </a:endParaRPr>
          </a:p>
        </p:txBody>
      </p:sp>
      <p:pic>
        <p:nvPicPr>
          <p:cNvPr id="2050" name="Picture 2" descr="C:\Users\Plamena\Desktop\BombThre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905000" y="990600"/>
            <a:ext cx="698077"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lamena\Desktop\app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763" y="3332163"/>
            <a:ext cx="630237" cy="63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225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C:\Users\Plamena\Desktop\turtu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821910"/>
            <a:ext cx="2743199" cy="30360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33400" y="2667000"/>
            <a:ext cx="8229600" cy="1143000"/>
          </a:xfrm>
        </p:spPr>
        <p:txBody>
          <a:bodyPr>
            <a:noAutofit/>
          </a:bodyPr>
          <a:lstStyle/>
          <a:p>
            <a:r>
              <a:rPr lang="en-US" sz="8000" dirty="0" smtClean="0">
                <a:solidFill>
                  <a:srgbClr val="FFC000"/>
                </a:solidFill>
                <a:latin typeface="Snap ITC" panose="04040A07060A02020202" pitchFamily="82" charset="0"/>
              </a:rPr>
              <a:t>READY TO PLAY?</a:t>
            </a:r>
            <a:endParaRPr lang="en-US" sz="8000" dirty="0">
              <a:solidFill>
                <a:srgbClr val="FFC000"/>
              </a:solidFill>
              <a:latin typeface="Snap ITC" panose="04040A07060A02020202" pitchFamily="82" charset="0"/>
            </a:endParaRPr>
          </a:p>
        </p:txBody>
      </p:sp>
    </p:spTree>
    <p:extLst>
      <p:ext uri="{BB962C8B-B14F-4D97-AF65-F5344CB8AC3E}">
        <p14:creationId xmlns:p14="http://schemas.microsoft.com/office/powerpoint/2010/main" val="41429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197</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4</vt:i4>
      </vt:variant>
      <vt:variant>
        <vt:lpstr>Slide Titles</vt:lpstr>
      </vt:variant>
      <vt:variant>
        <vt:i4>6</vt:i4>
      </vt:variant>
    </vt:vector>
  </HeadingPairs>
  <TitlesOfParts>
    <vt:vector size="10" baseType="lpstr">
      <vt:lpstr>Office Theme</vt:lpstr>
      <vt:lpstr>1_Office Theme</vt:lpstr>
      <vt:lpstr>2_Office Theme</vt:lpstr>
      <vt:lpstr>3_Office Theme</vt:lpstr>
      <vt:lpstr>TEAM COPENHAGEN</vt:lpstr>
      <vt:lpstr>PowerPoint Presentation</vt:lpstr>
      <vt:lpstr>WELCOME TO THE MAGICAL WORLD OF</vt:lpstr>
      <vt:lpstr>GAME DESCRIPTION</vt:lpstr>
      <vt:lpstr>GAME DESCRIPTION</vt:lpstr>
      <vt:lpstr>READY TO PLAY?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Plamena</dc:creator>
  <cp:lastModifiedBy>Plamena</cp:lastModifiedBy>
  <cp:revision>40</cp:revision>
  <dcterms:created xsi:type="dcterms:W3CDTF">2015-02-02T16:39:31Z</dcterms:created>
  <dcterms:modified xsi:type="dcterms:W3CDTF">2015-02-03T18:31:16Z</dcterms:modified>
</cp:coreProperties>
</file>