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8" r:id="rId5"/>
    <p:sldId id="256" r:id="rId6"/>
    <p:sldId id="259"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11966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79065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29656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90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9731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7938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09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39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93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3953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07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017298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0127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8704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829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7683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2635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676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540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400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1897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645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t>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6222242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58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001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6470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134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01562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2188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631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4593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44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16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726559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5671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27476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280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02512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902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t>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97775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t>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48435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t>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2900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17590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5752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t>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t>‹#›</a:t>
            </a:fld>
            <a:endParaRPr lang="en-US"/>
          </a:p>
        </p:txBody>
      </p:sp>
    </p:spTree>
    <p:extLst>
      <p:ext uri="{BB962C8B-B14F-4D97-AF65-F5344CB8AC3E}">
        <p14:creationId xmlns:p14="http://schemas.microsoft.com/office/powerpoint/2010/main" val="335282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738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432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solidFill>
                  <a:prstClr val="black">
                    <a:tint val="75000"/>
                  </a:prstClr>
                </a:solidFill>
              </a:rPr>
              <a:pPr/>
              <a:t>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38873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981200"/>
            <a:ext cx="8991600" cy="1752600"/>
          </a:xfrm>
        </p:spPr>
        <p:txBody>
          <a:bodyPr>
            <a:noAutofit/>
          </a:bodyPr>
          <a:lstStyle/>
          <a:p>
            <a:pPr algn="l"/>
            <a:r>
              <a:rPr lang="en-US" sz="8000" dirty="0" smtClean="0">
                <a:solidFill>
                  <a:srgbClr val="FFC000"/>
                </a:solidFill>
                <a:latin typeface="Snap ITC" panose="04040A07060A02020202" pitchFamily="82" charset="0"/>
              </a:rPr>
              <a:t>TEAM</a:t>
            </a:r>
            <a:br>
              <a:rPr lang="en-US" sz="8000" dirty="0" smtClean="0">
                <a:solidFill>
                  <a:srgbClr val="FFC000"/>
                </a:solidFill>
                <a:latin typeface="Snap ITC" panose="04040A07060A02020202" pitchFamily="82" charset="0"/>
              </a:rPr>
            </a:br>
            <a:r>
              <a:rPr lang="en-US" sz="8000" dirty="0" smtClean="0">
                <a:solidFill>
                  <a:srgbClr val="FFC000"/>
                </a:solidFill>
                <a:latin typeface="Snap ITC" panose="04040A07060A02020202" pitchFamily="82" charset="0"/>
              </a:rPr>
              <a:t>COPENHAGEN</a:t>
            </a:r>
            <a:endParaRPr lang="en-US" sz="8000" dirty="0">
              <a:solidFill>
                <a:srgbClr val="FFC000"/>
              </a:solidFill>
              <a:latin typeface="Snap ITC" panose="04040A07060A02020202" pitchFamily="82" charset="0"/>
            </a:endParaRPr>
          </a:p>
        </p:txBody>
      </p:sp>
      <p:pic>
        <p:nvPicPr>
          <p:cNvPr id="3"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3800139"/>
            <a:ext cx="2743200" cy="303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6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228600"/>
            <a:ext cx="8229600" cy="1676400"/>
          </a:xfrm>
        </p:spPr>
        <p:txBody>
          <a:bodyPr>
            <a:normAutofit/>
          </a:bodyPr>
          <a:lstStyle/>
          <a:p>
            <a:pPr marL="0" indent="0">
              <a:buNone/>
            </a:pPr>
            <a:r>
              <a:rPr lang="en-US" dirty="0" smtClean="0">
                <a:solidFill>
                  <a:schemeClr val="bg1"/>
                </a:solidFill>
                <a:latin typeface="Snap ITC" panose="04040A07060A02020202" pitchFamily="82" charset="0"/>
              </a:rPr>
              <a:t>             </a:t>
            </a:r>
            <a:r>
              <a:rPr lang="en-US" dirty="0" smtClean="0">
                <a:solidFill>
                  <a:srgbClr val="FFC000"/>
                </a:solidFill>
                <a:latin typeface="Snap ITC" panose="04040A07060A02020202" pitchFamily="82" charset="0"/>
              </a:rPr>
              <a:t>Anton </a:t>
            </a:r>
            <a:r>
              <a:rPr lang="en-US" dirty="0" err="1" smtClean="0">
                <a:solidFill>
                  <a:srgbClr val="FFC000"/>
                </a:solidFill>
                <a:latin typeface="Snap ITC" panose="04040A07060A02020202" pitchFamily="82" charset="0"/>
              </a:rPr>
              <a:t>Velikov</a:t>
            </a:r>
            <a:endParaRPr lang="en-US"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project management</a:t>
            </a:r>
          </a:p>
          <a:p>
            <a:r>
              <a:rPr lang="en-US" sz="2400" dirty="0" smtClean="0">
                <a:solidFill>
                  <a:schemeClr val="bg1"/>
                </a:solidFill>
                <a:latin typeface="Snap ITC" panose="04040A07060A02020202" pitchFamily="82" charset="0"/>
              </a:rPr>
              <a:t>create </a:t>
            </a:r>
            <a:r>
              <a:rPr lang="en-US" sz="2400" dirty="0">
                <a:solidFill>
                  <a:schemeClr val="bg1"/>
                </a:solidFill>
                <a:latin typeface="Snap ITC" panose="04040A07060A02020202" pitchFamily="82" charset="0"/>
              </a:rPr>
              <a:t>collision events</a:t>
            </a:r>
          </a:p>
          <a:p>
            <a:endParaRPr lang="en-US" sz="3000" dirty="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dirty="0"/>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218" y="50074"/>
            <a:ext cx="1675982" cy="18549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838200" y="1905000"/>
            <a:ext cx="79248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solidFill>
                  <a:srgbClr val="FFC000"/>
                </a:solidFill>
                <a:latin typeface="Snap ITC" panose="04040A07060A02020202" pitchFamily="82" charset="0"/>
              </a:rPr>
              <a:t>Katerina </a:t>
            </a:r>
            <a:r>
              <a:rPr lang="en-US" dirty="0" err="1" smtClean="0">
                <a:solidFill>
                  <a:srgbClr val="FFC000"/>
                </a:solidFill>
                <a:latin typeface="Snap ITC" panose="04040A07060A02020202" pitchFamily="82" charset="0"/>
              </a:rPr>
              <a:t>Kotseva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turtle </a:t>
            </a:r>
            <a:r>
              <a:rPr lang="en-US" sz="2400" dirty="0">
                <a:solidFill>
                  <a:schemeClr val="bg1"/>
                </a:solidFill>
                <a:latin typeface="Snap ITC" panose="04040A07060A02020202" pitchFamily="82" charset="0"/>
              </a:rPr>
              <a:t>character and motions </a:t>
            </a:r>
            <a:r>
              <a:rPr lang="en-US" sz="2400" dirty="0" smtClean="0">
                <a:solidFill>
                  <a:schemeClr val="bg1"/>
                </a:solidFill>
                <a:latin typeface="Snap ITC" panose="04040A07060A02020202" pitchFamily="82" charset="0"/>
              </a:rPr>
              <a:t>creation</a:t>
            </a:r>
          </a:p>
          <a:p>
            <a:pPr algn="just"/>
            <a:r>
              <a:rPr lang="en-US" sz="2400" dirty="0" smtClean="0">
                <a:solidFill>
                  <a:schemeClr val="bg1"/>
                </a:solidFill>
                <a:latin typeface="Snap ITC" panose="04040A07060A02020202" pitchFamily="82" charset="0"/>
              </a:rPr>
              <a:t>audio effects</a:t>
            </a:r>
            <a:endParaRPr lang="en-US" sz="2400" dirty="0">
              <a:solidFill>
                <a:schemeClr val="bg1"/>
              </a:solidFill>
              <a:latin typeface="Snap ITC" panose="04040A07060A02020202" pitchFamily="82" charset="0"/>
            </a:endParaRPr>
          </a:p>
          <a:p>
            <a:pPr algn="just"/>
            <a:endParaRPr lang="en-US" sz="2800" dirty="0">
              <a:solidFill>
                <a:schemeClr val="bg1"/>
              </a:solidFill>
              <a:latin typeface="Snap ITC" panose="04040A07060A02020202" pitchFamily="82" charset="0"/>
            </a:endParaRP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9" name="Content Placeholder 3"/>
          <p:cNvSpPr txBox="1">
            <a:spLocks/>
          </p:cNvSpPr>
          <p:nvPr/>
        </p:nvSpPr>
        <p:spPr>
          <a:xfrm>
            <a:off x="838200" y="3505200"/>
            <a:ext cx="7757160"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dirty="0" smtClean="0">
                <a:solidFill>
                  <a:srgbClr val="FFC000"/>
                </a:solidFill>
                <a:latin typeface="Snap ITC" panose="04040A07060A02020202" pitchFamily="82" charset="0"/>
              </a:rPr>
              <a:t>Nikolay </a:t>
            </a:r>
            <a:r>
              <a:rPr lang="en-US" sz="3000" dirty="0" err="1" smtClean="0">
                <a:solidFill>
                  <a:srgbClr val="FFC000"/>
                </a:solidFill>
                <a:latin typeface="Snap ITC" panose="04040A07060A02020202" pitchFamily="82" charset="0"/>
              </a:rPr>
              <a:t>Panayotov</a:t>
            </a:r>
            <a:endParaRPr lang="en-US" sz="3000"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level design and implementation</a:t>
            </a:r>
          </a:p>
          <a:p>
            <a:pPr algn="just"/>
            <a:r>
              <a:rPr lang="en-US" sz="2400" dirty="0" smtClean="0">
                <a:solidFill>
                  <a:schemeClr val="bg1"/>
                </a:solidFill>
                <a:latin typeface="Snap ITC" panose="04040A07060A02020202" pitchFamily="82" charset="0"/>
              </a:rPr>
              <a:t>board </a:t>
            </a:r>
            <a:r>
              <a:rPr lang="en-US" sz="2400" dirty="0">
                <a:solidFill>
                  <a:schemeClr val="bg1"/>
                </a:solidFill>
                <a:latin typeface="Snap ITC" panose="04040A07060A02020202" pitchFamily="82" charset="0"/>
              </a:rPr>
              <a:t>and maps layout design and creation</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10" name="Content Placeholder 3"/>
          <p:cNvSpPr txBox="1">
            <a:spLocks/>
          </p:cNvSpPr>
          <p:nvPr/>
        </p:nvSpPr>
        <p:spPr>
          <a:xfrm>
            <a:off x="838200" y="5181600"/>
            <a:ext cx="80010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err="1" smtClean="0">
                <a:solidFill>
                  <a:srgbClr val="FFC000"/>
                </a:solidFill>
                <a:latin typeface="Snap ITC" panose="04040A07060A02020202" pitchFamily="82" charset="0"/>
              </a:rPr>
              <a:t>Plamena</a:t>
            </a:r>
            <a:r>
              <a:rPr lang="en-US" dirty="0" smtClean="0">
                <a:solidFill>
                  <a:srgbClr val="FFC000"/>
                </a:solidFill>
                <a:latin typeface="Snap ITC" panose="04040A07060A02020202" pitchFamily="82" charset="0"/>
              </a:rPr>
              <a:t> </a:t>
            </a:r>
            <a:r>
              <a:rPr lang="en-US" dirty="0" err="1" smtClean="0">
                <a:solidFill>
                  <a:srgbClr val="FFC000"/>
                </a:solidFill>
                <a:latin typeface="Snap ITC" panose="04040A07060A02020202" pitchFamily="82" charset="0"/>
              </a:rPr>
              <a:t>Miteva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enemies </a:t>
            </a:r>
            <a:r>
              <a:rPr lang="en-US" sz="2400" dirty="0">
                <a:solidFill>
                  <a:schemeClr val="bg1"/>
                </a:solidFill>
                <a:latin typeface="Snap ITC" panose="04040A07060A02020202" pitchFamily="82" charset="0"/>
              </a:rPr>
              <a:t>character and motions creation</a:t>
            </a:r>
          </a:p>
          <a:p>
            <a:pPr algn="just"/>
            <a:r>
              <a:rPr lang="en-US" sz="2400" dirty="0" smtClean="0">
                <a:solidFill>
                  <a:schemeClr val="bg1"/>
                </a:solidFill>
                <a:latin typeface="Snap ITC" panose="04040A07060A02020202" pitchFamily="82" charset="0"/>
              </a:rPr>
              <a:t>power </a:t>
            </a:r>
            <a:r>
              <a:rPr lang="en-US" sz="2400" dirty="0" smtClean="0">
                <a:solidFill>
                  <a:schemeClr val="bg1"/>
                </a:solidFill>
                <a:latin typeface="Snap ITC" panose="04040A07060A02020202" pitchFamily="82" charset="0"/>
              </a:rPr>
              <a:t>point </a:t>
            </a:r>
            <a:r>
              <a:rPr lang="en-US" sz="2400" dirty="0">
                <a:solidFill>
                  <a:schemeClr val="bg1"/>
                </a:solidFill>
                <a:latin typeface="Snap ITC" panose="04040A07060A02020202" pitchFamily="82" charset="0"/>
              </a:rPr>
              <a:t>presentation creation</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227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1143000"/>
          </a:xfrm>
        </p:spPr>
        <p:txBody>
          <a:bodyPr>
            <a:noAutofit/>
          </a:bodyPr>
          <a:lstStyle/>
          <a:p>
            <a:r>
              <a:rPr lang="en-US" sz="2800" dirty="0" smtClean="0">
                <a:solidFill>
                  <a:srgbClr val="FFC000"/>
                </a:solidFill>
                <a:latin typeface="Snap ITC" panose="04040A07060A02020202" pitchFamily="82" charset="0"/>
              </a:rPr>
              <a:t>WELCOME TO THE MAGICAL WORLD OF</a:t>
            </a:r>
            <a:endParaRPr lang="en-US" sz="2800" dirty="0">
              <a:solidFill>
                <a:srgbClr val="FFC000"/>
              </a:solidFill>
              <a:latin typeface="Snap ITC" panose="04040A07060A02020202" pitchFamily="82" charset="0"/>
            </a:endParaRPr>
          </a:p>
        </p:txBody>
      </p:sp>
      <p:sp>
        <p:nvSpPr>
          <p:cNvPr id="6" name="Title 1"/>
          <p:cNvSpPr txBox="1">
            <a:spLocks/>
          </p:cNvSpPr>
          <p:nvPr/>
        </p:nvSpPr>
        <p:spPr>
          <a:xfrm>
            <a:off x="152400" y="11430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C000"/>
                </a:solidFill>
                <a:latin typeface="Snap ITC" panose="04040A07060A02020202" pitchFamily="82" charset="0"/>
              </a:rPr>
              <a:t>LABY THE TURTLE</a:t>
            </a:r>
            <a:endParaRPr lang="en-US" sz="6000" dirty="0">
              <a:solidFill>
                <a:srgbClr val="FFC000"/>
              </a:solidFill>
              <a:latin typeface="Snap ITC" panose="04040A07060A02020202" pitchFamily="82" charset="0"/>
            </a:endParaRPr>
          </a:p>
        </p:txBody>
      </p:sp>
      <p:grpSp>
        <p:nvGrpSpPr>
          <p:cNvPr id="5" name="Group 4"/>
          <p:cNvGrpSpPr/>
          <p:nvPr/>
        </p:nvGrpSpPr>
        <p:grpSpPr>
          <a:xfrm>
            <a:off x="1200150" y="2357735"/>
            <a:ext cx="7029450" cy="3797130"/>
            <a:chOff x="1200150" y="2357735"/>
            <a:chExt cx="7029450" cy="3797130"/>
          </a:xfrm>
        </p:grpSpPr>
        <p:pic>
          <p:nvPicPr>
            <p:cNvPr id="1026" name="Picture 2" descr="C:\Users\Plamena\Desktop\10913457_10205668325649876_1920559795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590800"/>
              <a:ext cx="6724650" cy="3564065"/>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7696200" y="2357735"/>
              <a:ext cx="533400" cy="461665"/>
            </a:xfrm>
            <a:prstGeom prst="wedgeEllipseCallout">
              <a:avLst/>
            </a:prstGeom>
            <a:solidFill>
              <a:srgbClr val="FF0000"/>
            </a:solid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7696200" y="2357735"/>
              <a:ext cx="515983" cy="461665"/>
            </a:xfrm>
            <a:prstGeom prst="rect">
              <a:avLst/>
            </a:prstGeom>
            <a:noFill/>
          </p:spPr>
          <p:txBody>
            <a:bodyPr wrap="square" rtlCol="0">
              <a:spAutoFit/>
            </a:bodyPr>
            <a:lstStyle/>
            <a:p>
              <a:pPr algn="ctr"/>
              <a:r>
                <a:rPr lang="en-US" sz="2300" b="1" dirty="0" smtClean="0">
                  <a:solidFill>
                    <a:schemeClr val="bg1"/>
                  </a:solidFill>
                </a:rPr>
                <a:t>3+</a:t>
              </a:r>
              <a:endParaRPr lang="en-US" sz="2300" b="1" dirty="0">
                <a:solidFill>
                  <a:schemeClr val="bg1"/>
                </a:solidFill>
              </a:endParaRPr>
            </a:p>
          </p:txBody>
        </p:sp>
      </p:grpSp>
      <p:pic>
        <p:nvPicPr>
          <p:cNvPr id="8" name="Picture 2" descr="C:\Users\Plamena\Desktop\turt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020" y="5334000"/>
            <a:ext cx="137698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1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4478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Player</a:t>
            </a:r>
            <a:endParaRPr lang="en-US" sz="2500" dirty="0" smtClean="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The turtle must search the Labyrinth for the magical key that will open the door to exit the game. You can move as far as you want and even change direction as part of your move. But you can only travel along connecting corridors: you cannot go through walls, or jump to a corridor that does not connect.</a:t>
            </a:r>
            <a:endParaRPr lang="en-US" sz="2500" dirty="0">
              <a:solidFill>
                <a:schemeClr val="bg1"/>
              </a:solidFill>
              <a:latin typeface="Snap ITC" panose="04040A07060A02020202" pitchFamily="82" charset="0"/>
            </a:endParaRPr>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749603"/>
            <a:ext cx="1905000" cy="21083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lamena\Desktop\turtu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295400"/>
            <a:ext cx="61964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385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062" y="5791200"/>
            <a:ext cx="963886"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2192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Enemy</a:t>
            </a:r>
            <a:r>
              <a:rPr lang="en-US" sz="2500" dirty="0" smtClean="0">
                <a:solidFill>
                  <a:srgbClr val="FFC000"/>
                </a:solidFill>
                <a:latin typeface="Snap ITC" panose="04040A07060A02020202" pitchFamily="82" charset="0"/>
              </a:rPr>
              <a:t> </a:t>
            </a:r>
          </a:p>
          <a:p>
            <a:pPr marL="0" indent="0" algn="just">
              <a:buNone/>
            </a:pPr>
            <a:r>
              <a:rPr lang="en-US" sz="2500" dirty="0" smtClean="0">
                <a:solidFill>
                  <a:schemeClr val="bg1"/>
                </a:solidFill>
                <a:latin typeface="Snap ITC" panose="04040A07060A02020202" pitchFamily="82" charset="0"/>
              </a:rPr>
              <a:t>Be </a:t>
            </a:r>
            <a:r>
              <a:rPr lang="en-US" sz="2500" dirty="0">
                <a:solidFill>
                  <a:schemeClr val="bg1"/>
                </a:solidFill>
                <a:latin typeface="Snap ITC" panose="04040A07060A02020202" pitchFamily="82" charset="0"/>
              </a:rPr>
              <a:t>careful though, not all the passage is safe! You might encounter some obstacles on your way! However if you bump into an enemy, </a:t>
            </a:r>
            <a:r>
              <a:rPr lang="en-US" sz="2500" dirty="0" smtClean="0">
                <a:solidFill>
                  <a:schemeClr val="bg1"/>
                </a:solidFill>
                <a:latin typeface="Snap ITC" panose="04040A07060A02020202" pitchFamily="82" charset="0"/>
              </a:rPr>
              <a:t>you </a:t>
            </a:r>
            <a:r>
              <a:rPr lang="en-US" sz="2500" dirty="0">
                <a:solidFill>
                  <a:schemeClr val="bg1"/>
                </a:solidFill>
                <a:latin typeface="Snap ITC" panose="04040A07060A02020202" pitchFamily="82" charset="0"/>
              </a:rPr>
              <a:t>will be able to </a:t>
            </a:r>
            <a:r>
              <a:rPr lang="en-US" sz="2500" dirty="0" smtClean="0">
                <a:solidFill>
                  <a:schemeClr val="bg1"/>
                </a:solidFill>
                <a:latin typeface="Snap ITC" panose="04040A07060A02020202" pitchFamily="82" charset="0"/>
              </a:rPr>
              <a:t>start over.</a:t>
            </a:r>
            <a:endParaRPr lang="en-US" sz="2500" dirty="0">
              <a:solidFill>
                <a:schemeClr val="bg1"/>
              </a:solidFill>
              <a:latin typeface="Snap ITC" panose="04040A07060A02020202" pitchFamily="82" charset="0"/>
            </a:endParaRPr>
          </a:p>
          <a:p>
            <a:pPr marL="0" indent="0" algn="just">
              <a:buNone/>
            </a:pPr>
            <a:r>
              <a:rPr lang="en-US" sz="3000" dirty="0">
                <a:solidFill>
                  <a:srgbClr val="FFC000"/>
                </a:solidFill>
                <a:latin typeface="Snap ITC" panose="04040A07060A02020202" pitchFamily="82" charset="0"/>
              </a:rPr>
              <a:t>A</a:t>
            </a:r>
            <a:r>
              <a:rPr lang="en-US" sz="3000" dirty="0" smtClean="0">
                <a:solidFill>
                  <a:srgbClr val="FFC000"/>
                </a:solidFill>
                <a:latin typeface="Snap ITC" panose="04040A07060A02020202" pitchFamily="82" charset="0"/>
              </a:rPr>
              <a:t>pples</a:t>
            </a:r>
            <a:endParaRPr lang="en-US" sz="3000" dirty="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Collect as many apples as possible on your way out and you will add bonus points to your score.</a:t>
            </a:r>
            <a:endParaRPr lang="en-US" sz="2500" dirty="0">
              <a:solidFill>
                <a:schemeClr val="bg1"/>
              </a:solidFill>
              <a:latin typeface="Snap ITC" panose="04040A07060A02020202" pitchFamily="82" charset="0"/>
            </a:endParaRPr>
          </a:p>
          <a:p>
            <a:pPr marL="0" indent="0" algn="just">
              <a:buNone/>
            </a:pPr>
            <a:r>
              <a:rPr lang="en-US" sz="3000" dirty="0" smtClean="0">
                <a:solidFill>
                  <a:srgbClr val="FFC000"/>
                </a:solidFill>
                <a:latin typeface="Snap ITC" panose="04040A07060A02020202" pitchFamily="82" charset="0"/>
              </a:rPr>
              <a:t>Multiple levels</a:t>
            </a:r>
          </a:p>
          <a:p>
            <a:pPr marL="0" indent="0" algn="just">
              <a:buNone/>
            </a:pPr>
            <a:r>
              <a:rPr lang="en-US" sz="2500" dirty="0" smtClean="0">
                <a:solidFill>
                  <a:schemeClr val="bg1"/>
                </a:solidFill>
                <a:latin typeface="Snap ITC" panose="04040A07060A02020202" pitchFamily="82" charset="0"/>
              </a:rPr>
              <a:t>100 bonus points reward upon successful completion of the previous level.</a:t>
            </a:r>
          </a:p>
          <a:p>
            <a:pPr marL="0" indent="0" algn="just">
              <a:buNone/>
            </a:pPr>
            <a:endParaRPr lang="en-US" sz="2500" dirty="0">
              <a:solidFill>
                <a:schemeClr val="bg1"/>
              </a:solidFill>
              <a:latin typeface="Snap ITC" panose="04040A07060A02020202" pitchFamily="82" charset="0"/>
            </a:endParaRPr>
          </a:p>
        </p:txBody>
      </p:sp>
      <p:pic>
        <p:nvPicPr>
          <p:cNvPr id="2050" name="Picture 2" descr="C:\Users\Plamena\Desktop\BombTh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905000" y="990600"/>
            <a:ext cx="698077"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lamena\Desktop\ap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3332163"/>
            <a:ext cx="630237" cy="63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22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21910"/>
            <a:ext cx="2743199" cy="30360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2667000"/>
            <a:ext cx="8229600" cy="1143000"/>
          </a:xfrm>
        </p:spPr>
        <p:txBody>
          <a:bodyPr>
            <a:noAutofit/>
          </a:bodyPr>
          <a:lstStyle/>
          <a:p>
            <a:r>
              <a:rPr lang="en-US" sz="8000" dirty="0" smtClean="0">
                <a:solidFill>
                  <a:srgbClr val="FFC000"/>
                </a:solidFill>
                <a:latin typeface="Snap ITC" panose="04040A07060A02020202" pitchFamily="82" charset="0"/>
              </a:rPr>
              <a:t>READY TO PLAY?</a:t>
            </a:r>
            <a:endParaRPr lang="en-US" sz="8000" dirty="0">
              <a:solidFill>
                <a:srgbClr val="FFC000"/>
              </a:solidFill>
              <a:latin typeface="Snap ITC" panose="04040A07060A02020202" pitchFamily="82" charset="0"/>
            </a:endParaRPr>
          </a:p>
        </p:txBody>
      </p:sp>
    </p:spTree>
    <p:extLst>
      <p:ext uri="{BB962C8B-B14F-4D97-AF65-F5344CB8AC3E}">
        <p14:creationId xmlns:p14="http://schemas.microsoft.com/office/powerpoint/2010/main" val="4142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197</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Office Theme</vt:lpstr>
      <vt:lpstr>1_Office Theme</vt:lpstr>
      <vt:lpstr>2_Office Theme</vt:lpstr>
      <vt:lpstr>3_Office Theme</vt:lpstr>
      <vt:lpstr>TEAM COPENHAGEN</vt:lpstr>
      <vt:lpstr>PowerPoint Presentation</vt:lpstr>
      <vt:lpstr>WELCOME TO THE MAGICAL WORLD OF</vt:lpstr>
      <vt:lpstr>GAME DESCRIPTION</vt:lpstr>
      <vt:lpstr>GAME DESCRIPTION</vt:lpstr>
      <vt:lpstr>READY TO PLAY?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Plamena</dc:creator>
  <cp:lastModifiedBy>Plamena</cp:lastModifiedBy>
  <cp:revision>41</cp:revision>
  <dcterms:created xsi:type="dcterms:W3CDTF">2015-02-02T16:39:31Z</dcterms:created>
  <dcterms:modified xsi:type="dcterms:W3CDTF">2015-02-04T07:16:49Z</dcterms:modified>
</cp:coreProperties>
</file>