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0" r:id="rId4"/>
    <p:sldId id="262" r:id="rId5"/>
    <p:sldId id="258" r:id="rId6"/>
    <p:sldId id="264" r:id="rId7"/>
    <p:sldId id="265" r:id="rId8"/>
    <p:sldId id="269" r:id="rId9"/>
    <p:sldId id="259" r:id="rId10"/>
    <p:sldId id="270" r:id="rId11"/>
    <p:sldId id="268" r:id="rId12"/>
    <p:sldId id="271" r:id="rId13"/>
    <p:sldId id="272" r:id="rId14"/>
    <p:sldId id="273" r:id="rId15"/>
    <p:sldId id="274" r:id="rId16"/>
    <p:sldId id="276" r:id="rId17"/>
    <p:sldId id="275" r:id="rId18"/>
    <p:sldId id="263" r:id="rId19"/>
    <p:sldId id="278" r:id="rId20"/>
    <p:sldId id="279" r:id="rId21"/>
    <p:sldId id="280" r:id="rId22"/>
    <p:sldId id="266" r:id="rId23"/>
    <p:sldId id="277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6484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29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3594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zeanr/Downloads/&#49884;&#50672;.mp4" TargetMode="External" /><Relationship Id="rId3" Type="http://schemas.microsoft.com/office/2007/relationships/media" Target="file:///C:\Users\zeanr\Downloads\&#49884;&#50672;.mp4" TargetMode="External" /><Relationship Id="rId4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lametal/prolog_pro/tree/main/%EC%B5%9C%EC%A2%85%EA%B2%B0%EA%B3%BC%EB%AC%BC" TargetMode="External"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Plametal/prolog_pro/tree/d16d8428f61f9b18409938c0b5332f63be2f7e51/%EC%B5%9C%EC%A2%85%EA%B2%B0%EA%B3%BC%EB%AC%BC" TargetMode="External" /><Relationship Id="rId3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ko.wikipedia.org/wiki/%EC%9D%B8%EA%B3%B5%EC%A7%80%EB%8A%A5" TargetMode="External" /><Relationship Id="rId3" Type="http://schemas.openxmlformats.org/officeDocument/2006/relationships/hyperlink" Target="https://ko.wikipedia.org/wiki/%ED%94%84%EB%A1%A4%EB%A1%9C%EA%B7%B8_(%ED%94%84%EB%A1%9C%EA%B7%B8%EB%9E%98%EB%B0%8D_%EC%96%B8%EC%96%B4" TargetMode="External" /><Relationship Id="rId4" Type="http://schemas.openxmlformats.org/officeDocument/2006/relationships/hyperlink" Target="https://youtu.be/SykxWpFwMGs?si=RNq6hOfCf1CbcbTh" TargetMode="External" /><Relationship Id="rId5" Type="http://schemas.openxmlformats.org/officeDocument/2006/relationships/hyperlink" Target="https://youtu.be/0fyE8Fuj3sg?si=NvrnVRfi71-nG5ae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prolog</a:t>
            </a:r>
            <a:r>
              <a:rPr lang="ko-KR" altLang="en-US"/>
              <a:t>를 이용한 약인공지능</a:t>
            </a:r>
            <a:br>
              <a:rPr lang="ko-KR" altLang="en-US"/>
            </a:br>
            <a:r>
              <a:rPr lang="ko-KR" altLang="en-US"/>
              <a:t>도서 대출 시스템 개발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팀원</a:t>
            </a:r>
            <a:r>
              <a:rPr lang="en-US" altLang="ko-KR"/>
              <a:t>:</a:t>
            </a:r>
            <a:r>
              <a:rPr lang="ko-KR" altLang="en-US"/>
              <a:t> 이재원</a:t>
            </a:r>
            <a:r>
              <a:rPr lang="en-US" altLang="ko-KR"/>
              <a:t>,</a:t>
            </a:r>
            <a:r>
              <a:rPr lang="ko-KR" altLang="en-US"/>
              <a:t> 김우진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7357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3243209" y="124806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 sz="3900"/>
              <a:t>사용자 인터페이스</a:t>
            </a:r>
            <a:endParaRPr lang="ko-KR" altLang="en-US" sz="39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6620"/>
          <a:stretch>
            <a:fillRect/>
          </a:stretch>
        </p:blipFill>
        <p:spPr>
          <a:xfrm>
            <a:off x="689951" y="1267806"/>
            <a:ext cx="11260910" cy="55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629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671" y="241635"/>
            <a:ext cx="5333010" cy="6075065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804682" y="485881"/>
            <a:ext cx="5717358" cy="57796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/>
              <a:t>도서 목록 출력</a:t>
            </a:r>
            <a:endParaRPr lang="ko-KR" altLang="en-US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r>
              <a:rPr lang="ko-KR" altLang="en-US" sz="2200"/>
              <a:t>도서에 관한 정보</a:t>
            </a:r>
            <a:r>
              <a:rPr lang="en-US" altLang="ko-KR" sz="2200"/>
              <a:t>(</a:t>
            </a:r>
            <a:r>
              <a:rPr lang="ko-KR" altLang="en-US" sz="2200"/>
              <a:t>바코드</a:t>
            </a:r>
            <a:r>
              <a:rPr lang="en-US" altLang="ko-KR" sz="2200"/>
              <a:t>,</a:t>
            </a:r>
            <a:r>
              <a:rPr lang="ko-KR" altLang="en-US" sz="2200"/>
              <a:t> 제목</a:t>
            </a:r>
            <a:r>
              <a:rPr lang="en-US" altLang="ko-KR" sz="2200"/>
              <a:t>,</a:t>
            </a:r>
            <a:r>
              <a:rPr lang="ko-KR" altLang="en-US" sz="2200"/>
              <a:t> 저자</a:t>
            </a:r>
            <a:r>
              <a:rPr lang="en-US" altLang="ko-KR" sz="2200"/>
              <a:t>,</a:t>
            </a:r>
            <a:r>
              <a:rPr lang="ko-KR" altLang="en-US" sz="2200"/>
              <a:t> 장르</a:t>
            </a:r>
            <a:r>
              <a:rPr lang="en-US" altLang="ko-KR" sz="2200"/>
              <a:t>)</a:t>
            </a: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endParaRPr lang="en-US" altLang="ko-KR" sz="2200"/>
          </a:p>
          <a:p>
            <a:pPr lvl="0">
              <a:defRPr/>
            </a:pPr>
            <a:r>
              <a:rPr lang="ko-KR" altLang="en-US" sz="2200"/>
              <a:t>제목 검색</a:t>
            </a:r>
            <a:endParaRPr lang="ko-KR" altLang="en-US" sz="2200"/>
          </a:p>
          <a:p>
            <a:pPr lvl="0">
              <a:defRPr/>
            </a:pPr>
            <a:endParaRPr lang="ko-KR" altLang="en-US" sz="2200"/>
          </a:p>
          <a:p>
            <a:pPr lvl="0">
              <a:defRPr/>
            </a:pPr>
            <a:r>
              <a:rPr lang="ko-KR" altLang="en-US" sz="2200"/>
              <a:t>장르 검색</a:t>
            </a:r>
            <a:endParaRPr lang="ko-KR" altLang="en-US" sz="2200"/>
          </a:p>
          <a:p>
            <a:pPr lvl="0">
              <a:defRPr/>
            </a:pPr>
            <a:endParaRPr lang="ko-KR" altLang="en-US" sz="2200"/>
          </a:p>
          <a:p>
            <a:pPr lvl="0">
              <a:defRPr/>
            </a:pPr>
            <a:r>
              <a:rPr lang="ko-KR" altLang="en-US" sz="2200"/>
              <a:t>메인 홈 화면으로 이동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51098368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151" y="280151"/>
            <a:ext cx="12192000" cy="182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1413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428" y="961232"/>
            <a:ext cx="10147870" cy="45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9623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7722" y="593801"/>
            <a:ext cx="5697537" cy="42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363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937" y="1500212"/>
            <a:ext cx="12192000" cy="38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2603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1888059" y="0"/>
            <a:ext cx="6049764" cy="907550"/>
          </a:xfrm>
        </p:spPr>
        <p:txBody>
          <a:bodyPr/>
          <a:p>
            <a:pPr lvl="0">
              <a:defRPr/>
            </a:pPr>
            <a:r>
              <a:rPr lang="ko-KR" altLang="en-US" sz="3400"/>
              <a:t>시연 영상</a:t>
            </a:r>
            <a:endParaRPr lang="ko-KR" altLang="en-US" sz="3400"/>
          </a:p>
        </p:txBody>
      </p:sp>
      <p:pic>
        <p:nvPicPr>
          <p:cNvPr id="3" name="시연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997693" y="736457"/>
            <a:ext cx="10196613" cy="53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532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주요 코드</a:t>
            </a:r>
            <a:endParaRPr lang="ko-KR" altLang="en-US"/>
          </a:p>
        </p:txBody>
      </p:sp>
      <p:sp>
        <p:nvSpPr>
          <p:cNvPr id="3" name="가로 글상자 2"/>
          <p:cNvSpPr txBox="1"/>
          <p:nvPr/>
        </p:nvSpPr>
        <p:spPr>
          <a:xfrm>
            <a:off x="380999" y="1550755"/>
            <a:ext cx="8893568" cy="10952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/>
              <a:t>파일</a:t>
            </a:r>
            <a:endParaRPr lang="ko-KR" altLang="en-US" sz="2200"/>
          </a:p>
          <a:p>
            <a:pPr lvl="0">
              <a:defRPr/>
            </a:pPr>
            <a:r>
              <a:rPr lang="en-US" altLang="ko-KR" sz="2200"/>
              <a:t>library_db.pl</a:t>
            </a:r>
            <a:endParaRPr lang="en-US" altLang="ko-KR" sz="2200"/>
          </a:p>
          <a:p>
            <a:pPr lvl="0">
              <a:defRPr/>
            </a:pPr>
            <a:r>
              <a:rPr lang="en-US" altLang="ko-KR" sz="2200"/>
              <a:t>library_server.pl</a:t>
            </a:r>
            <a:endParaRPr lang="en-US" altLang="ko-KR" sz="2200"/>
          </a:p>
        </p:txBody>
      </p:sp>
      <p:sp>
        <p:nvSpPr>
          <p:cNvPr id="4" name="직사각형 3"/>
          <p:cNvSpPr/>
          <p:nvPr/>
        </p:nvSpPr>
        <p:spPr>
          <a:xfrm>
            <a:off x="2230198" y="1550755"/>
            <a:ext cx="690753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2"/>
              </a:rPr>
              <a:t>prolog_pro/최종결과물 at main · Plametal/prolog_pro (github.com)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09005052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316" y="413542"/>
            <a:ext cx="8574287" cy="2071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317" y="2484626"/>
            <a:ext cx="5761451" cy="1459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3317" y="3943792"/>
            <a:ext cx="6972995" cy="12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2383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383" y="401839"/>
            <a:ext cx="4779138" cy="16640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383" y="2588628"/>
            <a:ext cx="10904117" cy="13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5987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주제 소개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prolog,</a:t>
            </a:r>
            <a:r>
              <a:rPr lang="ko-KR" altLang="en-US"/>
              <a:t> 인공지능에 대해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도서관 대출 시스템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시스템 구조</a:t>
            </a:r>
            <a:r>
              <a:rPr lang="en-US" altLang="ko-KR"/>
              <a:t>,</a:t>
            </a:r>
            <a:r>
              <a:rPr lang="ko-KR" altLang="en-US"/>
              <a:t> 기능 구현 설명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시연</a:t>
            </a:r>
            <a:r>
              <a:rPr lang="en-US" altLang="ko-KR"/>
              <a:t>,</a:t>
            </a:r>
            <a:r>
              <a:rPr lang="ko-KR" altLang="en-US"/>
              <a:t> 코드 설명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마무리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9656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2470" b="27640"/>
          <a:stretch>
            <a:fillRect/>
          </a:stretch>
        </p:blipFill>
        <p:spPr>
          <a:xfrm>
            <a:off x="0" y="334304"/>
            <a:ext cx="5183264" cy="5864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5540"/>
          <a:stretch>
            <a:fillRect/>
          </a:stretch>
        </p:blipFill>
        <p:spPr>
          <a:xfrm>
            <a:off x="5433546" y="3844641"/>
            <a:ext cx="6331965" cy="21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8321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마무리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배운 점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논리 프로그래밍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커뮤니케이션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프로젝트 관리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웹 기술</a:t>
            </a:r>
            <a:r>
              <a:rPr lang="en-US" altLang="ko-KR"/>
              <a:t>,</a:t>
            </a:r>
            <a:r>
              <a:rPr lang="ko-KR" altLang="en-US"/>
              <a:t> 데이터베이스 관리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06630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깃허브 주소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https://github.com/Plametal/prolog_pro/tree/d16d8428f61f9b18409938c0b5332f63be2f7e51/%EC%B5%9C%EC%A2%85%EA%B2%B0%EA%B3%BC%EB%AC%BC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pic>
        <p:nvPicPr>
          <p:cNvPr id="4" name="그림 3"/>
          <p:cNvPicPr/>
          <p:nvPr/>
        </p:nvPicPr>
        <p:blipFill rotWithShape="1">
          <a:blip r:embed="rId3"/>
          <a:srcRect r="31430"/>
          <a:stretch>
            <a:fillRect/>
          </a:stretch>
        </p:blipFill>
        <p:spPr>
          <a:xfrm>
            <a:off x="609599" y="3429000"/>
            <a:ext cx="9897470" cy="27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49282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출처</a:t>
            </a:r>
            <a:r>
              <a:rPr lang="en-US" altLang="ko-KR"/>
              <a:t>,</a:t>
            </a:r>
            <a:r>
              <a:rPr lang="ko-KR" altLang="en-US"/>
              <a:t> 참고문헌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1600">
                <a:hlinkClick r:id="rId2"/>
              </a:rPr>
              <a:t>https://ko.wikipedia.org/wiki/%EC%9D%B8%EA%B3%B5%EC%A7%80%EB%8A%A5</a:t>
            </a:r>
            <a:endParaRPr lang="ko-KR" altLang="en-US" sz="1600"/>
          </a:p>
          <a:p>
            <a:pPr marL="0" lvl="0" indent="0">
              <a:buNone/>
              <a:defRPr/>
            </a:pPr>
            <a:r>
              <a:rPr lang="ko-KR" altLang="en-US" sz="1600">
                <a:hlinkClick r:id="rId3"/>
              </a:rPr>
              <a:t>https://ko.wikipedia.org/wiki/%ED%94%84%EB%A1%A4%EB%A1%9C%EA%B7%B8_(%ED%94%84%EB%A1%9C%EA%B7%B8%EB%9E%98%EB%B0%8D_%EC%96%B8%EC%96%B4</a:t>
            </a:r>
            <a:r>
              <a:rPr lang="ko-KR" altLang="en-US" sz="1600"/>
              <a:t>)</a:t>
            </a:r>
            <a:endParaRPr lang="ko-KR" altLang="en-US" sz="1600">
              <a:hlinkClick r:id="rId4"/>
            </a:endParaRPr>
          </a:p>
          <a:p>
            <a:pPr marL="0" lvl="0" indent="0">
              <a:buNone/>
              <a:defRPr/>
            </a:pPr>
            <a:r>
              <a:rPr lang="en-US" altLang="ko-KR" sz="1600">
                <a:hlinkClick r:id="rId4"/>
              </a:rPr>
              <a:t>https://youtu.be/SykxWpFwMGs?si=RNq6hOfCf1CbcbTh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>
                <a:hlinkClick r:id="rId5"/>
              </a:rPr>
              <a:t>https://youtu.be/0fyE8Fuj3sg?si=NvrnVRfi71-nG5ae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chatgpt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39758328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712769" y="480530"/>
            <a:ext cx="9717640" cy="1460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/>
              <a:t>주제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en-US" altLang="ko-KR" sz="3000"/>
              <a:t>Prolog</a:t>
            </a:r>
            <a:r>
              <a:rPr lang="ko-KR" altLang="en-US" sz="3000"/>
              <a:t>를 이용한 약인공지능</a:t>
            </a:r>
            <a:r>
              <a:rPr lang="en-US" altLang="ko-KR" sz="3000"/>
              <a:t>(</a:t>
            </a:r>
            <a:r>
              <a:rPr lang="ko-KR" altLang="en-US" sz="3000"/>
              <a:t>도서대출시스템</a:t>
            </a:r>
            <a:r>
              <a:rPr lang="en-US" altLang="ko-KR" sz="3000"/>
              <a:t>)</a:t>
            </a:r>
            <a:r>
              <a:rPr lang="ko-KR" altLang="en-US" sz="3000"/>
              <a:t> 소개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61664200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prolog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722" y="1750031"/>
            <a:ext cx="10972798" cy="4525963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 논리형 프로그래밍 언어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객체와 객체 간의 관계에 관한 문제를 해결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프로그램 자체 </a:t>
            </a:r>
            <a:r>
              <a:rPr lang="en-US" altLang="ko-KR"/>
              <a:t>=</a:t>
            </a:r>
            <a:r>
              <a:rPr lang="ko-KR" altLang="en-US"/>
              <a:t> 논리식의 모양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논리식을 간결하게 표현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인공지능</a:t>
            </a:r>
            <a:r>
              <a:rPr lang="en-US" altLang="ko-KR"/>
              <a:t>,</a:t>
            </a:r>
            <a:r>
              <a:rPr lang="ko-KR" altLang="en-US"/>
              <a:t> 자연언어 처리 분야에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7938" y="2224475"/>
            <a:ext cx="4876800" cy="487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5722" y="4824508"/>
            <a:ext cx="6596565" cy="15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964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인공지능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p>
            <a:pPr lvl="0">
              <a:defRPr/>
            </a:pPr>
            <a:r>
              <a:rPr lang="ko-KR" altLang="en-US"/>
              <a:t>인간의 학습능력, 추론능력, 지각능력을 인공적으로 구현하려는 컴퓨터 과학의 세부분야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약인공지능</a:t>
            </a:r>
            <a:r>
              <a:rPr lang="en-US" altLang="ko-KR"/>
              <a:t>: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ko-KR" altLang="en-US" sz="3000"/>
              <a:t>좁은 </a:t>
            </a:r>
            <a:r>
              <a:rPr lang="en-US" altLang="ko-KR" sz="3000"/>
              <a:t>AI</a:t>
            </a:r>
            <a:endParaRPr lang="ko-KR" altLang="en-US" sz="3000"/>
          </a:p>
          <a:p>
            <a:pPr marL="0" lvl="0" indent="0">
              <a:buNone/>
              <a:defRPr/>
            </a:pPr>
            <a:r>
              <a:rPr lang="ko-KR" altLang="en-US" sz="3000"/>
              <a:t> 하나의 좁은 작업</a:t>
            </a:r>
            <a:r>
              <a:rPr lang="en-US" altLang="ko-KR" sz="3000"/>
              <a:t>,</a:t>
            </a:r>
            <a:r>
              <a:rPr lang="ko-KR" altLang="en-US" sz="3000"/>
              <a:t> 간단한 문제를 해결하는 데에 집중      		  </a:t>
            </a:r>
            <a:endParaRPr lang="ko-KR" altLang="en-US" sz="3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67362" y="2869040"/>
            <a:ext cx="3795874" cy="37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536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도서관 대출 관리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도서관 사서의 역할은 무엇인가</a:t>
            </a:r>
            <a:r>
              <a:rPr lang="en-US" altLang="ko-KR"/>
              <a:t>?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자료 관리 및 조직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sz="2600"/>
              <a:t>도서, 잡지, 전자 자료 등 도서관 자료의 수집, 분류, 목록 작성, 보관, 배포 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이용자 서비스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sz="2700"/>
              <a:t> 자료 검색, 대출 및 반납 등의 직접적인 서비스</a:t>
            </a:r>
            <a:endParaRPr lang="ko-KR" altLang="en-US" sz="2700"/>
          </a:p>
          <a:p>
            <a:pPr marL="0" lvl="0" indent="0">
              <a:buNone/>
              <a:defRPr/>
            </a:pP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092399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-1520419" y="203343"/>
            <a:ext cx="6032559" cy="1143000"/>
          </a:xfrm>
        </p:spPr>
        <p:txBody>
          <a:bodyPr/>
          <a:p>
            <a:pPr lvl="0">
              <a:defRPr/>
            </a:pPr>
            <a:r>
              <a:rPr lang="ko-KR" altLang="en-US" sz="3700"/>
              <a:t>기능 구현</a:t>
            </a:r>
            <a:endParaRPr lang="ko-KR" altLang="en-US" sz="37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 sz="2900"/>
              <a:t>도서 정보 데이터베이스</a:t>
            </a: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대출자 정보 데이터베이스</a:t>
            </a: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도서 대출 상태 데이터베이스</a:t>
            </a:r>
            <a:endParaRPr lang="ko-KR" altLang="en-US" sz="2900"/>
          </a:p>
          <a:p>
            <a:pPr marL="0" lvl="0" indent="0">
              <a:buNone/>
              <a:defRPr/>
            </a:pP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도서 검색 기능</a:t>
            </a: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도서 대출 및 반납 기능</a:t>
            </a:r>
            <a:endParaRPr lang="ko-KR" altLang="en-US" sz="2900"/>
          </a:p>
          <a:p>
            <a:pPr marL="0" lvl="0" indent="0">
              <a:buNone/>
              <a:defRPr/>
            </a:pPr>
            <a:r>
              <a:rPr lang="ko-KR" altLang="en-US" sz="2900"/>
              <a:t>유저 인터페이스</a:t>
            </a:r>
            <a:endParaRPr lang="ko-KR" altLang="en-US" sz="2900"/>
          </a:p>
          <a:p>
            <a:pPr marL="0" lvl="0" indent="0">
              <a:buNone/>
              <a:defRPr/>
            </a:pPr>
            <a:endParaRPr lang="ko-KR" altLang="en-US" sz="2900"/>
          </a:p>
        </p:txBody>
      </p:sp>
    </p:spTree>
    <p:extLst>
      <p:ext uri="{BB962C8B-B14F-4D97-AF65-F5344CB8AC3E}">
        <p14:creationId xmlns:p14="http://schemas.microsoft.com/office/powerpoint/2010/main" val="30161490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도서 대출 관리 시스템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데이터베이스</a:t>
            </a:r>
            <a:r>
              <a:rPr lang="en-US" altLang="ko-KR"/>
              <a:t> </a:t>
            </a: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09599" y="2268468"/>
            <a:ext cx="2557837" cy="14613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도서 테이블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Barcode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Title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Author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Genre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609599" y="3863181"/>
            <a:ext cx="2268876" cy="9038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대출 상태 테이블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Barcode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Status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609599" y="4940824"/>
            <a:ext cx="3189272" cy="11853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대출자 테이블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Name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Phone_number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Barcode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1010"/>
          <a:stretch>
            <a:fillRect/>
          </a:stretch>
        </p:blipFill>
        <p:spPr>
          <a:xfrm>
            <a:off x="3670441" y="2350624"/>
            <a:ext cx="8154538" cy="12969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70441" y="3863181"/>
            <a:ext cx="4477375" cy="847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70441" y="5295335"/>
            <a:ext cx="583011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5104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9061" y="2663789"/>
            <a:ext cx="2311686" cy="153042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유저 인터페이스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0747" y="4705135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도서 목록 출력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0747" y="539393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도서 대출 및 반납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02586" y="539393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도서 및 개인정보 입력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27641" y="539393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대출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반납 완료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02586" y="4705135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제목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장르 검색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27641" y="4705135"/>
            <a:ext cx="2515027" cy="151971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원하는 도서 목록 출력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3" name="화살표 12"/>
          <p:cNvCxnSpPr/>
          <p:nvPr/>
        </p:nvCxnSpPr>
        <p:spPr>
          <a:xfrm flipV="1">
            <a:off x="1354904" y="1663129"/>
            <a:ext cx="1044130" cy="81337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>
            <a:off x="1354904" y="4445712"/>
            <a:ext cx="1044130" cy="1019282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>
            <a:endCxn id="9" idx="1"/>
          </p:cNvCxnSpPr>
          <p:nvPr/>
        </p:nvCxnSpPr>
        <p:spPr>
          <a:xfrm>
            <a:off x="5154201" y="1299252"/>
            <a:ext cx="54838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endCxn id="10" idx="1"/>
          </p:cNvCxnSpPr>
          <p:nvPr/>
        </p:nvCxnSpPr>
        <p:spPr>
          <a:xfrm>
            <a:off x="8332765" y="1299252"/>
            <a:ext cx="49487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>
            <a:off x="5154201" y="5464994"/>
            <a:ext cx="40668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>
            <a:endCxn id="12" idx="1"/>
          </p:cNvCxnSpPr>
          <p:nvPr/>
        </p:nvCxnSpPr>
        <p:spPr>
          <a:xfrm>
            <a:off x="8332765" y="5464994"/>
            <a:ext cx="49487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252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197</ep:Words>
  <ep:PresentationFormat>화면 슬라이드 쇼(4:3)</ep:PresentationFormat>
  <ep:Paragraphs>105</ep:Paragraphs>
  <ep:Slides>23</ep:Slides>
  <ep:Notes>1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prolog를 이용한 약인공지능 도서 대출 시스템 개발</vt:lpstr>
      <vt:lpstr>목차</vt:lpstr>
      <vt:lpstr>슬라이드 3</vt:lpstr>
      <vt:lpstr>prolog</vt:lpstr>
      <vt:lpstr>인공지능</vt:lpstr>
      <vt:lpstr>도서관 대출 관리 시스템</vt:lpstr>
      <vt:lpstr>기능 구현</vt:lpstr>
      <vt:lpstr>도서 대출 관리 시스템 구조</vt:lpstr>
      <vt:lpstr>슬라이드 9</vt:lpstr>
      <vt:lpstr>사용자 인터페이스</vt:lpstr>
      <vt:lpstr>슬라이드 11</vt:lpstr>
      <vt:lpstr>슬라이드 12</vt:lpstr>
      <vt:lpstr>슬라이드 13</vt:lpstr>
      <vt:lpstr>슬라이드 14</vt:lpstr>
      <vt:lpstr>슬라이드 15</vt:lpstr>
      <vt:lpstr>시연 영상</vt:lpstr>
      <vt:lpstr>주요 코드</vt:lpstr>
      <vt:lpstr>슬라이드 18</vt:lpstr>
      <vt:lpstr>슬라이드 19</vt:lpstr>
      <vt:lpstr>슬라이드 20</vt:lpstr>
      <vt:lpstr>마무리</vt:lpstr>
      <vt:lpstr>깃허브 주소</vt:lpstr>
      <vt:lpstr>출처, 참고문헌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2024-05-23T06:19:11.612</dcterms:created>
  <dc:creator>zeanr</dc:creator>
  <cp:lastModifiedBy>zeanr</cp:lastModifiedBy>
  <dcterms:modified xsi:type="dcterms:W3CDTF">2024-05-29T02:16:37.184</dcterms:modified>
  <cp:revision>59</cp:revision>
  <dc:title>prolog를 이용한 약인공지능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