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2C8B-C9F2-3347-FEAF-1CC8075C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AC68-A9A9-1FD7-E19D-B4571A593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6965-B088-35E8-CFDB-DE06505D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EEB7-9E4B-7F48-F81E-F6E65D02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D1E4-10C1-1613-63B7-51554E0D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835C-E0E1-B4D0-FBA5-B672BE54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B52A-A03E-D96D-E748-73750ADA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5102-6E37-4FDD-C648-D9EA2F5E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A5C9-BFBB-2D8E-4943-B4564877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E2FA-8678-C9DB-C6C7-74C70729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E2000-5348-5C58-9686-53B44BA4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669FF-9BF5-6F78-1D32-96EC1E11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68AC-5009-4686-7E5E-9F2E2895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E51E-FC7A-BAC1-2713-A2607345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A20F-A667-CBD9-A761-E7E1411A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294F-7CB0-A23F-6898-883F3276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5616-1A4E-1E26-25E1-A2E42FD2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8651-A8DF-5265-1C6C-92C5D125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6F7D-C848-31EA-B497-810AB086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7F8A-5A4D-EB6D-1EE0-E457E0B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6D97-2474-1026-DF0F-49BDCACD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A9CA-21A8-1830-26F9-037348C3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E1CA-497E-1A0D-210E-D450953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E6A8-73DF-7A21-6797-898C2B6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E4AD-CD14-CDEF-3ABA-10D74AC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63D2-2B0A-46DF-1D15-D2B5DA1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CEEC-E154-0173-80B4-24E55E0D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C5E17-6CE2-A10D-D726-89E02620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05A3-A5FB-8354-1ABF-BB4A279E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60B3-4E3A-8847-DE3B-3FABB890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0113-1ABE-2958-8662-8D3E0D3B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0E66-1C4E-D014-923F-D01ECA53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094E-C553-4189-6763-DEA6D20A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04492-216C-E4DA-2ED4-6C1A1508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1CCD7-DF75-5BB5-E4A3-E118DCD3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C08E0-D74F-6BFF-28CE-6FBB0C562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37B25-D993-218F-CA25-68A696F8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DFC6F-8F6D-A451-9E7E-EA1CCB09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7C40-ABA2-575A-1236-FDF563FD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FD20-61C6-62C8-267C-AAF3A258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AA0F2-5F6E-318C-307C-63ABF640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A0D7C-A2EA-2E25-1AB0-BF749FF4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9B45B-C27A-3330-18A7-05A36DE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657BA-448B-6909-70D7-812ABAF8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A7E11-CB22-1A22-E8AA-88C7F4B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28A77-3180-3463-2405-569D6B75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1E82-38DF-F0C9-7438-085DA97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1CCA-6D1C-7444-1E3F-1134DBE5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8E5D3-6A6B-BA09-4D8C-9176FFDC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FEE7-0A1A-FD1A-EF42-4A4E4C41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EB6A-4244-96A1-BF67-1052A67C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8DBA-50D9-6E41-CF1B-FDA7BB50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356D-D23C-225B-9CD8-67EF90F6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045F2-7363-54CC-07C9-BD8B99A3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5A056-D1A2-37CE-EF51-09AB54104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D67C-6DE0-8EBD-5DFA-97315741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7C63-1717-30A0-A8F7-76AECD5C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413E-9EFE-54F7-219E-0C5E8965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30DD4-A52D-AF48-4A18-52300FA1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39B66-81AE-86A0-B657-B299CF07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EE0A-28F4-0FCE-99F2-E7C06B514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C764-F8DF-9862-7210-FB468335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4804-1AF2-9DF4-EA25-B0750303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5282F-78CB-0CA2-F5B4-8C1D4E74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447523"/>
            <a:ext cx="731622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DE3BA-C845-B845-E648-B9AC2E32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2C02A-45AE-9381-888E-69B56E4F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61" y="1196652"/>
            <a:ext cx="841174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84AE-4DD2-02AA-EF01-84E21C8E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6FAD2-7C45-A2D6-DF25-DD3C99CE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437997"/>
            <a:ext cx="718285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4C0DB-BFFA-7AB5-E565-BF3432F2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BF2E2-1EDA-7952-A2BB-3D9B9188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452286"/>
            <a:ext cx="717332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0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EA597-F29D-9649-8876-E44F5A7F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9D09D-54DD-44C7-1183-CCA6E782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923575"/>
            <a:ext cx="842127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C070-E00A-FB43-B5E4-7D79F8C4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433234"/>
            <a:ext cx="612543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Karlson</dc:creator>
  <cp:lastModifiedBy>Eric Karlson</cp:lastModifiedBy>
  <cp:revision>1</cp:revision>
  <dcterms:created xsi:type="dcterms:W3CDTF">2025-04-04T00:35:55Z</dcterms:created>
  <dcterms:modified xsi:type="dcterms:W3CDTF">2025-04-14T04:20:30Z</dcterms:modified>
</cp:coreProperties>
</file>