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10.xml" ContentType="application/vnd.openxmlformats-officedocument.presentationml.slide+xml"/>
  <Override PartName="/ppt/slides/slide90.xml" ContentType="application/vnd.openxmlformats-officedocument.presentationml.slide+xml"/>
  <Override PartName="/ppt/slides/slide120.xml" ContentType="application/vnd.openxmlformats-officedocument.presentationml.slide+xml"/>
  <Override PartName="/ppt/slides/slide130.xml" ContentType="application/vnd.openxmlformats-officedocument.presentationml.slide+xml"/>
  <Override PartName="/ppt/slides/slide100.xml" ContentType="application/vnd.openxmlformats-officedocument.presentationml.slide+xml"/>
  <Override PartName="/ppt/slideLayouts/slideLayout7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71" r:id="rId8"/>
    <p:sldId id="268" r:id="rId9"/>
    <p:sldId id="265" r:id="rId10"/>
    <p:sldId id="270" r:id="rId11"/>
    <p:sldId id="261" r:id="rId12"/>
    <p:sldId id="269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95C1D96-E2B3-48CD-BF4C-1F4CE0F948E1}">
          <p14:sldIdLst>
            <p14:sldId id="256"/>
          </p14:sldIdLst>
        </p14:section>
        <p14:section name="Structure" id="{DD6C097C-EC53-42D8-B150-D5E97CB75741}">
          <p14:sldIdLst>
            <p14:sldId id="257"/>
          </p14:sldIdLst>
        </p14:section>
        <p14:section name="Content" id="{CD46D72B-0A07-40B6-940C-569E7082E4E8}">
          <p14:sldIdLst>
            <p14:sldId id="258"/>
            <p14:sldId id="259"/>
            <p14:sldId id="260"/>
            <p14:sldId id="267"/>
            <p14:sldId id="271"/>
            <p14:sldId id="268"/>
            <p14:sldId id="265"/>
            <p14:sldId id="270"/>
          </p14:sldIdLst>
        </p14:section>
        <p14:section name="Use case zooms" id="{2AF70B67-C38F-491F-8E76-B113813069BD}">
          <p14:sldIdLst>
            <p14:sldId id="261"/>
            <p14:sldId id="269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EA"/>
    <a:srgbClr val="2F528F"/>
    <a:srgbClr val="00C6FB"/>
    <a:srgbClr val="09497D"/>
    <a:srgbClr val="E5004B"/>
    <a:srgbClr val="4C6A9F"/>
    <a:srgbClr val="1994CB"/>
    <a:srgbClr val="1A7FCA"/>
    <a:srgbClr val="A3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26B49-00E5-4EA0-B0F1-75C09CC1987A}" v="1781" dt="2018-12-13T10:32:00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156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äuer" userId="7d1f0f105e207898" providerId="LiveId" clId="{F5226B49-00E5-4EA0-B0F1-75C09CC1987A}"/>
    <pc:docChg chg="undo redo custSel mod addSld delSld modSld sldOrd modMainMaster addSection delSection modSection">
      <pc:chgData name="Eric Mäuer" userId="7d1f0f105e207898" providerId="LiveId" clId="{F5226B49-00E5-4EA0-B0F1-75C09CC1987A}" dt="2018-12-13T10:35:21.577" v="6890" actId="2696"/>
      <pc:docMkLst>
        <pc:docMk/>
      </pc:docMkLst>
      <pc:sldChg chg="addSp delSp modSp setBg delDesignElem">
        <pc:chgData name="Eric Mäuer" userId="7d1f0f105e207898" providerId="LiveId" clId="{F5226B49-00E5-4EA0-B0F1-75C09CC1987A}" dt="2018-12-10T14:34:02.509" v="5908" actId="478"/>
        <pc:sldMkLst>
          <pc:docMk/>
          <pc:sldMk cId="2370165661" sldId="256"/>
        </pc:sldMkLst>
        <pc:spChg chg="mod">
          <ac:chgData name="Eric Mäuer" userId="7d1f0f105e207898" providerId="LiveId" clId="{F5226B49-00E5-4EA0-B0F1-75C09CC1987A}" dt="2018-11-26T12:00:30.297" v="85" actId="465"/>
          <ac:spMkLst>
            <pc:docMk/>
            <pc:sldMk cId="2370165661" sldId="256"/>
            <ac:spMk id="2" creationId="{993FB56D-9AAC-4EF0-9221-AAE3C3776007}"/>
          </ac:spMkLst>
        </pc:spChg>
        <pc:spChg chg="mod">
          <ac:chgData name="Eric Mäuer" userId="7d1f0f105e207898" providerId="LiveId" clId="{F5226B49-00E5-4EA0-B0F1-75C09CC1987A}" dt="2018-11-26T12:00:30.297" v="85" actId="465"/>
          <ac:spMkLst>
            <pc:docMk/>
            <pc:sldMk cId="2370165661" sldId="256"/>
            <ac:spMk id="3" creationId="{D8055C54-4E4A-48CF-8F4D-E61A9D496FBA}"/>
          </ac:spMkLst>
        </pc:spChg>
        <pc:spChg chg="add del mod ord">
          <ac:chgData name="Eric Mäuer" userId="7d1f0f105e207898" providerId="LiveId" clId="{F5226B49-00E5-4EA0-B0F1-75C09CC1987A}" dt="2018-11-26T11:54:11.002" v="47" actId="478"/>
          <ac:spMkLst>
            <pc:docMk/>
            <pc:sldMk cId="2370165661" sldId="256"/>
            <ac:spMk id="7" creationId="{870CEC4D-D02B-4338-9435-C0E360C6C27C}"/>
          </ac:spMkLst>
        </pc:spChg>
        <pc:spChg chg="add del">
          <ac:chgData name="Eric Mäuer" userId="7d1f0f105e207898" providerId="LiveId" clId="{F5226B49-00E5-4EA0-B0F1-75C09CC1987A}" dt="2018-11-26T11:49:07.016" v="42"/>
          <ac:spMkLst>
            <pc:docMk/>
            <pc:sldMk cId="2370165661" sldId="256"/>
            <ac:spMk id="8" creationId="{ACBE1851-2230-47A9-B000-CE9046EA61B9}"/>
          </ac:spMkLst>
        </pc:spChg>
        <pc:spChg chg="add del">
          <ac:chgData name="Eric Mäuer" userId="7d1f0f105e207898" providerId="LiveId" clId="{F5226B49-00E5-4EA0-B0F1-75C09CC1987A}" dt="2018-11-26T11:58:14.611" v="60" actId="26606"/>
          <ac:spMkLst>
            <pc:docMk/>
            <pc:sldMk cId="2370165661" sldId="256"/>
            <ac:spMk id="10" creationId="{ACBE1851-2230-47A9-B000-CE9046EA61B9}"/>
          </ac:spMkLst>
        </pc:spChg>
        <pc:spChg chg="add del">
          <ac:chgData name="Eric Mäuer" userId="7d1f0f105e207898" providerId="LiveId" clId="{F5226B49-00E5-4EA0-B0F1-75C09CC1987A}" dt="2018-11-26T11:48:27.646" v="37"/>
          <ac:spMkLst>
            <pc:docMk/>
            <pc:sldMk cId="2370165661" sldId="256"/>
            <ac:spMk id="11" creationId="{ACBE1851-2230-47A9-B000-CE9046EA61B9}"/>
          </ac:spMkLst>
        </pc:spChg>
        <pc:spChg chg="add del mod ord">
          <ac:chgData name="Eric Mäuer" userId="7d1f0f105e207898" providerId="LiveId" clId="{F5226B49-00E5-4EA0-B0F1-75C09CC1987A}" dt="2018-11-26T11:56:40.648" v="57" actId="478"/>
          <ac:spMkLst>
            <pc:docMk/>
            <pc:sldMk cId="2370165661" sldId="256"/>
            <ac:spMk id="14" creationId="{81B6883E-E418-4EC3-A163-A0D9EC78CA12}"/>
          </ac:spMkLst>
        </pc:spChg>
        <pc:spChg chg="add mod ord">
          <ac:chgData name="Eric Mäuer" userId="7d1f0f105e207898" providerId="LiveId" clId="{F5226B49-00E5-4EA0-B0F1-75C09CC1987A}" dt="2018-11-29T08:15:07.342" v="1200" actId="207"/>
          <ac:spMkLst>
            <pc:docMk/>
            <pc:sldMk cId="2370165661" sldId="256"/>
            <ac:spMk id="15" creationId="{399116E1-1760-4C7B-ADE4-E962CAD6E34D}"/>
          </ac:spMkLst>
        </pc:spChg>
        <pc:spChg chg="add del">
          <ac:chgData name="Eric Mäuer" userId="7d1f0f105e207898" providerId="LiveId" clId="{F5226B49-00E5-4EA0-B0F1-75C09CC1987A}" dt="2018-11-26T11:58:14.603" v="59" actId="26606"/>
          <ac:spMkLst>
            <pc:docMk/>
            <pc:sldMk cId="2370165661" sldId="256"/>
            <ac:spMk id="17" creationId="{35555856-9970-4BC3-9AA9-6A917F53AFBD}"/>
          </ac:spMkLst>
        </pc:spChg>
        <pc:spChg chg="add del">
          <ac:chgData name="Eric Mäuer" userId="7d1f0f105e207898" providerId="LiveId" clId="{F5226B49-00E5-4EA0-B0F1-75C09CC1987A}" dt="2018-11-26T11:58:14.603" v="59" actId="26606"/>
          <ac:spMkLst>
            <pc:docMk/>
            <pc:sldMk cId="2370165661" sldId="256"/>
            <ac:spMk id="21" creationId="{13722DD7-BA73-4776-93A3-94491FEF7260}"/>
          </ac:spMkLst>
        </pc:spChg>
        <pc:spChg chg="add del">
          <ac:chgData name="Eric Mäuer" userId="7d1f0f105e207898" providerId="LiveId" clId="{F5226B49-00E5-4EA0-B0F1-75C09CC1987A}" dt="2018-11-26T11:59:24.224" v="75"/>
          <ac:spMkLst>
            <pc:docMk/>
            <pc:sldMk cId="2370165661" sldId="256"/>
            <ac:spMk id="23" creationId="{ACBE1851-2230-47A9-B000-CE9046EA61B9}"/>
          </ac:spMkLst>
        </pc:spChg>
        <pc:spChg chg="add del">
          <ac:chgData name="Eric Mäuer" userId="7d1f0f105e207898" providerId="LiveId" clId="{F5226B49-00E5-4EA0-B0F1-75C09CC1987A}" dt="2018-11-26T11:46:48.830" v="17" actId="26606"/>
          <ac:spMkLst>
            <pc:docMk/>
            <pc:sldMk cId="2370165661" sldId="256"/>
            <ac:spMk id="31" creationId="{1DB7C82F-AB7E-4F0C-B829-FA1B9C415180}"/>
          </ac:spMkLst>
        </pc:spChg>
        <pc:spChg chg="add del">
          <ac:chgData name="Eric Mäuer" userId="7d1f0f105e207898" providerId="LiveId" clId="{F5226B49-00E5-4EA0-B0F1-75C09CC1987A}" dt="2018-11-26T11:46:48.830" v="17" actId="26606"/>
          <ac:spMkLst>
            <pc:docMk/>
            <pc:sldMk cId="2370165661" sldId="256"/>
            <ac:spMk id="32" creationId="{C0B27210-D0CA-4654-B3E3-9ABB4F178EA1}"/>
          </ac:spMkLst>
        </pc:spChg>
        <pc:spChg chg="add del">
          <ac:chgData name="Eric Mäuer" userId="7d1f0f105e207898" providerId="LiveId" clId="{F5226B49-00E5-4EA0-B0F1-75C09CC1987A}" dt="2018-11-26T11:46:48.830" v="17" actId="26606"/>
          <ac:spMkLst>
            <pc:docMk/>
            <pc:sldMk cId="2370165661" sldId="256"/>
            <ac:spMk id="33" creationId="{70B66945-4967-4040-926D-DCA44313CDAB}"/>
          </ac:spMkLst>
        </pc:spChg>
        <pc:spChg chg="add del">
          <ac:chgData name="Eric Mäuer" userId="7d1f0f105e207898" providerId="LiveId" clId="{F5226B49-00E5-4EA0-B0F1-75C09CC1987A}" dt="2018-11-26T11:46:48.775" v="16" actId="26606"/>
          <ac:spMkLst>
            <pc:docMk/>
            <pc:sldMk cId="2370165661" sldId="256"/>
            <ac:spMk id="35" creationId="{C0B27210-D0CA-4654-B3E3-9ABB4F178EA1}"/>
          </ac:spMkLst>
        </pc:spChg>
        <pc:spChg chg="add del">
          <ac:chgData name="Eric Mäuer" userId="7d1f0f105e207898" providerId="LiveId" clId="{F5226B49-00E5-4EA0-B0F1-75C09CC1987A}" dt="2018-11-26T11:46:48.775" v="16" actId="26606"/>
          <ac:spMkLst>
            <pc:docMk/>
            <pc:sldMk cId="2370165661" sldId="256"/>
            <ac:spMk id="36" creationId="{1DB7C82F-AB7E-4F0C-B829-FA1B9C415180}"/>
          </ac:spMkLst>
        </pc:spChg>
        <pc:spChg chg="add del">
          <ac:chgData name="Eric Mäuer" userId="7d1f0f105e207898" providerId="LiveId" clId="{F5226B49-00E5-4EA0-B0F1-75C09CC1987A}" dt="2018-11-26T11:46:48.775" v="16" actId="26606"/>
          <ac:spMkLst>
            <pc:docMk/>
            <pc:sldMk cId="2370165661" sldId="256"/>
            <ac:spMk id="37" creationId="{70B66945-4967-4040-926D-DCA44313CDAB}"/>
          </ac:spMkLst>
        </pc:spChg>
        <pc:spChg chg="add del">
          <ac:chgData name="Eric Mäuer" userId="7d1f0f105e207898" providerId="LiveId" clId="{F5226B49-00E5-4EA0-B0F1-75C09CC1987A}" dt="2018-11-26T10:58:17.577" v="12" actId="26606"/>
          <ac:spMkLst>
            <pc:docMk/>
            <pc:sldMk cId="2370165661" sldId="256"/>
            <ac:spMk id="38" creationId="{0BC9EFE1-D8CB-4668-9980-DB108327A794}"/>
          </ac:spMkLst>
        </pc:spChg>
        <pc:spChg chg="add del">
          <ac:chgData name="Eric Mäuer" userId="7d1f0f105e207898" providerId="LiveId" clId="{F5226B49-00E5-4EA0-B0F1-75C09CC1987A}" dt="2018-11-26T11:48:10.142" v="31"/>
          <ac:spMkLst>
            <pc:docMk/>
            <pc:sldMk cId="2370165661" sldId="256"/>
            <ac:spMk id="39" creationId="{ACBE1851-2230-47A9-B000-CE9046EA61B9}"/>
          </ac:spMkLst>
        </pc:spChg>
        <pc:spChg chg="add del">
          <ac:chgData name="Eric Mäuer" userId="7d1f0f105e207898" providerId="LiveId" clId="{F5226B49-00E5-4EA0-B0F1-75C09CC1987A}" dt="2018-11-26T10:58:17.577" v="12" actId="26606"/>
          <ac:spMkLst>
            <pc:docMk/>
            <pc:sldMk cId="2370165661" sldId="256"/>
            <ac:spMk id="42" creationId="{77DA6D33-2D62-458C-BF5D-DBF612FD557E}"/>
          </ac:spMkLst>
        </pc:spChg>
        <pc:picChg chg="del mod">
          <ac:chgData name="Eric Mäuer" userId="7d1f0f105e207898" providerId="LiveId" clId="{F5226B49-00E5-4EA0-B0F1-75C09CC1987A}" dt="2018-11-26T11:46:32.698" v="13" actId="478"/>
          <ac:picMkLst>
            <pc:docMk/>
            <pc:sldMk cId="2370165661" sldId="256"/>
            <ac:picMk id="5" creationId="{8CA234AE-646B-4235-806A-FE85B71151D6}"/>
          </ac:picMkLst>
        </pc:picChg>
        <pc:picChg chg="add mod">
          <ac:chgData name="Eric Mäuer" userId="7d1f0f105e207898" providerId="LiveId" clId="{F5226B49-00E5-4EA0-B0F1-75C09CC1987A}" dt="2018-11-26T11:58:14.603" v="59" actId="26606"/>
          <ac:picMkLst>
            <pc:docMk/>
            <pc:sldMk cId="2370165661" sldId="256"/>
            <ac:picMk id="6" creationId="{F43FFDB5-0C46-4EC5-AE4B-A0CCBCFE76D6}"/>
          </ac:picMkLst>
        </pc:picChg>
        <pc:picChg chg="add del">
          <ac:chgData name="Eric Mäuer" userId="7d1f0f105e207898" providerId="LiveId" clId="{F5226B49-00E5-4EA0-B0F1-75C09CC1987A}" dt="2018-11-26T11:58:14.603" v="59" actId="26606"/>
          <ac:picMkLst>
            <pc:docMk/>
            <pc:sldMk cId="2370165661" sldId="256"/>
            <ac:picMk id="19" creationId="{7F487851-BFAF-46D8-A1ED-50CAD6E46F59}"/>
          </ac:picMkLst>
        </pc:picChg>
        <pc:picChg chg="add del">
          <ac:chgData name="Eric Mäuer" userId="7d1f0f105e207898" providerId="LiveId" clId="{F5226B49-00E5-4EA0-B0F1-75C09CC1987A}" dt="2018-11-26T10:58:17.577" v="12" actId="26606"/>
          <ac:picMkLst>
            <pc:docMk/>
            <pc:sldMk cId="2370165661" sldId="256"/>
            <ac:picMk id="40" creationId="{7CBAE1BD-B8E4-4029-8AA2-C77E4FED9864}"/>
          </ac:picMkLst>
        </pc:picChg>
        <pc:inkChg chg="add del">
          <ac:chgData name="Eric Mäuer" userId="7d1f0f105e207898" providerId="LiveId" clId="{F5226B49-00E5-4EA0-B0F1-75C09CC1987A}" dt="2018-12-10T14:34:02.509" v="5908" actId="478"/>
          <ac:inkMkLst>
            <pc:docMk/>
            <pc:sldMk cId="2370165661" sldId="256"/>
            <ac:inkMk id="4" creationId="{4B774127-29FB-4EFB-8947-5046B6D4AD0B}"/>
          </ac:inkMkLst>
        </pc:inkChg>
        <pc:cxnChg chg="add del">
          <ac:chgData name="Eric Mäuer" userId="7d1f0f105e207898" providerId="LiveId" clId="{F5226B49-00E5-4EA0-B0F1-75C09CC1987A}" dt="2018-11-26T11:49:07.016" v="42"/>
          <ac:cxnSpMkLst>
            <pc:docMk/>
            <pc:sldMk cId="2370165661" sldId="256"/>
            <ac:cxnSpMk id="9" creationId="{23B93832-6514-44F4-849B-5EE2C8A2337D}"/>
          </ac:cxnSpMkLst>
        </pc:cxnChg>
        <pc:cxnChg chg="add del">
          <ac:chgData name="Eric Mäuer" userId="7d1f0f105e207898" providerId="LiveId" clId="{F5226B49-00E5-4EA0-B0F1-75C09CC1987A}" dt="2018-11-26T11:58:14.611" v="60" actId="26606"/>
          <ac:cxnSpMkLst>
            <pc:docMk/>
            <pc:sldMk cId="2370165661" sldId="256"/>
            <ac:cxnSpMk id="12" creationId="{23B93832-6514-44F4-849B-5EE2C8A2337D}"/>
          </ac:cxnSpMkLst>
        </pc:cxnChg>
        <pc:cxnChg chg="add del">
          <ac:chgData name="Eric Mäuer" userId="7d1f0f105e207898" providerId="LiveId" clId="{F5226B49-00E5-4EA0-B0F1-75C09CC1987A}" dt="2018-11-26T11:48:27.646" v="37"/>
          <ac:cxnSpMkLst>
            <pc:docMk/>
            <pc:sldMk cId="2370165661" sldId="256"/>
            <ac:cxnSpMk id="13" creationId="{23B93832-6514-44F4-849B-5EE2C8A2337D}"/>
          </ac:cxnSpMkLst>
        </pc:cxnChg>
        <pc:cxnChg chg="add mod">
          <ac:chgData name="Eric Mäuer" userId="7d1f0f105e207898" providerId="LiveId" clId="{F5226B49-00E5-4EA0-B0F1-75C09CC1987A}" dt="2018-11-26T12:00:30.297" v="85" actId="465"/>
          <ac:cxnSpMkLst>
            <pc:docMk/>
            <pc:sldMk cId="2370165661" sldId="256"/>
            <ac:cxnSpMk id="18" creationId="{DE56C472-B974-4D35-9F7D-00EF34CDD825}"/>
          </ac:cxnSpMkLst>
        </pc:cxnChg>
        <pc:cxnChg chg="add del">
          <ac:chgData name="Eric Mäuer" userId="7d1f0f105e207898" providerId="LiveId" clId="{F5226B49-00E5-4EA0-B0F1-75C09CC1987A}" dt="2018-11-26T11:59:24.224" v="75"/>
          <ac:cxnSpMkLst>
            <pc:docMk/>
            <pc:sldMk cId="2370165661" sldId="256"/>
            <ac:cxnSpMk id="24" creationId="{23B93832-6514-44F4-849B-5EE2C8A2337D}"/>
          </ac:cxnSpMkLst>
        </pc:cxnChg>
        <pc:cxnChg chg="add del">
          <ac:chgData name="Eric Mäuer" userId="7d1f0f105e207898" providerId="LiveId" clId="{F5226B49-00E5-4EA0-B0F1-75C09CC1987A}" dt="2018-11-26T11:48:10.142" v="31"/>
          <ac:cxnSpMkLst>
            <pc:docMk/>
            <pc:sldMk cId="2370165661" sldId="256"/>
            <ac:cxnSpMk id="41" creationId="{23B93832-6514-44F4-849B-5EE2C8A2337D}"/>
          </ac:cxnSpMkLst>
        </pc:cxnChg>
      </pc:sldChg>
      <pc:sldChg chg="addSp delSp modSp setBg delDesignElem">
        <pc:chgData name="Eric Mäuer" userId="7d1f0f105e207898" providerId="LiveId" clId="{F5226B49-00E5-4EA0-B0F1-75C09CC1987A}" dt="2018-12-09T09:53:27.608" v="5269"/>
        <pc:sldMkLst>
          <pc:docMk/>
          <pc:sldMk cId="558663312" sldId="257"/>
        </pc:sldMkLst>
        <pc:spChg chg="add del mod">
          <ac:chgData name="Eric Mäuer" userId="7d1f0f105e207898" providerId="LiveId" clId="{F5226B49-00E5-4EA0-B0F1-75C09CC1987A}" dt="2018-11-29T08:54:35.150" v="1791" actId="478"/>
          <ac:spMkLst>
            <pc:docMk/>
            <pc:sldMk cId="558663312" sldId="257"/>
            <ac:spMk id="2" creationId="{8DE9566E-BF1A-40FB-8391-CB90A79EDA1C}"/>
          </ac:spMkLst>
        </pc:spChg>
        <pc:spChg chg="del mod">
          <ac:chgData name="Eric Mäuer" userId="7d1f0f105e207898" providerId="LiveId" clId="{F5226B49-00E5-4EA0-B0F1-75C09CC1987A}" dt="2018-11-26T12:37:46.172" v="1033" actId="478"/>
          <ac:spMkLst>
            <pc:docMk/>
            <pc:sldMk cId="558663312" sldId="257"/>
            <ac:spMk id="2" creationId="{958D3F46-35FA-4BC5-AD50-C1B7384201BC}"/>
          </ac:spMkLst>
        </pc:spChg>
        <pc:spChg chg="del">
          <ac:chgData name="Eric Mäuer" userId="7d1f0f105e207898" providerId="LiveId" clId="{F5226B49-00E5-4EA0-B0F1-75C09CC1987A}" dt="2018-11-29T08:06:47.633" v="1077" actId="478"/>
          <ac:spMkLst>
            <pc:docMk/>
            <pc:sldMk cId="558663312" sldId="257"/>
            <ac:spMk id="2" creationId="{F7113B04-7DBE-4FF2-9DBE-5F8A9C4F1B6D}"/>
          </ac:spMkLst>
        </pc:spChg>
        <pc:spChg chg="add del mod">
          <ac:chgData name="Eric Mäuer" userId="7d1f0f105e207898" providerId="LiveId" clId="{F5226B49-00E5-4EA0-B0F1-75C09CC1987A}" dt="2018-11-26T12:04:06.877" v="110" actId="478"/>
          <ac:spMkLst>
            <pc:docMk/>
            <pc:sldMk cId="558663312" sldId="257"/>
            <ac:spMk id="3" creationId="{4A1D4C20-4231-4BAA-B5AE-32CABB0C9438}"/>
          </ac:spMkLst>
        </pc:spChg>
        <pc:spChg chg="mod">
          <ac:chgData name="Eric Mäuer" userId="7d1f0f105e207898" providerId="LiveId" clId="{F5226B49-00E5-4EA0-B0F1-75C09CC1987A}" dt="2018-11-26T12:36:48.566" v="1027" actId="1037"/>
          <ac:spMkLst>
            <pc:docMk/>
            <pc:sldMk cId="558663312" sldId="257"/>
            <ac:spMk id="3" creationId="{FA700F49-6F57-4185-9C1D-82C3356CCBF8}"/>
          </ac:spMkLst>
        </pc:spChg>
        <pc:spChg chg="add del mod">
          <ac:chgData name="Eric Mäuer" userId="7d1f0f105e207898" providerId="LiveId" clId="{F5226B49-00E5-4EA0-B0F1-75C09CC1987A}" dt="2018-11-29T08:13:40.902" v="1186"/>
          <ac:spMkLst>
            <pc:docMk/>
            <pc:sldMk cId="558663312" sldId="257"/>
            <ac:spMk id="4" creationId="{0514D93B-EA86-4A75-9FEA-F11A3C67D2F6}"/>
          </ac:spMkLst>
        </pc:spChg>
        <pc:spChg chg="add del mod">
          <ac:chgData name="Eric Mäuer" userId="7d1f0f105e207898" providerId="LiveId" clId="{F5226B49-00E5-4EA0-B0F1-75C09CC1987A}" dt="2018-11-26T12:05:30.953" v="123"/>
          <ac:spMkLst>
            <pc:docMk/>
            <pc:sldMk cId="558663312" sldId="257"/>
            <ac:spMk id="4" creationId="{59BF8706-F951-428E-8BCC-5F28E15E0D3D}"/>
          </ac:spMkLst>
        </pc:spChg>
        <pc:spChg chg="add del mod">
          <ac:chgData name="Eric Mäuer" userId="7d1f0f105e207898" providerId="LiveId" clId="{F5226B49-00E5-4EA0-B0F1-75C09CC1987A}" dt="2018-11-26T12:04:57.524" v="116" actId="478"/>
          <ac:spMkLst>
            <pc:docMk/>
            <pc:sldMk cId="558663312" sldId="257"/>
            <ac:spMk id="6" creationId="{A00BDA55-0C00-4848-8D53-EDDA8FE21B88}"/>
          </ac:spMkLst>
        </pc:spChg>
        <pc:spChg chg="add del mod">
          <ac:chgData name="Eric Mäuer" userId="7d1f0f105e207898" providerId="LiveId" clId="{F5226B49-00E5-4EA0-B0F1-75C09CC1987A}" dt="2018-11-26T12:38:07.714" v="1035" actId="478"/>
          <ac:spMkLst>
            <pc:docMk/>
            <pc:sldMk cId="558663312" sldId="257"/>
            <ac:spMk id="6" creationId="{C2F59DBE-9017-47BC-8ED5-1C888950606B}"/>
          </ac:spMkLst>
        </pc:spChg>
        <pc:spChg chg="add">
          <ac:chgData name="Eric Mäuer" userId="7d1f0f105e207898" providerId="LiveId" clId="{F5226B49-00E5-4EA0-B0F1-75C09CC1987A}" dt="2018-11-29T08:06:48.312" v="1078"/>
          <ac:spMkLst>
            <pc:docMk/>
            <pc:sldMk cId="558663312" sldId="257"/>
            <ac:spMk id="7" creationId="{96AD8521-96A4-4EF6-B949-AC2C33D4CE72}"/>
          </ac:spMkLst>
        </pc:spChg>
        <pc:spChg chg="add del">
          <ac:chgData name="Eric Mäuer" userId="7d1f0f105e207898" providerId="LiveId" clId="{F5226B49-00E5-4EA0-B0F1-75C09CC1987A}" dt="2018-11-26T11:49:07.016" v="42"/>
          <ac:spMkLst>
            <pc:docMk/>
            <pc:sldMk cId="558663312" sldId="257"/>
            <ac:spMk id="7" creationId="{DB66F6E8-4D4A-4907-940A-774703A2D0FE}"/>
          </ac:spMkLst>
        </pc:spChg>
        <pc:spChg chg="add del mod">
          <ac:chgData name="Eric Mäuer" userId="7d1f0f105e207898" providerId="LiveId" clId="{F5226B49-00E5-4EA0-B0F1-75C09CC1987A}" dt="2018-11-29T08:32:59.331" v="1280" actId="478"/>
          <ac:spMkLst>
            <pc:docMk/>
            <pc:sldMk cId="558663312" sldId="257"/>
            <ac:spMk id="8" creationId="{5C7FDC93-0EFD-4D7D-9EBF-EAC5B2AF1FEF}"/>
          </ac:spMkLst>
        </pc:spChg>
        <pc:spChg chg="add del">
          <ac:chgData name="Eric Mäuer" userId="7d1f0f105e207898" providerId="LiveId" clId="{F5226B49-00E5-4EA0-B0F1-75C09CC1987A}" dt="2018-11-26T11:49:07.016" v="42"/>
          <ac:spMkLst>
            <pc:docMk/>
            <pc:sldMk cId="558663312" sldId="257"/>
            <ac:spMk id="8" creationId="{8F1F5A56-E82B-4FD5-9025-B72896FFBB6D}"/>
          </ac:spMkLst>
        </pc:spChg>
        <pc:spChg chg="add mod">
          <ac:chgData name="Eric Mäuer" userId="7d1f0f105e207898" providerId="LiveId" clId="{F5226B49-00E5-4EA0-B0F1-75C09CC1987A}" dt="2018-11-29T09:04:06.439" v="2000" actId="3064"/>
          <ac:spMkLst>
            <pc:docMk/>
            <pc:sldMk cId="558663312" sldId="257"/>
            <ac:spMk id="9" creationId="{86425A08-090B-48D1-873C-ABCF8FADB441}"/>
          </ac:spMkLst>
        </pc:spChg>
        <pc:spChg chg="add del">
          <ac:chgData name="Eric Mäuer" userId="7d1f0f105e207898" providerId="LiveId" clId="{F5226B49-00E5-4EA0-B0F1-75C09CC1987A}" dt="2018-11-26T11:59:24.224" v="75"/>
          <ac:spMkLst>
            <pc:docMk/>
            <pc:sldMk cId="558663312" sldId="257"/>
            <ac:spMk id="9" creationId="{DB66F6E8-4D4A-4907-940A-774703A2D0FE}"/>
          </ac:spMkLst>
        </pc:spChg>
        <pc:spChg chg="add mod">
          <ac:chgData name="Eric Mäuer" userId="7d1f0f105e207898" providerId="LiveId" clId="{F5226B49-00E5-4EA0-B0F1-75C09CC1987A}" dt="2018-12-01T09:35:54.435" v="4050" actId="207"/>
          <ac:spMkLst>
            <pc:docMk/>
            <pc:sldMk cId="558663312" sldId="257"/>
            <ac:spMk id="10" creationId="{CB64C3F2-00B6-440B-96D8-6D8C73458FBE}"/>
          </ac:spMkLst>
        </pc:spChg>
        <pc:spChg chg="add del">
          <ac:chgData name="Eric Mäuer" userId="7d1f0f105e207898" providerId="LiveId" clId="{F5226B49-00E5-4EA0-B0F1-75C09CC1987A}" dt="2018-11-26T11:48:21.850" v="34"/>
          <ac:spMkLst>
            <pc:docMk/>
            <pc:sldMk cId="558663312" sldId="257"/>
            <ac:spMk id="10" creationId="{DB66F6E8-4D4A-4907-940A-774703A2D0FE}"/>
          </ac:spMkLst>
        </pc:spChg>
        <pc:spChg chg="add del">
          <ac:chgData name="Eric Mäuer" userId="7d1f0f105e207898" providerId="LiveId" clId="{F5226B49-00E5-4EA0-B0F1-75C09CC1987A}" dt="2018-11-26T11:59:24.224" v="75"/>
          <ac:spMkLst>
            <pc:docMk/>
            <pc:sldMk cId="558663312" sldId="257"/>
            <ac:spMk id="11" creationId="{8F1F5A56-E82B-4FD5-9025-B72896FFBB6D}"/>
          </ac:spMkLst>
        </pc:spChg>
        <pc:spChg chg="add del">
          <ac:chgData name="Eric Mäuer" userId="7d1f0f105e207898" providerId="LiveId" clId="{F5226B49-00E5-4EA0-B0F1-75C09CC1987A}" dt="2018-11-26T11:48:21.850" v="34"/>
          <ac:spMkLst>
            <pc:docMk/>
            <pc:sldMk cId="558663312" sldId="257"/>
            <ac:spMk id="12" creationId="{8F1F5A56-E82B-4FD5-9025-B72896FFBB6D}"/>
          </ac:spMkLst>
        </pc:spChg>
        <pc:spChg chg="mod">
          <ac:chgData name="Eric Mäuer" userId="7d1f0f105e207898" providerId="LiveId" clId="{F5226B49-00E5-4EA0-B0F1-75C09CC1987A}" dt="2018-12-01T09:36:19.300" v="4055" actId="207"/>
          <ac:spMkLst>
            <pc:docMk/>
            <pc:sldMk cId="558663312" sldId="257"/>
            <ac:spMk id="13" creationId="{387F8CE2-6ACF-49B2-B2DF-2BE7F954F354}"/>
          </ac:spMkLst>
        </pc:spChg>
        <pc:spChg chg="add del">
          <ac:chgData name="Eric Mäuer" userId="7d1f0f105e207898" providerId="LiveId" clId="{F5226B49-00E5-4EA0-B0F1-75C09CC1987A}" dt="2018-11-26T12:02:41.464" v="99" actId="26606"/>
          <ac:spMkLst>
            <pc:docMk/>
            <pc:sldMk cId="558663312" sldId="257"/>
            <ac:spMk id="13" creationId="{E4505C23-674B-4195-81D6-0C127FEAE3F8}"/>
          </ac:spMkLst>
        </pc:spChg>
        <pc:spChg chg="add del">
          <ac:chgData name="Eric Mäuer" userId="7d1f0f105e207898" providerId="LiveId" clId="{F5226B49-00E5-4EA0-B0F1-75C09CC1987A}" dt="2018-11-26T12:02:41.464" v="99" actId="26606"/>
          <ac:spMkLst>
            <pc:docMk/>
            <pc:sldMk cId="558663312" sldId="257"/>
            <ac:spMk id="14" creationId="{65C9B8F0-FF66-4C15-BD05-E86B87331846}"/>
          </ac:spMkLst>
        </pc:spChg>
        <pc:spChg chg="add mod">
          <ac:chgData name="Eric Mäuer" userId="7d1f0f105e207898" providerId="LiveId" clId="{F5226B49-00E5-4EA0-B0F1-75C09CC1987A}" dt="2018-12-01T09:35:59.138" v="4051" actId="207"/>
          <ac:spMkLst>
            <pc:docMk/>
            <pc:sldMk cId="558663312" sldId="257"/>
            <ac:spMk id="15" creationId="{24C70D3D-4D81-46A4-8402-E17409297E6C}"/>
          </ac:spMkLst>
        </pc:spChg>
        <pc:spChg chg="add del">
          <ac:chgData name="Eric Mäuer" userId="7d1f0f105e207898" providerId="LiveId" clId="{F5226B49-00E5-4EA0-B0F1-75C09CC1987A}" dt="2018-11-26T12:12:34.214" v="317"/>
          <ac:spMkLst>
            <pc:docMk/>
            <pc:sldMk cId="558663312" sldId="257"/>
            <ac:spMk id="15" creationId="{DB66F6E8-4D4A-4907-940A-774703A2D0FE}"/>
          </ac:spMkLst>
        </pc:spChg>
        <pc:spChg chg="add del">
          <ac:chgData name="Eric Mäuer" userId="7d1f0f105e207898" providerId="LiveId" clId="{F5226B49-00E5-4EA0-B0F1-75C09CC1987A}" dt="2018-11-26T12:12:34.214" v="317"/>
          <ac:spMkLst>
            <pc:docMk/>
            <pc:sldMk cId="558663312" sldId="257"/>
            <ac:spMk id="16" creationId="{8F1F5A56-E82B-4FD5-9025-B72896FFBB6D}"/>
          </ac:spMkLst>
        </pc:spChg>
        <pc:spChg chg="add del mod">
          <ac:chgData name="Eric Mäuer" userId="7d1f0f105e207898" providerId="LiveId" clId="{F5226B49-00E5-4EA0-B0F1-75C09CC1987A}" dt="2018-11-26T12:05:30.953" v="123"/>
          <ac:spMkLst>
            <pc:docMk/>
            <pc:sldMk cId="558663312" sldId="257"/>
            <ac:spMk id="17" creationId="{649A3A54-071D-4F6B-9452-0BBD30494F62}"/>
          </ac:spMkLst>
        </pc:spChg>
        <pc:spChg chg="mod">
          <ac:chgData name="Eric Mäuer" userId="7d1f0f105e207898" providerId="LiveId" clId="{F5226B49-00E5-4EA0-B0F1-75C09CC1987A}" dt="2018-12-01T09:36:23.089" v="4056" actId="207"/>
          <ac:spMkLst>
            <pc:docMk/>
            <pc:sldMk cId="558663312" sldId="257"/>
            <ac:spMk id="18" creationId="{01C94641-3D84-4918-A893-3ABF81382DEC}"/>
          </ac:spMkLst>
        </pc:spChg>
        <pc:spChg chg="add del mod">
          <ac:chgData name="Eric Mäuer" userId="7d1f0f105e207898" providerId="LiveId" clId="{F5226B49-00E5-4EA0-B0F1-75C09CC1987A}" dt="2018-11-26T12:05:33.722" v="126"/>
          <ac:spMkLst>
            <pc:docMk/>
            <pc:sldMk cId="558663312" sldId="257"/>
            <ac:spMk id="18" creationId="{24BD8617-7138-4824-A817-517CA770CAF1}"/>
          </ac:spMkLst>
        </pc:spChg>
        <pc:spChg chg="add del mod">
          <ac:chgData name="Eric Mäuer" userId="7d1f0f105e207898" providerId="LiveId" clId="{F5226B49-00E5-4EA0-B0F1-75C09CC1987A}" dt="2018-11-26T12:07:41.358" v="207" actId="478"/>
          <ac:spMkLst>
            <pc:docMk/>
            <pc:sldMk cId="558663312" sldId="257"/>
            <ac:spMk id="19" creationId="{8B78B2F8-3EEF-4667-9BE0-1EF9A56A935D}"/>
          </ac:spMkLst>
        </pc:spChg>
        <pc:spChg chg="add mod">
          <ac:chgData name="Eric Mäuer" userId="7d1f0f105e207898" providerId="LiveId" clId="{F5226B49-00E5-4EA0-B0F1-75C09CC1987A}" dt="2018-12-01T09:36:05.912" v="4052" actId="207"/>
          <ac:spMkLst>
            <pc:docMk/>
            <pc:sldMk cId="558663312" sldId="257"/>
            <ac:spMk id="20" creationId="{161C2566-722B-4680-96E5-70CE51A11E56}"/>
          </ac:spMkLst>
        </pc:spChg>
        <pc:spChg chg="add del mod">
          <ac:chgData name="Eric Mäuer" userId="7d1f0f105e207898" providerId="LiveId" clId="{F5226B49-00E5-4EA0-B0F1-75C09CC1987A}" dt="2018-11-26T12:07:40.315" v="206" actId="478"/>
          <ac:spMkLst>
            <pc:docMk/>
            <pc:sldMk cId="558663312" sldId="257"/>
            <ac:spMk id="20" creationId="{466862E3-1937-497B-8F2B-F9B0EF09E7B9}"/>
          </ac:spMkLst>
        </pc:spChg>
        <pc:spChg chg="add del mod">
          <ac:chgData name="Eric Mäuer" userId="7d1f0f105e207898" providerId="LiveId" clId="{F5226B49-00E5-4EA0-B0F1-75C09CC1987A}" dt="2018-11-26T12:09:43.517" v="215" actId="478"/>
          <ac:spMkLst>
            <pc:docMk/>
            <pc:sldMk cId="558663312" sldId="257"/>
            <ac:spMk id="21" creationId="{B3ECFE1E-4F87-4519-BE57-C04B5899CF5E}"/>
          </ac:spMkLst>
        </pc:spChg>
        <pc:spChg chg="add del mod">
          <ac:chgData name="Eric Mäuer" userId="7d1f0f105e207898" providerId="LiveId" clId="{F5226B49-00E5-4EA0-B0F1-75C09CC1987A}" dt="2018-11-26T12:08:22.717" v="214" actId="478"/>
          <ac:spMkLst>
            <pc:docMk/>
            <pc:sldMk cId="558663312" sldId="257"/>
            <ac:spMk id="22" creationId="{CAE50BEB-E39C-4294-8633-144E312CA887}"/>
          </ac:spMkLst>
        </pc:spChg>
        <pc:spChg chg="add del mod">
          <ac:chgData name="Eric Mäuer" userId="7d1f0f105e207898" providerId="LiveId" clId="{F5226B49-00E5-4EA0-B0F1-75C09CC1987A}" dt="2018-11-26T12:14:34.718" v="663"/>
          <ac:spMkLst>
            <pc:docMk/>
            <pc:sldMk cId="558663312" sldId="257"/>
            <ac:spMk id="23" creationId="{3E529851-18A9-45EC-99EA-AB506BE12806}"/>
          </ac:spMkLst>
        </pc:spChg>
        <pc:spChg chg="mod">
          <ac:chgData name="Eric Mäuer" userId="7d1f0f105e207898" providerId="LiveId" clId="{F5226B49-00E5-4EA0-B0F1-75C09CC1987A}" dt="2018-12-01T09:36:27.282" v="4057" actId="207"/>
          <ac:spMkLst>
            <pc:docMk/>
            <pc:sldMk cId="558663312" sldId="257"/>
            <ac:spMk id="23" creationId="{E1679F6F-318E-4A7C-9626-DAF18013F895}"/>
          </ac:spMkLst>
        </pc:spChg>
        <pc:spChg chg="add mod">
          <ac:chgData name="Eric Mäuer" userId="7d1f0f105e207898" providerId="LiveId" clId="{F5226B49-00E5-4EA0-B0F1-75C09CC1987A}" dt="2018-12-01T09:36:10.192" v="4053" actId="207"/>
          <ac:spMkLst>
            <pc:docMk/>
            <pc:sldMk cId="558663312" sldId="257"/>
            <ac:spMk id="25" creationId="{AC8A80CC-D6C0-41F1-BF53-C189060EC79E}"/>
          </ac:spMkLst>
        </pc:spChg>
        <pc:spChg chg="add del">
          <ac:chgData name="Eric Mäuer" userId="7d1f0f105e207898" providerId="LiveId" clId="{F5226B49-00E5-4EA0-B0F1-75C09CC1987A}" dt="2018-11-26T10:58:02.253" v="8" actId="26606"/>
          <ac:spMkLst>
            <pc:docMk/>
            <pc:sldMk cId="558663312" sldId="257"/>
            <ac:spMk id="26" creationId="{65C9B8F0-FF66-4C15-BD05-E86B87331846}"/>
          </ac:spMkLst>
        </pc:spChg>
        <pc:spChg chg="add del">
          <ac:chgData name="Eric Mäuer" userId="7d1f0f105e207898" providerId="LiveId" clId="{F5226B49-00E5-4EA0-B0F1-75C09CC1987A}" dt="2018-11-26T10:58:02.253" v="8" actId="26606"/>
          <ac:spMkLst>
            <pc:docMk/>
            <pc:sldMk cId="558663312" sldId="257"/>
            <ac:spMk id="27" creationId="{E4505C23-674B-4195-81D6-0C127FEAE3F8}"/>
          </ac:spMkLst>
        </pc:spChg>
        <pc:spChg chg="del mod">
          <ac:chgData name="Eric Mäuer" userId="7d1f0f105e207898" providerId="LiveId" clId="{F5226B49-00E5-4EA0-B0F1-75C09CC1987A}" dt="2018-11-26T12:07:38.671" v="205" actId="478"/>
          <ac:spMkLst>
            <pc:docMk/>
            <pc:sldMk cId="558663312" sldId="257"/>
            <ac:spMk id="28" creationId="{5B505E5A-E5C0-4D5B-95D3-9CD4C33DF71D}"/>
          </ac:spMkLst>
        </pc:spChg>
        <pc:spChg chg="mod">
          <ac:chgData name="Eric Mäuer" userId="7d1f0f105e207898" providerId="LiveId" clId="{F5226B49-00E5-4EA0-B0F1-75C09CC1987A}" dt="2018-12-01T09:36:30.016" v="4058" actId="207"/>
          <ac:spMkLst>
            <pc:docMk/>
            <pc:sldMk cId="558663312" sldId="257"/>
            <ac:spMk id="28" creationId="{907B477B-CA8C-462E-9D33-E9AD00101FD8}"/>
          </ac:spMkLst>
        </pc:spChg>
        <pc:spChg chg="add del">
          <ac:chgData name="Eric Mäuer" userId="7d1f0f105e207898" providerId="LiveId" clId="{F5226B49-00E5-4EA0-B0F1-75C09CC1987A}" dt="2018-11-26T11:46:55.339" v="18" actId="26606"/>
          <ac:spMkLst>
            <pc:docMk/>
            <pc:sldMk cId="558663312" sldId="257"/>
            <ac:spMk id="29" creationId="{E4505C23-674B-4195-81D6-0C127FEAE3F8}"/>
          </ac:spMkLst>
        </pc:spChg>
        <pc:spChg chg="add del">
          <ac:chgData name="Eric Mäuer" userId="7d1f0f105e207898" providerId="LiveId" clId="{F5226B49-00E5-4EA0-B0F1-75C09CC1987A}" dt="2018-11-26T11:46:55.339" v="18" actId="26606"/>
          <ac:spMkLst>
            <pc:docMk/>
            <pc:sldMk cId="558663312" sldId="257"/>
            <ac:spMk id="30" creationId="{65C9B8F0-FF66-4C15-BD05-E86B87331846}"/>
          </ac:spMkLst>
        </pc:spChg>
        <pc:spChg chg="add del mod">
          <ac:chgData name="Eric Mäuer" userId="7d1f0f105e207898" providerId="LiveId" clId="{F5226B49-00E5-4EA0-B0F1-75C09CC1987A}" dt="2018-11-26T12:05:46.150" v="131" actId="478"/>
          <ac:spMkLst>
            <pc:docMk/>
            <pc:sldMk cId="558663312" sldId="257"/>
            <ac:spMk id="31" creationId="{7E0E2D88-89F1-4F21-B46C-325F33ACBED8}"/>
          </ac:spMkLst>
        </pc:spChg>
        <pc:spChg chg="add del">
          <ac:chgData name="Eric Mäuer" userId="7d1f0f105e207898" providerId="LiveId" clId="{F5226B49-00E5-4EA0-B0F1-75C09CC1987A}" dt="2018-11-26T10:57:43.741" v="1" actId="26606"/>
          <ac:spMkLst>
            <pc:docMk/>
            <pc:sldMk cId="558663312" sldId="257"/>
            <ac:spMk id="32" creationId="{42A5316D-ED2F-4F89-B4B4-8D9240B1A348}"/>
          </ac:spMkLst>
        </pc:spChg>
        <pc:spChg chg="add del mod ord">
          <ac:chgData name="Eric Mäuer" userId="7d1f0f105e207898" providerId="LiveId" clId="{F5226B49-00E5-4EA0-B0F1-75C09CC1987A}" dt="2018-12-01T09:35:10.258" v="4043" actId="478"/>
          <ac:spMkLst>
            <pc:docMk/>
            <pc:sldMk cId="558663312" sldId="257"/>
            <ac:spMk id="33" creationId="{BFCCE5B9-BBEF-46F7-8053-E8D4E32931D9}"/>
          </ac:spMkLst>
        </pc:spChg>
        <pc:spChg chg="add del">
          <ac:chgData name="Eric Mäuer" userId="7d1f0f105e207898" providerId="LiveId" clId="{F5226B49-00E5-4EA0-B0F1-75C09CC1987A}" dt="2018-11-26T11:48:06.155" v="28" actId="26606"/>
          <ac:spMkLst>
            <pc:docMk/>
            <pc:sldMk cId="558663312" sldId="257"/>
            <ac:spMk id="33" creationId="{E4505C23-674B-4195-81D6-0C127FEAE3F8}"/>
          </ac:spMkLst>
        </pc:spChg>
        <pc:spChg chg="mod">
          <ac:chgData name="Eric Mäuer" userId="7d1f0f105e207898" providerId="LiveId" clId="{F5226B49-00E5-4EA0-B0F1-75C09CC1987A}" dt="2018-11-26T12:06:49.221" v="145"/>
          <ac:spMkLst>
            <pc:docMk/>
            <pc:sldMk cId="558663312" sldId="257"/>
            <ac:spMk id="34" creationId="{6E2BCB37-A520-4379-A953-8A22CF17873E}"/>
          </ac:spMkLst>
        </pc:spChg>
        <pc:spChg chg="add del">
          <ac:chgData name="Eric Mäuer" userId="7d1f0f105e207898" providerId="LiveId" clId="{F5226B49-00E5-4EA0-B0F1-75C09CC1987A}" dt="2018-11-26T10:57:47.053" v="3" actId="26606"/>
          <ac:spMkLst>
            <pc:docMk/>
            <pc:sldMk cId="558663312" sldId="257"/>
            <ac:spMk id="34" creationId="{8F1F5A56-E82B-4FD5-9025-B72896FFBB6D}"/>
          </ac:spMkLst>
        </pc:spChg>
        <pc:spChg chg="mod">
          <ac:chgData name="Eric Mäuer" userId="7d1f0f105e207898" providerId="LiveId" clId="{F5226B49-00E5-4EA0-B0F1-75C09CC1987A}" dt="2018-11-26T12:07:30.970" v="195"/>
          <ac:spMkLst>
            <pc:docMk/>
            <pc:sldMk cId="558663312" sldId="257"/>
            <ac:spMk id="35" creationId="{3DF9587A-3EBA-4BDE-8FBF-BF5144FC0167}"/>
          </ac:spMkLst>
        </pc:spChg>
        <pc:spChg chg="add del">
          <ac:chgData name="Eric Mäuer" userId="7d1f0f105e207898" providerId="LiveId" clId="{F5226B49-00E5-4EA0-B0F1-75C09CC1987A}" dt="2018-11-26T10:57:47.053" v="3" actId="26606"/>
          <ac:spMkLst>
            <pc:docMk/>
            <pc:sldMk cId="558663312" sldId="257"/>
            <ac:spMk id="35" creationId="{DB66F6E8-4D4A-4907-940A-774703A2D0FE}"/>
          </ac:spMkLst>
        </pc:spChg>
        <pc:spChg chg="add del">
          <ac:chgData name="Eric Mäuer" userId="7d1f0f105e207898" providerId="LiveId" clId="{F5226B49-00E5-4EA0-B0F1-75C09CC1987A}" dt="2018-11-26T11:48:06.155" v="28" actId="26606"/>
          <ac:spMkLst>
            <pc:docMk/>
            <pc:sldMk cId="558663312" sldId="257"/>
            <ac:spMk id="36" creationId="{65C9B8F0-FF66-4C15-BD05-E86B87331846}"/>
          </ac:spMkLst>
        </pc:spChg>
        <pc:spChg chg="add del">
          <ac:chgData name="Eric Mäuer" userId="7d1f0f105e207898" providerId="LiveId" clId="{F5226B49-00E5-4EA0-B0F1-75C09CC1987A}" dt="2018-11-26T10:57:54.305" v="5" actId="26606"/>
          <ac:spMkLst>
            <pc:docMk/>
            <pc:sldMk cId="558663312" sldId="257"/>
            <ac:spMk id="37" creationId="{46C2E80F-49A6-4372-B103-219D417A55ED}"/>
          </ac:spMkLst>
        </pc:spChg>
        <pc:spChg chg="add del">
          <ac:chgData name="Eric Mäuer" userId="7d1f0f105e207898" providerId="LiveId" clId="{F5226B49-00E5-4EA0-B0F1-75C09CC1987A}" dt="2018-11-26T11:48:10.142" v="31"/>
          <ac:spMkLst>
            <pc:docMk/>
            <pc:sldMk cId="558663312" sldId="257"/>
            <ac:spMk id="38" creationId="{DB66F6E8-4D4A-4907-940A-774703A2D0FE}"/>
          </ac:spMkLst>
        </pc:spChg>
        <pc:spChg chg="add del">
          <ac:chgData name="Eric Mäuer" userId="7d1f0f105e207898" providerId="LiveId" clId="{F5226B49-00E5-4EA0-B0F1-75C09CC1987A}" dt="2018-11-26T11:48:10.142" v="31"/>
          <ac:spMkLst>
            <pc:docMk/>
            <pc:sldMk cId="558663312" sldId="257"/>
            <ac:spMk id="39" creationId="{8F1F5A56-E82B-4FD5-9025-B72896FFBB6D}"/>
          </ac:spMkLst>
        </pc:spChg>
        <pc:spChg chg="add del mod">
          <ac:chgData name="Eric Mäuer" userId="7d1f0f105e207898" providerId="LiveId" clId="{F5226B49-00E5-4EA0-B0F1-75C09CC1987A}" dt="2018-11-26T12:14:34.718" v="663"/>
          <ac:spMkLst>
            <pc:docMk/>
            <pc:sldMk cId="558663312" sldId="257"/>
            <ac:spMk id="40" creationId="{66C36A2B-14E8-4517-A19C-E9BE2589243D}"/>
          </ac:spMkLst>
        </pc:spChg>
        <pc:spChg chg="add del">
          <ac:chgData name="Eric Mäuer" userId="7d1f0f105e207898" providerId="LiveId" clId="{F5226B49-00E5-4EA0-B0F1-75C09CC1987A}" dt="2018-11-26T11:48:00.667" v="23" actId="26606"/>
          <ac:spMkLst>
            <pc:docMk/>
            <pc:sldMk cId="558663312" sldId="257"/>
            <ac:spMk id="41" creationId="{DB66F6E8-4D4A-4907-940A-774703A2D0FE}"/>
          </ac:spMkLst>
        </pc:spChg>
        <pc:spChg chg="del mod">
          <ac:chgData name="Eric Mäuer" userId="7d1f0f105e207898" providerId="LiveId" clId="{F5226B49-00E5-4EA0-B0F1-75C09CC1987A}" dt="2018-11-29T08:10:39.503" v="1136" actId="478"/>
          <ac:spMkLst>
            <pc:docMk/>
            <pc:sldMk cId="558663312" sldId="257"/>
            <ac:spMk id="42" creationId="{746F8355-1192-42ED-ADEF-4F6A93A6E6C0}"/>
          </ac:spMkLst>
        </pc:spChg>
        <pc:spChg chg="add del">
          <ac:chgData name="Eric Mäuer" userId="7d1f0f105e207898" providerId="LiveId" clId="{F5226B49-00E5-4EA0-B0F1-75C09CC1987A}" dt="2018-11-26T11:48:00.667" v="23" actId="26606"/>
          <ac:spMkLst>
            <pc:docMk/>
            <pc:sldMk cId="558663312" sldId="257"/>
            <ac:spMk id="43" creationId="{8F1F5A56-E82B-4FD5-9025-B72896FFBB6D}"/>
          </ac:spMkLst>
        </pc:spChg>
        <pc:spChg chg="add del mod">
          <ac:chgData name="Eric Mäuer" userId="7d1f0f105e207898" providerId="LiveId" clId="{F5226B49-00E5-4EA0-B0F1-75C09CC1987A}" dt="2018-11-29T08:13:44.923" v="1187" actId="478"/>
          <ac:spMkLst>
            <pc:docMk/>
            <pc:sldMk cId="558663312" sldId="257"/>
            <ac:spMk id="44" creationId="{5FB0D537-271F-4B17-8ADC-C099A62057A7}"/>
          </ac:spMkLst>
        </pc:spChg>
        <pc:spChg chg="add del">
          <ac:chgData name="Eric Mäuer" userId="7d1f0f105e207898" providerId="LiveId" clId="{F5226B49-00E5-4EA0-B0F1-75C09CC1987A}" dt="2018-11-26T11:48:03.476" v="25" actId="26606"/>
          <ac:spMkLst>
            <pc:docMk/>
            <pc:sldMk cId="558663312" sldId="257"/>
            <ac:spMk id="45" creationId="{E4505C23-674B-4195-81D6-0C127FEAE3F8}"/>
          </ac:spMkLst>
        </pc:spChg>
        <pc:spChg chg="add del">
          <ac:chgData name="Eric Mäuer" userId="7d1f0f105e207898" providerId="LiveId" clId="{F5226B49-00E5-4EA0-B0F1-75C09CC1987A}" dt="2018-11-26T11:48:03.476" v="25" actId="26606"/>
          <ac:spMkLst>
            <pc:docMk/>
            <pc:sldMk cId="558663312" sldId="257"/>
            <ac:spMk id="46" creationId="{65C9B8F0-FF66-4C15-BD05-E86B87331846}"/>
          </ac:spMkLst>
        </pc:spChg>
        <pc:grpChg chg="add mod">
          <ac:chgData name="Eric Mäuer" userId="7d1f0f105e207898" providerId="LiveId" clId="{F5226B49-00E5-4EA0-B0F1-75C09CC1987A}" dt="2018-11-29T08:58:21.550" v="1830" actId="465"/>
          <ac:grpSpMkLst>
            <pc:docMk/>
            <pc:sldMk cId="558663312" sldId="257"/>
            <ac:grpSpMk id="3" creationId="{B5120F71-7A7A-44F3-BE7A-4A75236DD7D3}"/>
          </ac:grpSpMkLst>
        </pc:grpChg>
        <pc:grpChg chg="add del">
          <ac:chgData name="Eric Mäuer" userId="7d1f0f105e207898" providerId="LiveId" clId="{F5226B49-00E5-4EA0-B0F1-75C09CC1987A}" dt="2018-11-29T08:32:36.101" v="1274" actId="478"/>
          <ac:grpSpMkLst>
            <pc:docMk/>
            <pc:sldMk cId="558663312" sldId="257"/>
            <ac:grpSpMk id="4" creationId="{8341F4F1-5ECC-47FA-8A51-B780796C1370}"/>
          </ac:grpSpMkLst>
        </pc:grpChg>
        <pc:grpChg chg="add mod">
          <ac:chgData name="Eric Mäuer" userId="7d1f0f105e207898" providerId="LiveId" clId="{F5226B49-00E5-4EA0-B0F1-75C09CC1987A}" dt="2018-11-29T08:58:11.650" v="1829" actId="164"/>
          <ac:grpSpMkLst>
            <pc:docMk/>
            <pc:sldMk cId="558663312" sldId="257"/>
            <ac:grpSpMk id="11" creationId="{956C2DA8-436A-4039-BD02-A3541F6E95DE}"/>
          </ac:grpSpMkLst>
        </pc:grpChg>
        <pc:grpChg chg="add mod">
          <ac:chgData name="Eric Mäuer" userId="7d1f0f105e207898" providerId="LiveId" clId="{F5226B49-00E5-4EA0-B0F1-75C09CC1987A}" dt="2018-11-29T08:58:21.550" v="1830" actId="465"/>
          <ac:grpSpMkLst>
            <pc:docMk/>
            <pc:sldMk cId="558663312" sldId="257"/>
            <ac:grpSpMk id="16" creationId="{7B82ABC9-0FFC-4BEE-95A1-1AA3427B2FF4}"/>
          </ac:grpSpMkLst>
        </pc:grpChg>
        <pc:grpChg chg="add mod">
          <ac:chgData name="Eric Mäuer" userId="7d1f0f105e207898" providerId="LiveId" clId="{F5226B49-00E5-4EA0-B0F1-75C09CC1987A}" dt="2018-11-29T08:58:21.550" v="1830" actId="465"/>
          <ac:grpSpMkLst>
            <pc:docMk/>
            <pc:sldMk cId="558663312" sldId="257"/>
            <ac:grpSpMk id="21" creationId="{E13F7420-3BC5-4664-A21E-FD6FC9F6331F}"/>
          </ac:grpSpMkLst>
        </pc:grpChg>
        <pc:grpChg chg="add mod">
          <ac:chgData name="Eric Mäuer" userId="7d1f0f105e207898" providerId="LiveId" clId="{F5226B49-00E5-4EA0-B0F1-75C09CC1987A}" dt="2018-11-29T08:57:54.611" v="1826" actId="164"/>
          <ac:grpSpMkLst>
            <pc:docMk/>
            <pc:sldMk cId="558663312" sldId="257"/>
            <ac:grpSpMk id="26" creationId="{59129B4D-19CB-4F9E-A4E9-188E0B909B36}"/>
          </ac:grpSpMkLst>
        </pc:grpChg>
        <pc:grpChg chg="add mod">
          <ac:chgData name="Eric Mäuer" userId="7d1f0f105e207898" providerId="LiveId" clId="{F5226B49-00E5-4EA0-B0F1-75C09CC1987A}" dt="2018-11-29T08:58:21.550" v="1830" actId="465"/>
          <ac:grpSpMkLst>
            <pc:docMk/>
            <pc:sldMk cId="558663312" sldId="257"/>
            <ac:grpSpMk id="30" creationId="{7C6F03D9-3C28-4639-B506-04CC121AA47C}"/>
          </ac:grpSpMkLst>
        </pc:grpChg>
        <pc:grpChg chg="add mod">
          <ac:chgData name="Eric Mäuer" userId="7d1f0f105e207898" providerId="LiveId" clId="{F5226B49-00E5-4EA0-B0F1-75C09CC1987A}" dt="2018-11-29T08:58:21.550" v="1830" actId="465"/>
          <ac:grpSpMkLst>
            <pc:docMk/>
            <pc:sldMk cId="558663312" sldId="257"/>
            <ac:grpSpMk id="31" creationId="{9CE242FA-4A14-478A-9C6C-FE091387C56A}"/>
          </ac:grpSpMkLst>
        </pc:grpChg>
        <pc:grpChg chg="add del mod">
          <ac:chgData name="Eric Mäuer" userId="7d1f0f105e207898" providerId="LiveId" clId="{F5226B49-00E5-4EA0-B0F1-75C09CC1987A}" dt="2018-12-01T09:35:45.629" v="4049" actId="14100"/>
          <ac:grpSpMkLst>
            <pc:docMk/>
            <pc:sldMk cId="558663312" sldId="257"/>
            <ac:grpSpMk id="32" creationId="{6F946202-B17E-4C3D-BE36-BFDECFFE1560}"/>
          </ac:grpSpMkLst>
        </pc:grpChg>
        <pc:graphicFrameChg chg="del mod modGraphic">
          <ac:chgData name="Eric Mäuer" userId="7d1f0f105e207898" providerId="LiveId" clId="{F5226B49-00E5-4EA0-B0F1-75C09CC1987A}" dt="2018-11-29T08:54:31.800" v="1790" actId="478"/>
          <ac:graphicFrameMkLst>
            <pc:docMk/>
            <pc:sldMk cId="558663312" sldId="257"/>
            <ac:graphicFrameMk id="5" creationId="{C97FB30A-A69C-4DE1-86C7-C57310366E9B}"/>
          </ac:graphicFrameMkLst>
        </pc:graphicFrameChg>
        <pc:picChg chg="add mod">
          <ac:chgData name="Eric Mäuer" userId="7d1f0f105e207898" providerId="LiveId" clId="{F5226B49-00E5-4EA0-B0F1-75C09CC1987A}" dt="2018-12-01T09:36:14.411" v="4054" actId="207"/>
          <ac:picMkLst>
            <pc:docMk/>
            <pc:sldMk cId="558663312" sldId="257"/>
            <ac:picMk id="14" creationId="{A55D2787-622E-472B-B6C9-557C7399D3B6}"/>
          </ac:picMkLst>
        </pc:picChg>
        <pc:picChg chg="add mod">
          <ac:chgData name="Eric Mäuer" userId="7d1f0f105e207898" providerId="LiveId" clId="{F5226B49-00E5-4EA0-B0F1-75C09CC1987A}" dt="2018-12-01T09:36:42.933" v="4061" actId="207"/>
          <ac:picMkLst>
            <pc:docMk/>
            <pc:sldMk cId="558663312" sldId="257"/>
            <ac:picMk id="19" creationId="{CD54AA4D-1045-44F6-9A27-E23F1D730BE5}"/>
          </ac:picMkLst>
        </pc:picChg>
        <pc:picChg chg="add mod">
          <ac:chgData name="Eric Mäuer" userId="7d1f0f105e207898" providerId="LiveId" clId="{F5226B49-00E5-4EA0-B0F1-75C09CC1987A}" dt="2018-12-01T09:36:37.489" v="4060" actId="207"/>
          <ac:picMkLst>
            <pc:docMk/>
            <pc:sldMk cId="558663312" sldId="257"/>
            <ac:picMk id="24" creationId="{C1813AB0-D6DB-4C24-9FC6-963F5940F7DE}"/>
          </ac:picMkLst>
        </pc:picChg>
        <pc:picChg chg="add mod">
          <ac:chgData name="Eric Mäuer" userId="7d1f0f105e207898" providerId="LiveId" clId="{F5226B49-00E5-4EA0-B0F1-75C09CC1987A}" dt="2018-12-01T09:36:32.734" v="4059" actId="207"/>
          <ac:picMkLst>
            <pc:docMk/>
            <pc:sldMk cId="558663312" sldId="257"/>
            <ac:picMk id="29" creationId="{6CE44976-64D3-46EF-90F7-2D4551F3627E}"/>
          </ac:picMkLst>
        </pc:picChg>
      </pc:sldChg>
      <pc:sldChg chg="addSp delSp modSp add">
        <pc:chgData name="Eric Mäuer" userId="7d1f0f105e207898" providerId="LiveId" clId="{F5226B49-00E5-4EA0-B0F1-75C09CC1987A}" dt="2018-12-09T10:01:46.595" v="5438" actId="20577"/>
        <pc:sldMkLst>
          <pc:docMk/>
          <pc:sldMk cId="3511421455" sldId="258"/>
        </pc:sldMkLst>
        <pc:spChg chg="add mod">
          <ac:chgData name="Eric Mäuer" userId="7d1f0f105e207898" providerId="LiveId" clId="{F5226B49-00E5-4EA0-B0F1-75C09CC1987A}" dt="2018-12-09T10:01:46.595" v="5438" actId="20577"/>
          <ac:spMkLst>
            <pc:docMk/>
            <pc:sldMk cId="3511421455" sldId="258"/>
            <ac:spMk id="4" creationId="{AB4671E8-F6AC-4D1C-813A-E30479952716}"/>
          </ac:spMkLst>
        </pc:spChg>
        <pc:spChg chg="del mod">
          <ac:chgData name="Eric Mäuer" userId="7d1f0f105e207898" providerId="LiveId" clId="{F5226B49-00E5-4EA0-B0F1-75C09CC1987A}" dt="2018-11-29T08:22:34.992" v="1235" actId="478"/>
          <ac:spMkLst>
            <pc:docMk/>
            <pc:sldMk cId="3511421455" sldId="258"/>
            <ac:spMk id="4" creationId="{BC4E8364-038D-4083-99AC-038C27FE53CD}"/>
          </ac:spMkLst>
        </pc:spChg>
        <pc:spChg chg="mod">
          <ac:chgData name="Eric Mäuer" userId="7d1f0f105e207898" providerId="LiveId" clId="{F5226B49-00E5-4EA0-B0F1-75C09CC1987A}" dt="2018-11-29T09:03:54.300" v="1997" actId="3064"/>
          <ac:spMkLst>
            <pc:docMk/>
            <pc:sldMk cId="3511421455" sldId="258"/>
            <ac:spMk id="5" creationId="{967C2F7F-EC9C-48C7-A048-BC0533C0CE59}"/>
          </ac:spMkLst>
        </pc:spChg>
        <pc:spChg chg="add del mod">
          <ac:chgData name="Eric Mäuer" userId="7d1f0f105e207898" providerId="LiveId" clId="{F5226B49-00E5-4EA0-B0F1-75C09CC1987A}" dt="2018-11-29T08:29:06.731" v="1267" actId="931"/>
          <ac:spMkLst>
            <pc:docMk/>
            <pc:sldMk cId="3511421455" sldId="258"/>
            <ac:spMk id="7" creationId="{1EB58373-2F5E-433B-8E6A-272C61DDEF26}"/>
          </ac:spMkLst>
        </pc:spChg>
        <pc:spChg chg="add del mod">
          <ac:chgData name="Eric Mäuer" userId="7d1f0f105e207898" providerId="LiveId" clId="{F5226B49-00E5-4EA0-B0F1-75C09CC1987A}" dt="2018-12-01T09:33:57.563" v="4019" actId="478"/>
          <ac:spMkLst>
            <pc:docMk/>
            <pc:sldMk cId="3511421455" sldId="258"/>
            <ac:spMk id="8" creationId="{3E50F0FF-2DD5-40C9-ACE8-A18AC4C9A38D}"/>
          </ac:spMkLst>
        </pc:spChg>
        <pc:spChg chg="add del mod">
          <ac:chgData name="Eric Mäuer" userId="7d1f0f105e207898" providerId="LiveId" clId="{F5226B49-00E5-4EA0-B0F1-75C09CC1987A}" dt="2018-11-29T08:27:51.121" v="1263" actId="478"/>
          <ac:spMkLst>
            <pc:docMk/>
            <pc:sldMk cId="3511421455" sldId="258"/>
            <ac:spMk id="9" creationId="{EE454213-19F6-488E-84C7-CE173DBCFCD7}"/>
          </ac:spMkLst>
        </pc:spChg>
        <pc:spChg chg="add">
          <ac:chgData name="Eric Mäuer" userId="7d1f0f105e207898" providerId="LiveId" clId="{F5226B49-00E5-4EA0-B0F1-75C09CC1987A}" dt="2018-11-29T08:22:42.832" v="1236"/>
          <ac:spMkLst>
            <pc:docMk/>
            <pc:sldMk cId="3511421455" sldId="258"/>
            <ac:spMk id="11" creationId="{6386707B-F928-40C6-9035-B2D930BE61C2}"/>
          </ac:spMkLst>
        </pc:spChg>
        <pc:spChg chg="add mod">
          <ac:chgData name="Eric Mäuer" userId="7d1f0f105e207898" providerId="LiveId" clId="{F5226B49-00E5-4EA0-B0F1-75C09CC1987A}" dt="2018-12-01T09:34:11.123" v="4023" actId="207"/>
          <ac:spMkLst>
            <pc:docMk/>
            <pc:sldMk cId="3511421455" sldId="258"/>
            <ac:spMk id="12" creationId="{2D6C2987-A358-4930-A436-D23665668B2A}"/>
          </ac:spMkLst>
        </pc:spChg>
        <pc:spChg chg="add del">
          <ac:chgData name="Eric Mäuer" userId="7d1f0f105e207898" providerId="LiveId" clId="{F5226B49-00E5-4EA0-B0F1-75C09CC1987A}" dt="2018-12-01T09:33:55.729" v="4018"/>
          <ac:spMkLst>
            <pc:docMk/>
            <pc:sldMk cId="3511421455" sldId="258"/>
            <ac:spMk id="13" creationId="{A5817FA5-C7B6-4A24-9354-B7E92E7037E6}"/>
          </ac:spMkLst>
        </pc:spChg>
        <pc:spChg chg="add del mod">
          <ac:chgData name="Eric Mäuer" userId="7d1f0f105e207898" providerId="LiveId" clId="{F5226B49-00E5-4EA0-B0F1-75C09CC1987A}" dt="2018-11-29T08:28:02.701" v="1266" actId="478"/>
          <ac:spMkLst>
            <pc:docMk/>
            <pc:sldMk cId="3511421455" sldId="258"/>
            <ac:spMk id="13" creationId="{F3833724-CA46-4406-88CA-EBC7E5BC2D54}"/>
          </ac:spMkLst>
        </pc:spChg>
        <pc:spChg chg="add ord">
          <ac:chgData name="Eric Mäuer" userId="7d1f0f105e207898" providerId="LiveId" clId="{F5226B49-00E5-4EA0-B0F1-75C09CC1987A}" dt="2018-12-01T09:34:01.475" v="4021" actId="167"/>
          <ac:spMkLst>
            <pc:docMk/>
            <pc:sldMk cId="3511421455" sldId="258"/>
            <ac:spMk id="15" creationId="{409C67ED-B319-4978-9FE8-E9C1B6E35A90}"/>
          </ac:spMkLst>
        </pc:spChg>
        <pc:grpChg chg="add mod">
          <ac:chgData name="Eric Mäuer" userId="7d1f0f105e207898" providerId="LiveId" clId="{F5226B49-00E5-4EA0-B0F1-75C09CC1987A}" dt="2018-11-29T08:22:52.370" v="1237" actId="1076"/>
          <ac:grpSpMkLst>
            <pc:docMk/>
            <pc:sldMk cId="3511421455" sldId="258"/>
            <ac:grpSpMk id="10" creationId="{A8D6774A-A856-4C73-8E5D-D9C06360CAF5}"/>
          </ac:grpSpMkLst>
        </pc:grpChg>
        <pc:picChg chg="add mod ord">
          <ac:chgData name="Eric Mäuer" userId="7d1f0f105e207898" providerId="LiveId" clId="{F5226B49-00E5-4EA0-B0F1-75C09CC1987A}" dt="2018-12-01T09:34:04.793" v="4022" actId="207"/>
          <ac:picMkLst>
            <pc:docMk/>
            <pc:sldMk cId="3511421455" sldId="258"/>
            <ac:picMk id="3" creationId="{3A5D7FC0-E849-4AF1-ACAA-2112A8584A85}"/>
          </ac:picMkLst>
        </pc:picChg>
        <pc:picChg chg="add mod">
          <ac:chgData name="Eric Mäuer" userId="7d1f0f105e207898" providerId="LiveId" clId="{F5226B49-00E5-4EA0-B0F1-75C09CC1987A}" dt="2018-11-29T08:50:28.060" v="1609" actId="207"/>
          <ac:picMkLst>
            <pc:docMk/>
            <pc:sldMk cId="3511421455" sldId="258"/>
            <ac:picMk id="14" creationId="{6758FEC8-A90E-4BD4-BBB6-F2E0C15362FF}"/>
          </ac:picMkLst>
        </pc:picChg>
      </pc:sldChg>
      <pc:sldChg chg="addSp delSp modSp add ord">
        <pc:chgData name="Eric Mäuer" userId="7d1f0f105e207898" providerId="LiveId" clId="{F5226B49-00E5-4EA0-B0F1-75C09CC1987A}" dt="2018-12-01T10:16:14.033" v="4514"/>
        <pc:sldMkLst>
          <pc:docMk/>
          <pc:sldMk cId="530678254" sldId="259"/>
        </pc:sldMkLst>
        <pc:spChg chg="del mod">
          <ac:chgData name="Eric Mäuer" userId="7d1f0f105e207898" providerId="LiveId" clId="{F5226B49-00E5-4EA0-B0F1-75C09CC1987A}" dt="2018-11-29T09:06:50.127" v="2039" actId="478"/>
          <ac:spMkLst>
            <pc:docMk/>
            <pc:sldMk cId="530678254" sldId="259"/>
            <ac:spMk id="2" creationId="{F499134E-9362-403A-8979-4AA9FC25F2CE}"/>
          </ac:spMkLst>
        </pc:spChg>
        <pc:spChg chg="del mod">
          <ac:chgData name="Eric Mäuer" userId="7d1f0f105e207898" providerId="LiveId" clId="{F5226B49-00E5-4EA0-B0F1-75C09CC1987A}" dt="2018-11-29T09:18:53.239" v="2337" actId="478"/>
          <ac:spMkLst>
            <pc:docMk/>
            <pc:sldMk cId="530678254" sldId="259"/>
            <ac:spMk id="3" creationId="{D27C83D9-922F-44AC-8F08-3A3FC9134C60}"/>
          </ac:spMkLst>
        </pc:spChg>
        <pc:spChg chg="add mod">
          <ac:chgData name="Eric Mäuer" userId="7d1f0f105e207898" providerId="LiveId" clId="{F5226B49-00E5-4EA0-B0F1-75C09CC1987A}" dt="2018-12-01T09:30:47.456" v="3925" actId="207"/>
          <ac:spMkLst>
            <pc:docMk/>
            <pc:sldMk cId="530678254" sldId="259"/>
            <ac:spMk id="4" creationId="{93092ED5-98C0-44CF-859E-BBDA3268AFA5}"/>
          </ac:spMkLst>
        </pc:spChg>
        <pc:spChg chg="mod">
          <ac:chgData name="Eric Mäuer" userId="7d1f0f105e207898" providerId="LiveId" clId="{F5226B49-00E5-4EA0-B0F1-75C09CC1987A}" dt="2018-12-01T09:31:10.404" v="3928" actId="207"/>
          <ac:spMkLst>
            <pc:docMk/>
            <pc:sldMk cId="530678254" sldId="259"/>
            <ac:spMk id="7" creationId="{14C5B382-E087-439C-9B3C-92C2D2E15046}"/>
          </ac:spMkLst>
        </pc:spChg>
        <pc:spChg chg="add mod">
          <ac:chgData name="Eric Mäuer" userId="7d1f0f105e207898" providerId="LiveId" clId="{F5226B49-00E5-4EA0-B0F1-75C09CC1987A}" dt="2018-11-29T09:17:38.259" v="2333" actId="20577"/>
          <ac:spMkLst>
            <pc:docMk/>
            <pc:sldMk cId="530678254" sldId="259"/>
            <ac:spMk id="9" creationId="{08A9864C-33AF-4071-BFC3-93A2DD55D00A}"/>
          </ac:spMkLst>
        </pc:spChg>
        <pc:spChg chg="add mod">
          <ac:chgData name="Eric Mäuer" userId="7d1f0f105e207898" providerId="LiveId" clId="{F5226B49-00E5-4EA0-B0F1-75C09CC1987A}" dt="2018-11-29T09:19:08.060" v="2359" actId="20577"/>
          <ac:spMkLst>
            <pc:docMk/>
            <pc:sldMk cId="530678254" sldId="259"/>
            <ac:spMk id="12" creationId="{8AFD181D-6416-4EEB-8A7B-B6F398FB9346}"/>
          </ac:spMkLst>
        </pc:spChg>
        <pc:spChg chg="add del">
          <ac:chgData name="Eric Mäuer" userId="7d1f0f105e207898" providerId="LiveId" clId="{F5226B49-00E5-4EA0-B0F1-75C09CC1987A}" dt="2018-11-29T09:18:57.979" v="2339" actId="478"/>
          <ac:spMkLst>
            <pc:docMk/>
            <pc:sldMk cId="530678254" sldId="259"/>
            <ac:spMk id="13" creationId="{F792B9E1-0898-47CE-ACB7-5BDDC74ED73B}"/>
          </ac:spMkLst>
        </pc:spChg>
        <pc:grpChg chg="add">
          <ac:chgData name="Eric Mäuer" userId="7d1f0f105e207898" providerId="LiveId" clId="{F5226B49-00E5-4EA0-B0F1-75C09CC1987A}" dt="2018-11-29T09:05:29.709" v="2031"/>
          <ac:grpSpMkLst>
            <pc:docMk/>
            <pc:sldMk cId="530678254" sldId="259"/>
            <ac:grpSpMk id="5" creationId="{11F0D979-AB19-4481-A192-7C98AFFC881E}"/>
          </ac:grpSpMkLst>
        </pc:grpChg>
        <pc:picChg chg="add mod">
          <ac:chgData name="Eric Mäuer" userId="7d1f0f105e207898" providerId="LiveId" clId="{F5226B49-00E5-4EA0-B0F1-75C09CC1987A}" dt="2018-12-01T09:30:58.788" v="3926" actId="207"/>
          <ac:picMkLst>
            <pc:docMk/>
            <pc:sldMk cId="530678254" sldId="259"/>
            <ac:picMk id="8" creationId="{9B383C30-1422-4D3F-B54E-CA3A05942CE6}"/>
          </ac:picMkLst>
        </pc:picChg>
        <pc:picChg chg="add mod">
          <ac:chgData name="Eric Mäuer" userId="7d1f0f105e207898" providerId="LiveId" clId="{F5226B49-00E5-4EA0-B0F1-75C09CC1987A}" dt="2018-11-29T09:18:04.329" v="2336" actId="207"/>
          <ac:picMkLst>
            <pc:docMk/>
            <pc:sldMk cId="530678254" sldId="259"/>
            <ac:picMk id="10" creationId="{61315C80-195D-4008-A836-6E363FB43DDD}"/>
          </ac:picMkLst>
        </pc:picChg>
      </pc:sldChg>
      <pc:sldChg chg="addSp delSp modSp add ord">
        <pc:chgData name="Eric Mäuer" userId="7d1f0f105e207898" providerId="LiveId" clId="{F5226B49-00E5-4EA0-B0F1-75C09CC1987A}" dt="2018-12-11T08:51:13.349" v="5910" actId="478"/>
        <pc:sldMkLst>
          <pc:docMk/>
          <pc:sldMk cId="320411050" sldId="260"/>
        </pc:sldMkLst>
        <pc:spChg chg="del mod">
          <ac:chgData name="Eric Mäuer" userId="7d1f0f105e207898" providerId="LiveId" clId="{F5226B49-00E5-4EA0-B0F1-75C09CC1987A}" dt="2018-12-01T09:33:12.178" v="4011" actId="478"/>
          <ac:spMkLst>
            <pc:docMk/>
            <pc:sldMk cId="320411050" sldId="260"/>
            <ac:spMk id="4" creationId="{93092ED5-98C0-44CF-859E-BBDA3268AFA5}"/>
          </ac:spMkLst>
        </pc:spChg>
        <pc:spChg chg="mod">
          <ac:chgData name="Eric Mäuer" userId="7d1f0f105e207898" providerId="LiveId" clId="{F5226B49-00E5-4EA0-B0F1-75C09CC1987A}" dt="2018-12-01T09:33:38.805" v="4016" actId="207"/>
          <ac:spMkLst>
            <pc:docMk/>
            <pc:sldMk cId="320411050" sldId="260"/>
            <ac:spMk id="7" creationId="{14C5B382-E087-439C-9B3C-92C2D2E15046}"/>
          </ac:spMkLst>
        </pc:spChg>
        <pc:spChg chg="del">
          <ac:chgData name="Eric Mäuer" userId="7d1f0f105e207898" providerId="LiveId" clId="{F5226B49-00E5-4EA0-B0F1-75C09CC1987A}" dt="2018-11-30T15:36:58.677" v="2365" actId="478"/>
          <ac:spMkLst>
            <pc:docMk/>
            <pc:sldMk cId="320411050" sldId="260"/>
            <ac:spMk id="9" creationId="{08A9864C-33AF-4071-BFC3-93A2DD55D00A}"/>
          </ac:spMkLst>
        </pc:spChg>
        <pc:spChg chg="add mod topLvl">
          <ac:chgData name="Eric Mäuer" userId="7d1f0f105e207898" providerId="LiveId" clId="{F5226B49-00E5-4EA0-B0F1-75C09CC1987A}" dt="2018-11-30T15:47:19.683" v="2476" actId="164"/>
          <ac:spMkLst>
            <pc:docMk/>
            <pc:sldMk cId="320411050" sldId="260"/>
            <ac:spMk id="11" creationId="{DFF363A0-45C2-4DDC-9CF5-1C99D300D3CA}"/>
          </ac:spMkLst>
        </pc:spChg>
        <pc:spChg chg="add del mod topLvl">
          <ac:chgData name="Eric Mäuer" userId="7d1f0f105e207898" providerId="LiveId" clId="{F5226B49-00E5-4EA0-B0F1-75C09CC1987A}" dt="2018-11-30T15:45:13.279" v="2426" actId="478"/>
          <ac:spMkLst>
            <pc:docMk/>
            <pc:sldMk cId="320411050" sldId="260"/>
            <ac:spMk id="13" creationId="{03FF1C2E-8898-4293-9438-1C360E41CCDC}"/>
          </ac:spMkLst>
        </pc:spChg>
        <pc:spChg chg="add del mod">
          <ac:chgData name="Eric Mäuer" userId="7d1f0f105e207898" providerId="LiveId" clId="{F5226B49-00E5-4EA0-B0F1-75C09CC1987A}" dt="2018-11-30T15:45:06.841" v="2425"/>
          <ac:spMkLst>
            <pc:docMk/>
            <pc:sldMk cId="320411050" sldId="260"/>
            <ac:spMk id="15" creationId="{4C7957FD-5C25-41CE-9350-A60A0BBC2DFB}"/>
          </ac:spMkLst>
        </pc:spChg>
        <pc:spChg chg="add ord">
          <ac:chgData name="Eric Mäuer" userId="7d1f0f105e207898" providerId="LiveId" clId="{F5226B49-00E5-4EA0-B0F1-75C09CC1987A}" dt="2018-12-01T09:33:21.314" v="4013" actId="167"/>
          <ac:spMkLst>
            <pc:docMk/>
            <pc:sldMk cId="320411050" sldId="260"/>
            <ac:spMk id="16" creationId="{7491730B-6606-46D2-AB0C-44B68A2E5C96}"/>
          </ac:spMkLst>
        </pc:spChg>
        <pc:spChg chg="add mod">
          <ac:chgData name="Eric Mäuer" userId="7d1f0f105e207898" providerId="LiveId" clId="{F5226B49-00E5-4EA0-B0F1-75C09CC1987A}" dt="2018-11-30T15:50:53.137" v="2638" actId="14100"/>
          <ac:spMkLst>
            <pc:docMk/>
            <pc:sldMk cId="320411050" sldId="260"/>
            <ac:spMk id="16" creationId="{FF58A8FF-B5E0-472F-9E5F-0C3484587EC5}"/>
          </ac:spMkLst>
        </pc:spChg>
        <pc:spChg chg="add del mod">
          <ac:chgData name="Eric Mäuer" userId="7d1f0f105e207898" providerId="LiveId" clId="{F5226B49-00E5-4EA0-B0F1-75C09CC1987A}" dt="2018-11-30T15:50:56.368" v="2639" actId="14100"/>
          <ac:spMkLst>
            <pc:docMk/>
            <pc:sldMk cId="320411050" sldId="260"/>
            <ac:spMk id="17" creationId="{B8297A50-0123-441C-986A-0C7CEDCFF1C4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19" creationId="{C1E8801E-C1FB-4EB2-8C3F-4F848DD0E623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20" creationId="{35705651-3F0E-4738-AAB2-61C2219617C1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21" creationId="{3B963A22-BBDB-4399-8DAB-62D482EC710A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22" creationId="{BCEC8904-ABA5-48F9-A3E1-40AAAE6FA730}"/>
          </ac:spMkLst>
        </pc:spChg>
        <pc:spChg chg="add del mod">
          <ac:chgData name="Eric Mäuer" userId="7d1f0f105e207898" providerId="LiveId" clId="{F5226B49-00E5-4EA0-B0F1-75C09CC1987A}" dt="2018-11-30T15:50:09.450" v="2631" actId="478"/>
          <ac:spMkLst>
            <pc:docMk/>
            <pc:sldMk cId="320411050" sldId="260"/>
            <ac:spMk id="23" creationId="{02889D6F-46D2-4B56-A65B-1AEDE33653BC}"/>
          </ac:spMkLst>
        </pc:spChg>
        <pc:spChg chg="add del">
          <ac:chgData name="Eric Mäuer" userId="7d1f0f105e207898" providerId="LiveId" clId="{F5226B49-00E5-4EA0-B0F1-75C09CC1987A}" dt="2018-12-09T09:45:11.692" v="5082"/>
          <ac:spMkLst>
            <pc:docMk/>
            <pc:sldMk cId="320411050" sldId="260"/>
            <ac:spMk id="24" creationId="{1B098B36-C53F-47EB-9457-2643E2F8B023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24" creationId="{9CE701BD-BB61-4D7E-8ACB-D73B0067AF96}"/>
          </ac:spMkLst>
        </pc:spChg>
        <pc:spChg chg="add del">
          <ac:chgData name="Eric Mäuer" userId="7d1f0f105e207898" providerId="LiveId" clId="{F5226B49-00E5-4EA0-B0F1-75C09CC1987A}" dt="2018-12-09T09:45:11.692" v="5082"/>
          <ac:spMkLst>
            <pc:docMk/>
            <pc:sldMk cId="320411050" sldId="260"/>
            <ac:spMk id="26" creationId="{282C126A-1E7C-46C0-94FD-3087D40B7647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27" creationId="{AA9B373B-E140-42F7-B861-BE2B47D1FD94}"/>
          </ac:spMkLst>
        </pc:spChg>
        <pc:spChg chg="add del">
          <ac:chgData name="Eric Mäuer" userId="7d1f0f105e207898" providerId="LiveId" clId="{F5226B49-00E5-4EA0-B0F1-75C09CC1987A}" dt="2018-11-30T15:53:16.510" v="2692"/>
          <ac:spMkLst>
            <pc:docMk/>
            <pc:sldMk cId="320411050" sldId="260"/>
            <ac:spMk id="28" creationId="{63976864-09B9-4153-B9CA-F29FCDDE260B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34" creationId="{028C070D-65AB-47B6-B746-CFFE10837067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36" creationId="{65647AF8-B368-4A46-AF35-C1B5DEB90748}"/>
          </ac:spMkLst>
        </pc:spChg>
        <pc:spChg chg="add del mod">
          <ac:chgData name="Eric Mäuer" userId="7d1f0f105e207898" providerId="LiveId" clId="{F5226B49-00E5-4EA0-B0F1-75C09CC1987A}" dt="2018-11-30T16:09:58.783" v="2851" actId="478"/>
          <ac:spMkLst>
            <pc:docMk/>
            <pc:sldMk cId="320411050" sldId="260"/>
            <ac:spMk id="42" creationId="{9D38BB78-A2A6-45A9-B596-7E41809AF46E}"/>
          </ac:spMkLst>
        </pc:spChg>
        <pc:spChg chg="add del mod ord">
          <ac:chgData name="Eric Mäuer" userId="7d1f0f105e207898" providerId="LiveId" clId="{F5226B49-00E5-4EA0-B0F1-75C09CC1987A}" dt="2018-12-09T09:59:49.030" v="5435" actId="478"/>
          <ac:spMkLst>
            <pc:docMk/>
            <pc:sldMk cId="320411050" sldId="260"/>
            <ac:spMk id="49" creationId="{0A1D298D-22A0-40A5-883C-33C74B635BCB}"/>
          </ac:spMkLst>
        </pc:spChg>
        <pc:spChg chg="mod">
          <ac:chgData name="Eric Mäuer" userId="7d1f0f105e207898" providerId="LiveId" clId="{F5226B49-00E5-4EA0-B0F1-75C09CC1987A}" dt="2018-11-30T15:56:52.825" v="2779" actId="20577"/>
          <ac:spMkLst>
            <pc:docMk/>
            <pc:sldMk cId="320411050" sldId="260"/>
            <ac:spMk id="51" creationId="{6C031C34-3B19-44AD-8E03-A30B163A04A3}"/>
          </ac:spMkLst>
        </pc:spChg>
        <pc:spChg chg="add del mod">
          <ac:chgData name="Eric Mäuer" userId="7d1f0f105e207898" providerId="LiveId" clId="{F5226B49-00E5-4EA0-B0F1-75C09CC1987A}" dt="2018-11-30T16:14:00.916" v="2905" actId="478"/>
          <ac:spMkLst>
            <pc:docMk/>
            <pc:sldMk cId="320411050" sldId="260"/>
            <ac:spMk id="52" creationId="{23B11B9A-1C9A-493A-A1A2-C0BEA53B63AB}"/>
          </ac:spMkLst>
        </pc:spChg>
        <pc:spChg chg="add del mod">
          <ac:chgData name="Eric Mäuer" userId="7d1f0f105e207898" providerId="LiveId" clId="{F5226B49-00E5-4EA0-B0F1-75C09CC1987A}" dt="2018-11-30T16:03:23.784" v="2780" actId="478"/>
          <ac:spMkLst>
            <pc:docMk/>
            <pc:sldMk cId="320411050" sldId="260"/>
            <ac:spMk id="53" creationId="{524A6F91-D37E-41EB-A8C1-A286BBD2D674}"/>
          </ac:spMkLst>
        </pc:spChg>
        <pc:spChg chg="add del mod">
          <ac:chgData name="Eric Mäuer" userId="7d1f0f105e207898" providerId="LiveId" clId="{F5226B49-00E5-4EA0-B0F1-75C09CC1987A}" dt="2018-11-30T16:03:36.255" v="2784" actId="478"/>
          <ac:spMkLst>
            <pc:docMk/>
            <pc:sldMk cId="320411050" sldId="260"/>
            <ac:spMk id="54" creationId="{E9BB622F-2A89-40A9-B303-ACF10A8A6000}"/>
          </ac:spMkLst>
        </pc:spChg>
        <pc:spChg chg="add del mod">
          <ac:chgData name="Eric Mäuer" userId="7d1f0f105e207898" providerId="LiveId" clId="{F5226B49-00E5-4EA0-B0F1-75C09CC1987A}" dt="2018-11-30T16:03:36.255" v="2784" actId="478"/>
          <ac:spMkLst>
            <pc:docMk/>
            <pc:sldMk cId="320411050" sldId="260"/>
            <ac:spMk id="55" creationId="{EFDFB231-EDDA-4C78-885E-2210C39D2A17}"/>
          </ac:spMkLst>
        </pc:spChg>
        <pc:spChg chg="add del mod">
          <ac:chgData name="Eric Mäuer" userId="7d1f0f105e207898" providerId="LiveId" clId="{F5226B49-00E5-4EA0-B0F1-75C09CC1987A}" dt="2018-11-30T16:03:36.255" v="2784" actId="478"/>
          <ac:spMkLst>
            <pc:docMk/>
            <pc:sldMk cId="320411050" sldId="260"/>
            <ac:spMk id="56" creationId="{D77F42FA-AEB4-4152-A304-24BFA1F33C7A}"/>
          </ac:spMkLst>
        </pc:spChg>
        <pc:spChg chg="add del mod">
          <ac:chgData name="Eric Mäuer" userId="7d1f0f105e207898" providerId="LiveId" clId="{F5226B49-00E5-4EA0-B0F1-75C09CC1987A}" dt="2018-11-30T16:03:36.255" v="2784" actId="478"/>
          <ac:spMkLst>
            <pc:docMk/>
            <pc:sldMk cId="320411050" sldId="260"/>
            <ac:spMk id="58" creationId="{7FE1A2E6-BF69-434C-80A8-CB1391AE005C}"/>
          </ac:spMkLst>
        </pc:spChg>
        <pc:spChg chg="add del mod">
          <ac:chgData name="Eric Mäuer" userId="7d1f0f105e207898" providerId="LiveId" clId="{F5226B49-00E5-4EA0-B0F1-75C09CC1987A}" dt="2018-11-30T16:03:36.255" v="2784" actId="478"/>
          <ac:spMkLst>
            <pc:docMk/>
            <pc:sldMk cId="320411050" sldId="260"/>
            <ac:spMk id="60" creationId="{E4B4146B-494A-4115-93ED-9588FEAE1768}"/>
          </ac:spMkLst>
        </pc:spChg>
        <pc:spChg chg="add del mod">
          <ac:chgData name="Eric Mäuer" userId="7d1f0f105e207898" providerId="LiveId" clId="{F5226B49-00E5-4EA0-B0F1-75C09CC1987A}" dt="2018-11-30T16:03:36.255" v="2784" actId="478"/>
          <ac:spMkLst>
            <pc:docMk/>
            <pc:sldMk cId="320411050" sldId="260"/>
            <ac:spMk id="62" creationId="{552BC73B-10E0-4870-BC6C-2028D935729A}"/>
          </ac:spMkLst>
        </pc:spChg>
        <pc:spChg chg="add del mod">
          <ac:chgData name="Eric Mäuer" userId="7d1f0f105e207898" providerId="LiveId" clId="{F5226B49-00E5-4EA0-B0F1-75C09CC1987A}" dt="2018-11-30T16:03:30.242" v="2783" actId="478"/>
          <ac:spMkLst>
            <pc:docMk/>
            <pc:sldMk cId="320411050" sldId="260"/>
            <ac:spMk id="64" creationId="{18DAE0CD-5CEB-427F-BC70-54AC65802C7F}"/>
          </ac:spMkLst>
        </pc:spChg>
        <pc:grpChg chg="ord">
          <ac:chgData name="Eric Mäuer" userId="7d1f0f105e207898" providerId="LiveId" clId="{F5226B49-00E5-4EA0-B0F1-75C09CC1987A}" dt="2018-12-01T09:39:22.522" v="4090" actId="166"/>
          <ac:grpSpMkLst>
            <pc:docMk/>
            <pc:sldMk cId="320411050" sldId="260"/>
            <ac:grpSpMk id="5" creationId="{11F0D979-AB19-4481-A192-7C98AFFC881E}"/>
          </ac:grpSpMkLst>
        </pc:grpChg>
        <pc:grpChg chg="add del mod">
          <ac:chgData name="Eric Mäuer" userId="7d1f0f105e207898" providerId="LiveId" clId="{F5226B49-00E5-4EA0-B0F1-75C09CC1987A}" dt="2018-11-30T15:45:13.279" v="2426" actId="478"/>
          <ac:grpSpMkLst>
            <pc:docMk/>
            <pc:sldMk cId="320411050" sldId="260"/>
            <ac:grpSpMk id="14" creationId="{38344AA3-D57C-4255-AC17-4131FCF4CCDA}"/>
          </ac:grpSpMkLst>
        </pc:grpChg>
        <pc:grpChg chg="add del mod">
          <ac:chgData name="Eric Mäuer" userId="7d1f0f105e207898" providerId="LiveId" clId="{F5226B49-00E5-4EA0-B0F1-75C09CC1987A}" dt="2018-11-30T16:09:58.783" v="2851" actId="478"/>
          <ac:grpSpMkLst>
            <pc:docMk/>
            <pc:sldMk cId="320411050" sldId="260"/>
            <ac:grpSpMk id="18" creationId="{F6A0BD04-C8F8-4BBD-81B8-71D3AB496178}"/>
          </ac:grpSpMkLst>
        </pc:grpChg>
        <pc:grpChg chg="add del mod">
          <ac:chgData name="Eric Mäuer" userId="7d1f0f105e207898" providerId="LiveId" clId="{F5226B49-00E5-4EA0-B0F1-75C09CC1987A}" dt="2018-11-30T16:13:58.832" v="2904" actId="478"/>
          <ac:grpSpMkLst>
            <pc:docMk/>
            <pc:sldMk cId="320411050" sldId="260"/>
            <ac:grpSpMk id="48" creationId="{A06ADC99-CE61-4DED-9366-6FADB72DF456}"/>
          </ac:grpSpMkLst>
        </pc:grpChg>
        <pc:graphicFrameChg chg="add mod ord modGraphic">
          <ac:chgData name="Eric Mäuer" userId="7d1f0f105e207898" providerId="LiveId" clId="{F5226B49-00E5-4EA0-B0F1-75C09CC1987A}" dt="2018-12-01T10:19:19.259" v="4551" actId="1076"/>
          <ac:graphicFrameMkLst>
            <pc:docMk/>
            <pc:sldMk cId="320411050" sldId="260"/>
            <ac:graphicFrameMk id="9" creationId="{9674102E-921F-4E36-87BE-E600864414E9}"/>
          </ac:graphicFrameMkLst>
        </pc:graphicFrameChg>
        <pc:graphicFrameChg chg="add mod modGraphic">
          <ac:chgData name="Eric Mäuer" userId="7d1f0f105e207898" providerId="LiveId" clId="{F5226B49-00E5-4EA0-B0F1-75C09CC1987A}" dt="2018-12-01T10:27:28.805" v="4691" actId="27116"/>
          <ac:graphicFrameMkLst>
            <pc:docMk/>
            <pc:sldMk cId="320411050" sldId="260"/>
            <ac:graphicFrameMk id="21" creationId="{EEB8192E-5021-4EDC-821C-FF48708A6490}"/>
          </ac:graphicFrameMkLst>
        </pc:graphicFrameChg>
        <pc:graphicFrameChg chg="add del mod modGraphic">
          <ac:chgData name="Eric Mäuer" userId="7d1f0f105e207898" providerId="LiveId" clId="{F5226B49-00E5-4EA0-B0F1-75C09CC1987A}" dt="2018-12-09T09:48:00.458" v="5174" actId="478"/>
          <ac:graphicFrameMkLst>
            <pc:docMk/>
            <pc:sldMk cId="320411050" sldId="260"/>
            <ac:graphicFrameMk id="28" creationId="{8DC143D8-0BB1-4357-92DA-10322463565B}"/>
          </ac:graphicFrameMkLst>
        </pc:graphicFrameChg>
        <pc:graphicFrameChg chg="add mod ord modGraphic">
          <ac:chgData name="Eric Mäuer" userId="7d1f0f105e207898" providerId="LiveId" clId="{F5226B49-00E5-4EA0-B0F1-75C09CC1987A}" dt="2018-12-09T10:08:45.099" v="5507" actId="166"/>
          <ac:graphicFrameMkLst>
            <pc:docMk/>
            <pc:sldMk cId="320411050" sldId="260"/>
            <ac:graphicFrameMk id="32" creationId="{006764B5-DA14-45A0-931A-3364695576F8}"/>
          </ac:graphicFrameMkLst>
        </pc:graphicFrameChg>
        <pc:graphicFrameChg chg="add del modGraphic">
          <ac:chgData name="Eric Mäuer" userId="7d1f0f105e207898" providerId="LiveId" clId="{F5226B49-00E5-4EA0-B0F1-75C09CC1987A}" dt="2018-11-30T16:07:17.548" v="2787" actId="478"/>
          <ac:graphicFrameMkLst>
            <pc:docMk/>
            <pc:sldMk cId="320411050" sldId="260"/>
            <ac:graphicFrameMk id="66" creationId="{FD421FB1-DDF8-4FE7-9390-8A028F8C519B}"/>
          </ac:graphicFrameMkLst>
        </pc:graphicFrameChg>
        <pc:graphicFrameChg chg="add mod ord modGraphic">
          <ac:chgData name="Eric Mäuer" userId="7d1f0f105e207898" providerId="LiveId" clId="{F5226B49-00E5-4EA0-B0F1-75C09CC1987A}" dt="2018-12-09T09:53:47.240" v="5270" actId="1076"/>
          <ac:graphicFrameMkLst>
            <pc:docMk/>
            <pc:sldMk cId="320411050" sldId="260"/>
            <ac:graphicFrameMk id="68" creationId="{257454E9-3630-4502-97B6-707213484B57}"/>
          </ac:graphicFrameMkLst>
        </pc:graphicFrameChg>
        <pc:graphicFrameChg chg="add mod ord modGraphic">
          <ac:chgData name="Eric Mäuer" userId="7d1f0f105e207898" providerId="LiveId" clId="{F5226B49-00E5-4EA0-B0F1-75C09CC1987A}" dt="2018-12-09T10:07:55.117" v="5504" actId="167"/>
          <ac:graphicFrameMkLst>
            <pc:docMk/>
            <pc:sldMk cId="320411050" sldId="260"/>
            <ac:graphicFrameMk id="71" creationId="{33E5A9B4-F5FF-4617-88AA-B0C380C01D9F}"/>
          </ac:graphicFrameMkLst>
        </pc:graphicFrameChg>
        <pc:picChg chg="add mod">
          <ac:chgData name="Eric Mäuer" userId="7d1f0f105e207898" providerId="LiveId" clId="{F5226B49-00E5-4EA0-B0F1-75C09CC1987A}" dt="2018-12-09T09:58:06.546" v="5392" actId="1076"/>
          <ac:picMkLst>
            <pc:docMk/>
            <pc:sldMk cId="320411050" sldId="260"/>
            <ac:picMk id="3" creationId="{FA30F870-ADEB-437D-958A-CB78B49FA8E2}"/>
          </ac:picMkLst>
        </pc:picChg>
        <pc:picChg chg="mod">
          <ac:chgData name="Eric Mäuer" userId="7d1f0f105e207898" providerId="LiveId" clId="{F5226B49-00E5-4EA0-B0F1-75C09CC1987A}" dt="2018-12-02T13:11:58.578" v="4779" actId="207"/>
          <ac:picMkLst>
            <pc:docMk/>
            <pc:sldMk cId="320411050" sldId="260"/>
            <ac:picMk id="8" creationId="{9B383C30-1422-4D3F-B54E-CA3A05942CE6}"/>
          </ac:picMkLst>
        </pc:picChg>
        <pc:picChg chg="del">
          <ac:chgData name="Eric Mäuer" userId="7d1f0f105e207898" providerId="LiveId" clId="{F5226B49-00E5-4EA0-B0F1-75C09CC1987A}" dt="2018-11-30T15:36:59.719" v="2366" actId="478"/>
          <ac:picMkLst>
            <pc:docMk/>
            <pc:sldMk cId="320411050" sldId="260"/>
            <ac:picMk id="10" creationId="{61315C80-195D-4008-A836-6E363FB43DDD}"/>
          </ac:picMkLst>
        </pc:picChg>
        <pc:inkChg chg="add del">
          <ac:chgData name="Eric Mäuer" userId="7d1f0f105e207898" providerId="LiveId" clId="{F5226B49-00E5-4EA0-B0F1-75C09CC1987A}" dt="2018-12-10T14:33:58.507" v="5907" actId="478"/>
          <ac:inkMkLst>
            <pc:docMk/>
            <pc:sldMk cId="320411050" sldId="260"/>
            <ac:inkMk id="2" creationId="{E60162FB-64C2-4053-8408-BB0DFC1F03E2}"/>
          </ac:inkMkLst>
        </pc:inkChg>
        <pc:inkChg chg="add del">
          <ac:chgData name="Eric Mäuer" userId="7d1f0f105e207898" providerId="LiveId" clId="{F5226B49-00E5-4EA0-B0F1-75C09CC1987A}" dt="2018-12-10T14:53:31.271" v="5909" actId="478"/>
          <ac:inkMkLst>
            <pc:docMk/>
            <pc:sldMk cId="320411050" sldId="260"/>
            <ac:inkMk id="4" creationId="{07FD580B-B6D8-49A1-A804-5B888598775B}"/>
          </ac:inkMkLst>
        </pc:inkChg>
        <pc:inkChg chg="add del">
          <ac:chgData name="Eric Mäuer" userId="7d1f0f105e207898" providerId="LiveId" clId="{F5226B49-00E5-4EA0-B0F1-75C09CC1987A}" dt="2018-12-11T08:51:13.349" v="5910" actId="478"/>
          <ac:inkMkLst>
            <pc:docMk/>
            <pc:sldMk cId="320411050" sldId="260"/>
            <ac:inkMk id="10" creationId="{810EE299-683E-4336-8924-49AD9297E1A7}"/>
          </ac:inkMkLst>
        </pc:inkChg>
        <pc:cxnChg chg="add mod ord">
          <ac:chgData name="Eric Mäuer" userId="7d1f0f105e207898" providerId="LiveId" clId="{F5226B49-00E5-4EA0-B0F1-75C09CC1987A}" dt="2018-12-09T09:59:37.869" v="5433" actId="14100"/>
          <ac:cxnSpMkLst>
            <pc:docMk/>
            <pc:sldMk cId="320411050" sldId="260"/>
            <ac:cxnSpMk id="19" creationId="{AC0A7E2A-2E69-4086-BB72-C46596E83A26}"/>
          </ac:cxnSpMkLst>
        </pc:cxnChg>
        <pc:cxnChg chg="add del">
          <ac:chgData name="Eric Mäuer" userId="7d1f0f105e207898" providerId="LiveId" clId="{F5226B49-00E5-4EA0-B0F1-75C09CC1987A}" dt="2018-12-09T09:45:11.692" v="5082"/>
          <ac:cxnSpMkLst>
            <pc:docMk/>
            <pc:sldMk cId="320411050" sldId="260"/>
            <ac:cxnSpMk id="25" creationId="{93C94BA3-CBD4-4C57-B4FA-4C33FFB3FE92}"/>
          </ac:cxnSpMkLst>
        </pc:cxnChg>
        <pc:cxnChg chg="add del mod">
          <ac:chgData name="Eric Mäuer" userId="7d1f0f105e207898" providerId="LiveId" clId="{F5226B49-00E5-4EA0-B0F1-75C09CC1987A}" dt="2018-11-30T16:09:58.783" v="2851" actId="478"/>
          <ac:cxnSpMkLst>
            <pc:docMk/>
            <pc:sldMk cId="320411050" sldId="260"/>
            <ac:cxnSpMk id="26" creationId="{FD168A75-5E2E-4BEC-B474-99B661E5D5BF}"/>
          </ac:cxnSpMkLst>
        </pc:cxnChg>
        <pc:cxnChg chg="add del mod">
          <ac:chgData name="Eric Mäuer" userId="7d1f0f105e207898" providerId="LiveId" clId="{F5226B49-00E5-4EA0-B0F1-75C09CC1987A}" dt="2018-11-30T16:09:58.783" v="2851" actId="478"/>
          <ac:cxnSpMkLst>
            <pc:docMk/>
            <pc:sldMk cId="320411050" sldId="260"/>
            <ac:cxnSpMk id="29" creationId="{5B28A4F8-7751-4CA7-9AF5-0C01040BBA40}"/>
          </ac:cxnSpMkLst>
        </pc:cxnChg>
        <pc:cxnChg chg="add mod ord">
          <ac:chgData name="Eric Mäuer" userId="7d1f0f105e207898" providerId="LiveId" clId="{F5226B49-00E5-4EA0-B0F1-75C09CC1987A}" dt="2018-12-09T09:59:43.157" v="5434" actId="14100"/>
          <ac:cxnSpMkLst>
            <pc:docMk/>
            <pc:sldMk cId="320411050" sldId="260"/>
            <ac:cxnSpMk id="29" creationId="{7384D320-6CF3-4458-A852-4A4C2D063D70}"/>
          </ac:cxnSpMkLst>
        </pc:cxnChg>
        <pc:cxnChg chg="add mod ord">
          <ac:chgData name="Eric Mäuer" userId="7d1f0f105e207898" providerId="LiveId" clId="{F5226B49-00E5-4EA0-B0F1-75C09CC1987A}" dt="2018-12-09T12:35:52.220" v="5777" actId="14100"/>
          <ac:cxnSpMkLst>
            <pc:docMk/>
            <pc:sldMk cId="320411050" sldId="260"/>
            <ac:cxnSpMk id="33" creationId="{D045710E-46CF-48D5-88D7-47C0E8EFD696}"/>
          </ac:cxnSpMkLst>
        </pc:cxnChg>
        <pc:cxnChg chg="add del mod">
          <ac:chgData name="Eric Mäuer" userId="7d1f0f105e207898" providerId="LiveId" clId="{F5226B49-00E5-4EA0-B0F1-75C09CC1987A}" dt="2018-11-30T16:09:58.783" v="2851" actId="478"/>
          <ac:cxnSpMkLst>
            <pc:docMk/>
            <pc:sldMk cId="320411050" sldId="260"/>
            <ac:cxnSpMk id="35" creationId="{5ADBEA54-EE0D-4D73-8E39-9A2A247ACC1C}"/>
          </ac:cxnSpMkLst>
        </pc:cxnChg>
        <pc:cxnChg chg="add del mod">
          <ac:chgData name="Eric Mäuer" userId="7d1f0f105e207898" providerId="LiveId" clId="{F5226B49-00E5-4EA0-B0F1-75C09CC1987A}" dt="2018-11-30T16:09:58.783" v="2851" actId="478"/>
          <ac:cxnSpMkLst>
            <pc:docMk/>
            <pc:sldMk cId="320411050" sldId="260"/>
            <ac:cxnSpMk id="39" creationId="{55715971-EA2F-45CB-8774-61190A0354D8}"/>
          </ac:cxnSpMkLst>
        </pc:cxnChg>
        <pc:cxnChg chg="add mod ord">
          <ac:chgData name="Eric Mäuer" userId="7d1f0f105e207898" providerId="LiveId" clId="{F5226B49-00E5-4EA0-B0F1-75C09CC1987A}" dt="2018-12-09T09:59:16.416" v="5429" actId="14100"/>
          <ac:cxnSpMkLst>
            <pc:docMk/>
            <pc:sldMk cId="320411050" sldId="260"/>
            <ac:cxnSpMk id="42" creationId="{3F141A89-5F85-4E00-AC77-A6430BB0135B}"/>
          </ac:cxnSpMkLst>
        </pc:cxnChg>
        <pc:cxnChg chg="add mod ord">
          <ac:chgData name="Eric Mäuer" userId="7d1f0f105e207898" providerId="LiveId" clId="{F5226B49-00E5-4EA0-B0F1-75C09CC1987A}" dt="2018-12-09T12:35:19.180" v="5772" actId="14100"/>
          <ac:cxnSpMkLst>
            <pc:docMk/>
            <pc:sldMk cId="320411050" sldId="260"/>
            <ac:cxnSpMk id="43" creationId="{BE3AD281-957B-4D14-9436-3F64657ADC04}"/>
          </ac:cxnSpMkLst>
        </pc:cxnChg>
        <pc:cxnChg chg="add mod ord">
          <ac:chgData name="Eric Mäuer" userId="7d1f0f105e207898" providerId="LiveId" clId="{F5226B49-00E5-4EA0-B0F1-75C09CC1987A}" dt="2018-12-09T12:35:13.128" v="5771" actId="14100"/>
          <ac:cxnSpMkLst>
            <pc:docMk/>
            <pc:sldMk cId="320411050" sldId="260"/>
            <ac:cxnSpMk id="44" creationId="{8AE293C7-AC08-4DD7-A408-A6F36335AF93}"/>
          </ac:cxnSpMkLst>
        </pc:cxnChg>
        <pc:cxnChg chg="add mod ord">
          <ac:chgData name="Eric Mäuer" userId="7d1f0f105e207898" providerId="LiveId" clId="{F5226B49-00E5-4EA0-B0F1-75C09CC1987A}" dt="2018-12-09T12:35:36.348" v="5774" actId="14100"/>
          <ac:cxnSpMkLst>
            <pc:docMk/>
            <pc:sldMk cId="320411050" sldId="260"/>
            <ac:cxnSpMk id="45" creationId="{292DFABB-397A-4DBF-B430-543B5F503E44}"/>
          </ac:cxnSpMkLst>
        </pc:cxnChg>
        <pc:cxnChg chg="add del mod">
          <ac:chgData name="Eric Mäuer" userId="7d1f0f105e207898" providerId="LiveId" clId="{F5226B49-00E5-4EA0-B0F1-75C09CC1987A}" dt="2018-11-30T16:03:36.255" v="2784" actId="478"/>
          <ac:cxnSpMkLst>
            <pc:docMk/>
            <pc:sldMk cId="320411050" sldId="260"/>
            <ac:cxnSpMk id="57" creationId="{59924A49-DA7B-40F9-AE8C-89CA3B199BA3}"/>
          </ac:cxnSpMkLst>
        </pc:cxnChg>
        <pc:cxnChg chg="add del mod">
          <ac:chgData name="Eric Mäuer" userId="7d1f0f105e207898" providerId="LiveId" clId="{F5226B49-00E5-4EA0-B0F1-75C09CC1987A}" dt="2018-11-30T16:03:36.255" v="2784" actId="478"/>
          <ac:cxnSpMkLst>
            <pc:docMk/>
            <pc:sldMk cId="320411050" sldId="260"/>
            <ac:cxnSpMk id="59" creationId="{57BC8EDA-1F4B-4B8E-9D98-DECB350D77EA}"/>
          </ac:cxnSpMkLst>
        </pc:cxnChg>
        <pc:cxnChg chg="add del mod">
          <ac:chgData name="Eric Mäuer" userId="7d1f0f105e207898" providerId="LiveId" clId="{F5226B49-00E5-4EA0-B0F1-75C09CC1987A}" dt="2018-11-30T16:03:36.255" v="2784" actId="478"/>
          <ac:cxnSpMkLst>
            <pc:docMk/>
            <pc:sldMk cId="320411050" sldId="260"/>
            <ac:cxnSpMk id="61" creationId="{C7DC32B8-AE28-4618-8A76-29EA0EDFF412}"/>
          </ac:cxnSpMkLst>
        </pc:cxnChg>
        <pc:cxnChg chg="add del mod">
          <ac:chgData name="Eric Mäuer" userId="7d1f0f105e207898" providerId="LiveId" clId="{F5226B49-00E5-4EA0-B0F1-75C09CC1987A}" dt="2018-11-30T16:03:26.735" v="2782" actId="478"/>
          <ac:cxnSpMkLst>
            <pc:docMk/>
            <pc:sldMk cId="320411050" sldId="260"/>
            <ac:cxnSpMk id="63" creationId="{AEA94101-F7A1-4307-AFAE-A1006BAA5B14}"/>
          </ac:cxnSpMkLst>
        </pc:cxnChg>
        <pc:cxnChg chg="add mod ord">
          <ac:chgData name="Eric Mäuer" userId="7d1f0f105e207898" providerId="LiveId" clId="{F5226B49-00E5-4EA0-B0F1-75C09CC1987A}" dt="2018-12-09T10:08:05.381" v="5506" actId="167"/>
          <ac:cxnSpMkLst>
            <pc:docMk/>
            <pc:sldMk cId="320411050" sldId="260"/>
            <ac:cxnSpMk id="72" creationId="{6C0FA01E-8B81-401D-A0EB-BDACAFCD5037}"/>
          </ac:cxnSpMkLst>
        </pc:cxnChg>
        <pc:cxnChg chg="add del mod ord">
          <ac:chgData name="Eric Mäuer" userId="7d1f0f105e207898" providerId="LiveId" clId="{F5226B49-00E5-4EA0-B0F1-75C09CC1987A}" dt="2018-12-09T12:33:16.596" v="5717" actId="478"/>
          <ac:cxnSpMkLst>
            <pc:docMk/>
            <pc:sldMk cId="320411050" sldId="260"/>
            <ac:cxnSpMk id="76" creationId="{CC1D2B07-6D6D-4780-BD0C-8105156196D8}"/>
          </ac:cxnSpMkLst>
        </pc:cxnChg>
        <pc:cxnChg chg="add mod ord">
          <ac:chgData name="Eric Mäuer" userId="7d1f0f105e207898" providerId="LiveId" clId="{F5226B49-00E5-4EA0-B0F1-75C09CC1987A}" dt="2018-12-09T12:35:28.213" v="5773" actId="14100"/>
          <ac:cxnSpMkLst>
            <pc:docMk/>
            <pc:sldMk cId="320411050" sldId="260"/>
            <ac:cxnSpMk id="77" creationId="{99CCAD18-7CA4-4C27-AE64-074C6CDBF7A0}"/>
          </ac:cxnSpMkLst>
        </pc:cxnChg>
      </pc:sldChg>
      <pc:sldChg chg="addSp delSp modSp add ord modTransition setBg">
        <pc:chgData name="Eric Mäuer" userId="7d1f0f105e207898" providerId="LiveId" clId="{F5226B49-00E5-4EA0-B0F1-75C09CC1987A}" dt="2018-12-09T09:53:27.608" v="5269"/>
        <pc:sldMkLst>
          <pc:docMk/>
          <pc:sldMk cId="4238816247" sldId="261"/>
        </pc:sldMkLst>
        <pc:spChg chg="del">
          <ac:chgData name="Eric Mäuer" userId="7d1f0f105e207898" providerId="LiveId" clId="{F5226B49-00E5-4EA0-B0F1-75C09CC1987A}" dt="2018-11-30T16:07:28.698" v="2789"/>
          <ac:spMkLst>
            <pc:docMk/>
            <pc:sldMk cId="4238816247" sldId="261"/>
            <ac:spMk id="2" creationId="{F8C774E0-52EE-4755-815B-6A7116D2EDBB}"/>
          </ac:spMkLst>
        </pc:spChg>
        <pc:spChg chg="del">
          <ac:chgData name="Eric Mäuer" userId="7d1f0f105e207898" providerId="LiveId" clId="{F5226B49-00E5-4EA0-B0F1-75C09CC1987A}" dt="2018-11-30T16:07:28.698" v="2789"/>
          <ac:spMkLst>
            <pc:docMk/>
            <pc:sldMk cId="4238816247" sldId="261"/>
            <ac:spMk id="3" creationId="{D5C037AA-BD9A-4FF1-8698-57952AEE0501}"/>
          </ac:spMkLst>
        </pc:spChg>
        <pc:spChg chg="mod topLvl">
          <ac:chgData name="Eric Mäuer" userId="7d1f0f105e207898" providerId="LiveId" clId="{F5226B49-00E5-4EA0-B0F1-75C09CC1987A}" dt="2018-12-09T09:49:26.168" v="5185" actId="165"/>
          <ac:spMkLst>
            <pc:docMk/>
            <pc:sldMk cId="4238816247" sldId="261"/>
            <ac:spMk id="5" creationId="{2251D866-1674-4FF3-A761-A5625D180D08}"/>
          </ac:spMkLst>
        </pc:spChg>
        <pc:spChg chg="mod topLvl">
          <ac:chgData name="Eric Mäuer" userId="7d1f0f105e207898" providerId="LiveId" clId="{F5226B49-00E5-4EA0-B0F1-75C09CC1987A}" dt="2018-12-09T09:49:26.168" v="5185" actId="165"/>
          <ac:spMkLst>
            <pc:docMk/>
            <pc:sldMk cId="4238816247" sldId="261"/>
            <ac:spMk id="6" creationId="{871700EE-662B-492F-B49C-CE522281CCAB}"/>
          </ac:spMkLst>
        </pc:spChg>
        <pc:spChg chg="mod topLvl">
          <ac:chgData name="Eric Mäuer" userId="7d1f0f105e207898" providerId="LiveId" clId="{F5226B49-00E5-4EA0-B0F1-75C09CC1987A}" dt="2018-12-09T09:49:26.168" v="5185" actId="165"/>
          <ac:spMkLst>
            <pc:docMk/>
            <pc:sldMk cId="4238816247" sldId="261"/>
            <ac:spMk id="7" creationId="{8E0304B1-CDFC-42A3-98D5-E97861BB5912}"/>
          </ac:spMkLst>
        </pc:spChg>
        <pc:spChg chg="add del mod topLvl">
          <ac:chgData name="Eric Mäuer" userId="7d1f0f105e207898" providerId="LiveId" clId="{F5226B49-00E5-4EA0-B0F1-75C09CC1987A}" dt="2018-12-09T09:39:57.788" v="5026" actId="478"/>
          <ac:spMkLst>
            <pc:docMk/>
            <pc:sldMk cId="4238816247" sldId="261"/>
            <ac:spMk id="8" creationId="{D7D126B3-2AA6-42D6-844A-27EBF8C3D486}"/>
          </ac:spMkLst>
        </pc:spChg>
        <pc:spChg chg="add del mod topLvl">
          <ac:chgData name="Eric Mäuer" userId="7d1f0f105e207898" providerId="LiveId" clId="{F5226B49-00E5-4EA0-B0F1-75C09CC1987A}" dt="2018-12-09T09:40:06.997" v="5031" actId="478"/>
          <ac:spMkLst>
            <pc:docMk/>
            <pc:sldMk cId="4238816247" sldId="261"/>
            <ac:spMk id="9" creationId="{5F49BE41-9FE0-4ED2-BE80-459CF48AD130}"/>
          </ac:spMkLst>
        </pc:spChg>
        <pc:spChg chg="add mod topLvl">
          <ac:chgData name="Eric Mäuer" userId="7d1f0f105e207898" providerId="LiveId" clId="{F5226B49-00E5-4EA0-B0F1-75C09CC1987A}" dt="2018-12-09T09:49:26.168" v="5185" actId="165"/>
          <ac:spMkLst>
            <pc:docMk/>
            <pc:sldMk cId="4238816247" sldId="261"/>
            <ac:spMk id="10" creationId="{BF03CD2E-992B-49C0-AB07-3C4DC60464B4}"/>
          </ac:spMkLst>
        </pc:spChg>
        <pc:spChg chg="add mod topLvl">
          <ac:chgData name="Eric Mäuer" userId="7d1f0f105e207898" providerId="LiveId" clId="{F5226B49-00E5-4EA0-B0F1-75C09CC1987A}" dt="2018-12-09T09:49:26.168" v="5185" actId="165"/>
          <ac:spMkLst>
            <pc:docMk/>
            <pc:sldMk cId="4238816247" sldId="261"/>
            <ac:spMk id="11" creationId="{892D6A89-E94F-4A95-8ABF-E8C3130611BB}"/>
          </ac:spMkLst>
        </pc:spChg>
        <pc:spChg chg="add del mod topLvl">
          <ac:chgData name="Eric Mäuer" userId="7d1f0f105e207898" providerId="LiveId" clId="{F5226B49-00E5-4EA0-B0F1-75C09CC1987A}" dt="2018-11-30T16:32:36.895" v="3259" actId="478"/>
          <ac:spMkLst>
            <pc:docMk/>
            <pc:sldMk cId="4238816247" sldId="261"/>
            <ac:spMk id="12" creationId="{DF472D3B-6221-48CC-94CC-426715754E2F}"/>
          </ac:spMkLst>
        </pc:spChg>
        <pc:spChg chg="add mod topLvl">
          <ac:chgData name="Eric Mäuer" userId="7d1f0f105e207898" providerId="LiveId" clId="{F5226B49-00E5-4EA0-B0F1-75C09CC1987A}" dt="2018-12-09T09:49:26.168" v="5185" actId="165"/>
          <ac:spMkLst>
            <pc:docMk/>
            <pc:sldMk cId="4238816247" sldId="261"/>
            <ac:spMk id="14" creationId="{558D3563-2F13-4876-BE1B-229F28A86549}"/>
          </ac:spMkLst>
        </pc:spChg>
        <pc:spChg chg="add mod">
          <ac:chgData name="Eric Mäuer" userId="7d1f0f105e207898" providerId="LiveId" clId="{F5226B49-00E5-4EA0-B0F1-75C09CC1987A}" dt="2018-12-09T09:48:42.247" v="5179" actId="571"/>
          <ac:spMkLst>
            <pc:docMk/>
            <pc:sldMk cId="4238816247" sldId="261"/>
            <ac:spMk id="15" creationId="{580B5831-0BE2-4384-9105-15B68387D142}"/>
          </ac:spMkLst>
        </pc:spChg>
        <pc:spChg chg="add del mod">
          <ac:chgData name="Eric Mäuer" userId="7d1f0f105e207898" providerId="LiveId" clId="{F5226B49-00E5-4EA0-B0F1-75C09CC1987A}" dt="2018-12-09T09:48:42.247" v="5179" actId="571"/>
          <ac:spMkLst>
            <pc:docMk/>
            <pc:sldMk cId="4238816247" sldId="261"/>
            <ac:spMk id="16" creationId="{407E8879-B7C5-4ABC-8F3E-C233B67533A5}"/>
          </ac:spMkLst>
        </pc:spChg>
        <pc:spChg chg="add del mod topLvl">
          <ac:chgData name="Eric Mäuer" userId="7d1f0f105e207898" providerId="LiveId" clId="{F5226B49-00E5-4EA0-B0F1-75C09CC1987A}" dt="2018-11-30T16:32:39.108" v="3260" actId="478"/>
          <ac:spMkLst>
            <pc:docMk/>
            <pc:sldMk cId="4238816247" sldId="261"/>
            <ac:spMk id="16" creationId="{ACB6DE25-22B9-4F8F-9999-629327ACD9B8}"/>
          </ac:spMkLst>
        </pc:spChg>
        <pc:spChg chg="add del mod topLvl">
          <ac:chgData name="Eric Mäuer" userId="7d1f0f105e207898" providerId="LiveId" clId="{F5226B49-00E5-4EA0-B0F1-75C09CC1987A}" dt="2018-12-09T09:40:01.860" v="5028" actId="478"/>
          <ac:spMkLst>
            <pc:docMk/>
            <pc:sldMk cId="4238816247" sldId="261"/>
            <ac:spMk id="18" creationId="{C7F013AC-FDCB-47C3-AA1F-D0EDF5757947}"/>
          </ac:spMkLst>
        </pc:spChg>
        <pc:spChg chg="add del mod topLvl">
          <ac:chgData name="Eric Mäuer" userId="7d1f0f105e207898" providerId="LiveId" clId="{F5226B49-00E5-4EA0-B0F1-75C09CC1987A}" dt="2018-12-09T09:40:04.349" v="5029" actId="478"/>
          <ac:spMkLst>
            <pc:docMk/>
            <pc:sldMk cId="4238816247" sldId="261"/>
            <ac:spMk id="20" creationId="{9AF17155-8E40-4CAA-808C-5A467382A15C}"/>
          </ac:spMkLst>
        </pc:spChg>
        <pc:spChg chg="add mod">
          <ac:chgData name="Eric Mäuer" userId="7d1f0f105e207898" providerId="LiveId" clId="{F5226B49-00E5-4EA0-B0F1-75C09CC1987A}" dt="2018-12-09T09:48:42.247" v="5179" actId="571"/>
          <ac:spMkLst>
            <pc:docMk/>
            <pc:sldMk cId="4238816247" sldId="261"/>
            <ac:spMk id="21" creationId="{2306C9F7-2F49-4654-A9CB-584A75AB2903}"/>
          </ac:spMkLst>
        </pc:spChg>
        <pc:spChg chg="add mod">
          <ac:chgData name="Eric Mäuer" userId="7d1f0f105e207898" providerId="LiveId" clId="{F5226B49-00E5-4EA0-B0F1-75C09CC1987A}" dt="2018-12-09T09:48:42.247" v="5179" actId="571"/>
          <ac:spMkLst>
            <pc:docMk/>
            <pc:sldMk cId="4238816247" sldId="261"/>
            <ac:spMk id="22" creationId="{7FAFD585-6139-4C97-8A4A-79442ED8A1ED}"/>
          </ac:spMkLst>
        </pc:spChg>
        <pc:spChg chg="add mod">
          <ac:chgData name="Eric Mäuer" userId="7d1f0f105e207898" providerId="LiveId" clId="{F5226B49-00E5-4EA0-B0F1-75C09CC1987A}" dt="2018-12-09T09:48:42.247" v="5179" actId="571"/>
          <ac:spMkLst>
            <pc:docMk/>
            <pc:sldMk cId="4238816247" sldId="261"/>
            <ac:spMk id="23" creationId="{4EBDE1FF-7203-440D-ABA1-130CC6095D5C}"/>
          </ac:spMkLst>
        </pc:spChg>
        <pc:spChg chg="add mod">
          <ac:chgData name="Eric Mäuer" userId="7d1f0f105e207898" providerId="LiveId" clId="{F5226B49-00E5-4EA0-B0F1-75C09CC1987A}" dt="2018-12-09T09:48:42.247" v="5179" actId="571"/>
          <ac:spMkLst>
            <pc:docMk/>
            <pc:sldMk cId="4238816247" sldId="261"/>
            <ac:spMk id="25" creationId="{0F9DA3C7-D01C-4CC2-A3F8-F4FE00F9420E}"/>
          </ac:spMkLst>
        </pc:spChg>
        <pc:grpChg chg="add del mod">
          <ac:chgData name="Eric Mäuer" userId="7d1f0f105e207898" providerId="LiveId" clId="{F5226B49-00E5-4EA0-B0F1-75C09CC1987A}" dt="2018-12-09T09:49:26.168" v="5185" actId="165"/>
          <ac:grpSpMkLst>
            <pc:docMk/>
            <pc:sldMk cId="4238816247" sldId="261"/>
            <ac:grpSpMk id="2" creationId="{6870F05B-A684-4D11-836A-D94FE536717C}"/>
          </ac:grpSpMkLst>
        </pc:grpChg>
        <pc:grpChg chg="add del">
          <ac:chgData name="Eric Mäuer" userId="7d1f0f105e207898" providerId="LiveId" clId="{F5226B49-00E5-4EA0-B0F1-75C09CC1987A}" dt="2018-11-30T16:07:40.440" v="2791" actId="165"/>
          <ac:grpSpMkLst>
            <pc:docMk/>
            <pc:sldMk cId="4238816247" sldId="261"/>
            <ac:grpSpMk id="4" creationId="{D1DAC4E3-8CF8-4506-A738-1B678667300B}"/>
          </ac:grpSpMkLst>
        </pc:grpChg>
        <pc:grpChg chg="add del mod">
          <ac:chgData name="Eric Mäuer" userId="7d1f0f105e207898" providerId="LiveId" clId="{F5226B49-00E5-4EA0-B0F1-75C09CC1987A}" dt="2018-11-30T16:32:33.433" v="3258" actId="165"/>
          <ac:grpSpMkLst>
            <pc:docMk/>
            <pc:sldMk cId="4238816247" sldId="261"/>
            <ac:grpSpMk id="21" creationId="{12BBD336-81D5-434F-A1E4-451CADB8CC7B}"/>
          </ac:grpSpMkLst>
        </pc:grpChg>
        <pc:cxnChg chg="add mod topLvl">
          <ac:chgData name="Eric Mäuer" userId="7d1f0f105e207898" providerId="LiveId" clId="{F5226B49-00E5-4EA0-B0F1-75C09CC1987A}" dt="2018-12-09T09:49:26.168" v="5185" actId="165"/>
          <ac:cxnSpMkLst>
            <pc:docMk/>
            <pc:sldMk cId="4238816247" sldId="261"/>
            <ac:cxnSpMk id="13" creationId="{7DD9A914-37B8-40DF-AFE3-BA4FD72C0832}"/>
          </ac:cxnSpMkLst>
        </pc:cxnChg>
        <pc:cxnChg chg="add del mod topLvl">
          <ac:chgData name="Eric Mäuer" userId="7d1f0f105e207898" providerId="LiveId" clId="{F5226B49-00E5-4EA0-B0F1-75C09CC1987A}" dt="2018-11-30T16:32:40.339" v="3261" actId="478"/>
          <ac:cxnSpMkLst>
            <pc:docMk/>
            <pc:sldMk cId="4238816247" sldId="261"/>
            <ac:cxnSpMk id="15" creationId="{3112069F-E65F-497E-910A-992742F7ABBC}"/>
          </ac:cxnSpMkLst>
        </pc:cxnChg>
        <pc:cxnChg chg="add del mod topLvl">
          <ac:chgData name="Eric Mäuer" userId="7d1f0f105e207898" providerId="LiveId" clId="{F5226B49-00E5-4EA0-B0F1-75C09CC1987A}" dt="2018-12-09T09:39:59.966" v="5027" actId="478"/>
          <ac:cxnSpMkLst>
            <pc:docMk/>
            <pc:sldMk cId="4238816247" sldId="261"/>
            <ac:cxnSpMk id="17" creationId="{EE6BC2A5-7D4A-4629-9FD0-F30F531BF828}"/>
          </ac:cxnSpMkLst>
        </pc:cxnChg>
        <pc:cxnChg chg="add del mod topLvl">
          <ac:chgData name="Eric Mäuer" userId="7d1f0f105e207898" providerId="LiveId" clId="{F5226B49-00E5-4EA0-B0F1-75C09CC1987A}" dt="2018-12-09T09:40:05.220" v="5030" actId="478"/>
          <ac:cxnSpMkLst>
            <pc:docMk/>
            <pc:sldMk cId="4238816247" sldId="261"/>
            <ac:cxnSpMk id="19" creationId="{F967C9D8-6287-45CC-B13A-9F88EF723B9F}"/>
          </ac:cxnSpMkLst>
        </pc:cxnChg>
        <pc:cxnChg chg="add mod">
          <ac:chgData name="Eric Mäuer" userId="7d1f0f105e207898" providerId="LiveId" clId="{F5226B49-00E5-4EA0-B0F1-75C09CC1987A}" dt="2018-12-09T09:48:42.247" v="5179" actId="571"/>
          <ac:cxnSpMkLst>
            <pc:docMk/>
            <pc:sldMk cId="4238816247" sldId="261"/>
            <ac:cxnSpMk id="24" creationId="{182161EC-E0D0-49C6-B952-31819341CF3F}"/>
          </ac:cxnSpMkLst>
        </pc:cxnChg>
      </pc:sldChg>
      <pc:sldChg chg="addSp delSp modSp add ord setBg">
        <pc:chgData name="Eric Mäuer" userId="7d1f0f105e207898" providerId="LiveId" clId="{F5226B49-00E5-4EA0-B0F1-75C09CC1987A}" dt="2018-12-09T12:32:57.836" v="5715" actId="1076"/>
        <pc:sldMkLst>
          <pc:docMk/>
          <pc:sldMk cId="1413362174" sldId="262"/>
        </pc:sldMkLst>
        <pc:spChg chg="add del mod topLvl">
          <ac:chgData name="Eric Mäuer" userId="7d1f0f105e207898" providerId="LiveId" clId="{F5226B49-00E5-4EA0-B0F1-75C09CC1987A}" dt="2018-12-01T10:21:19.921" v="4559" actId="14100"/>
          <ac:spMkLst>
            <pc:docMk/>
            <pc:sldMk cId="1413362174" sldId="262"/>
            <ac:spMk id="5" creationId="{2251D866-1674-4FF3-A761-A5625D180D08}"/>
          </ac:spMkLst>
        </pc:spChg>
        <pc:spChg chg="add del mod topLvl">
          <ac:chgData name="Eric Mäuer" userId="7d1f0f105e207898" providerId="LiveId" clId="{F5226B49-00E5-4EA0-B0F1-75C09CC1987A}" dt="2018-11-30T16:34:08.388" v="3322" actId="165"/>
          <ac:spMkLst>
            <pc:docMk/>
            <pc:sldMk cId="1413362174" sldId="262"/>
            <ac:spMk id="6" creationId="{871700EE-662B-492F-B49C-CE522281CCAB}"/>
          </ac:spMkLst>
        </pc:spChg>
        <pc:spChg chg="add del mod topLvl">
          <ac:chgData name="Eric Mäuer" userId="7d1f0f105e207898" providerId="LiveId" clId="{F5226B49-00E5-4EA0-B0F1-75C09CC1987A}" dt="2018-11-30T16:34:08.388" v="3322" actId="165"/>
          <ac:spMkLst>
            <pc:docMk/>
            <pc:sldMk cId="1413362174" sldId="262"/>
            <ac:spMk id="7" creationId="{8E0304B1-CDFC-42A3-98D5-E97861BB5912}"/>
          </ac:spMkLst>
        </pc:spChg>
        <pc:spChg chg="add del mod topLvl">
          <ac:chgData name="Eric Mäuer" userId="7d1f0f105e207898" providerId="LiveId" clId="{F5226B49-00E5-4EA0-B0F1-75C09CC1987A}" dt="2018-11-30T16:23:07.928" v="3123" actId="478"/>
          <ac:spMkLst>
            <pc:docMk/>
            <pc:sldMk cId="1413362174" sldId="262"/>
            <ac:spMk id="8" creationId="{D7D126B3-2AA6-42D6-844A-27EBF8C3D486}"/>
          </ac:spMkLst>
        </pc:spChg>
        <pc:spChg chg="add del mod topLvl">
          <ac:chgData name="Eric Mäuer" userId="7d1f0f105e207898" providerId="LiveId" clId="{F5226B49-00E5-4EA0-B0F1-75C09CC1987A}" dt="2018-12-09T12:30:22.269" v="5657" actId="478"/>
          <ac:spMkLst>
            <pc:docMk/>
            <pc:sldMk cId="1413362174" sldId="262"/>
            <ac:spMk id="9" creationId="{5F49BE41-9FE0-4ED2-BE80-459CF48AD130}"/>
          </ac:spMkLst>
        </pc:spChg>
        <pc:spChg chg="add del mod topLvl">
          <ac:chgData name="Eric Mäuer" userId="7d1f0f105e207898" providerId="LiveId" clId="{F5226B49-00E5-4EA0-B0F1-75C09CC1987A}" dt="2018-11-30T16:16:15.786" v="2984" actId="478"/>
          <ac:spMkLst>
            <pc:docMk/>
            <pc:sldMk cId="1413362174" sldId="262"/>
            <ac:spMk id="10" creationId="{BF03CD2E-992B-49C0-AB07-3C4DC60464B4}"/>
          </ac:spMkLst>
        </pc:spChg>
        <pc:spChg chg="add del mod topLvl">
          <ac:chgData name="Eric Mäuer" userId="7d1f0f105e207898" providerId="LiveId" clId="{F5226B49-00E5-4EA0-B0F1-75C09CC1987A}" dt="2018-11-30T16:16:30.819" v="2990" actId="478"/>
          <ac:spMkLst>
            <pc:docMk/>
            <pc:sldMk cId="1413362174" sldId="262"/>
            <ac:spMk id="11" creationId="{892D6A89-E94F-4A95-8ABF-E8C3130611BB}"/>
          </ac:spMkLst>
        </pc:spChg>
        <pc:spChg chg="add del mod topLvl">
          <ac:chgData name="Eric Mäuer" userId="7d1f0f105e207898" providerId="LiveId" clId="{F5226B49-00E5-4EA0-B0F1-75C09CC1987A}" dt="2018-11-30T16:16:28.040" v="2989" actId="478"/>
          <ac:spMkLst>
            <pc:docMk/>
            <pc:sldMk cId="1413362174" sldId="262"/>
            <ac:spMk id="12" creationId="{DF472D3B-6221-48CC-94CC-426715754E2F}"/>
          </ac:spMkLst>
        </pc:spChg>
        <pc:spChg chg="add del mod topLvl">
          <ac:chgData name="Eric Mäuer" userId="7d1f0f105e207898" providerId="LiveId" clId="{F5226B49-00E5-4EA0-B0F1-75C09CC1987A}" dt="2018-11-30T16:16:22.073" v="2986" actId="478"/>
          <ac:spMkLst>
            <pc:docMk/>
            <pc:sldMk cId="1413362174" sldId="262"/>
            <ac:spMk id="14" creationId="{558D3563-2F13-4876-BE1B-229F28A86549}"/>
          </ac:spMkLst>
        </pc:spChg>
        <pc:spChg chg="add del mod topLvl">
          <ac:chgData name="Eric Mäuer" userId="7d1f0f105e207898" providerId="LiveId" clId="{F5226B49-00E5-4EA0-B0F1-75C09CC1987A}" dt="2018-11-30T16:16:24.600" v="2987" actId="478"/>
          <ac:spMkLst>
            <pc:docMk/>
            <pc:sldMk cId="1413362174" sldId="262"/>
            <ac:spMk id="16" creationId="{ACB6DE25-22B9-4F8F-9999-629327ACD9B8}"/>
          </ac:spMkLst>
        </pc:spChg>
        <pc:spChg chg="add del mod topLvl">
          <ac:chgData name="Eric Mäuer" userId="7d1f0f105e207898" providerId="LiveId" clId="{F5226B49-00E5-4EA0-B0F1-75C09CC1987A}" dt="2018-11-30T16:16:12.947" v="2983" actId="478"/>
          <ac:spMkLst>
            <pc:docMk/>
            <pc:sldMk cId="1413362174" sldId="262"/>
            <ac:spMk id="18" creationId="{C7F013AC-FDCB-47C3-AA1F-D0EDF5757947}"/>
          </ac:spMkLst>
        </pc:spChg>
        <pc:spChg chg="del">
          <ac:chgData name="Eric Mäuer" userId="7d1f0f105e207898" providerId="LiveId" clId="{F5226B49-00E5-4EA0-B0F1-75C09CC1987A}" dt="2018-11-30T16:15:54.409" v="2977" actId="478"/>
          <ac:spMkLst>
            <pc:docMk/>
            <pc:sldMk cId="1413362174" sldId="262"/>
            <ac:spMk id="20" creationId="{9AF17155-8E40-4CAA-808C-5A467382A15C}"/>
          </ac:spMkLst>
        </pc:spChg>
        <pc:spChg chg="add mod topLvl">
          <ac:chgData name="Eric Mäuer" userId="7d1f0f105e207898" providerId="LiveId" clId="{F5226B49-00E5-4EA0-B0F1-75C09CC1987A}" dt="2018-12-09T12:30:58.216" v="5659" actId="1076"/>
          <ac:spMkLst>
            <pc:docMk/>
            <pc:sldMk cId="1413362174" sldId="262"/>
            <ac:spMk id="22" creationId="{F737D727-96A0-45DA-90FF-4D1613A8719C}"/>
          </ac:spMkLst>
        </pc:spChg>
        <pc:spChg chg="add mod topLvl">
          <ac:chgData name="Eric Mäuer" userId="7d1f0f105e207898" providerId="LiveId" clId="{F5226B49-00E5-4EA0-B0F1-75C09CC1987A}" dt="2018-11-30T16:34:08.388" v="3322" actId="165"/>
          <ac:spMkLst>
            <pc:docMk/>
            <pc:sldMk cId="1413362174" sldId="262"/>
            <ac:spMk id="23" creationId="{D321A68E-F9A9-494F-9F50-21838E1788A0}"/>
          </ac:spMkLst>
        </pc:spChg>
        <pc:spChg chg="add del mod">
          <ac:chgData name="Eric Mäuer" userId="7d1f0f105e207898" providerId="LiveId" clId="{F5226B49-00E5-4EA0-B0F1-75C09CC1987A}" dt="2018-11-30T16:18:46.870" v="3070" actId="478"/>
          <ac:spMkLst>
            <pc:docMk/>
            <pc:sldMk cId="1413362174" sldId="262"/>
            <ac:spMk id="24" creationId="{26F2D668-A7B0-4F5E-9304-3AC913B763BC}"/>
          </ac:spMkLst>
        </pc:spChg>
        <pc:spChg chg="add del mod">
          <ac:chgData name="Eric Mäuer" userId="7d1f0f105e207898" providerId="LiveId" clId="{F5226B49-00E5-4EA0-B0F1-75C09CC1987A}" dt="2018-11-30T16:18:46.870" v="3070" actId="478"/>
          <ac:spMkLst>
            <pc:docMk/>
            <pc:sldMk cId="1413362174" sldId="262"/>
            <ac:spMk id="25" creationId="{5A4EA045-5EC3-4C4B-94AB-AFDFBA038DC5}"/>
          </ac:spMkLst>
        </pc:spChg>
        <pc:spChg chg="add mod topLvl">
          <ac:chgData name="Eric Mäuer" userId="7d1f0f105e207898" providerId="LiveId" clId="{F5226B49-00E5-4EA0-B0F1-75C09CC1987A}" dt="2018-11-30T16:46:51.217" v="3479" actId="1076"/>
          <ac:spMkLst>
            <pc:docMk/>
            <pc:sldMk cId="1413362174" sldId="262"/>
            <ac:spMk id="26" creationId="{B5C8C94C-0D69-40F3-80EC-3D157F79A292}"/>
          </ac:spMkLst>
        </pc:spChg>
        <pc:spChg chg="add mod topLvl">
          <ac:chgData name="Eric Mäuer" userId="7d1f0f105e207898" providerId="LiveId" clId="{F5226B49-00E5-4EA0-B0F1-75C09CC1987A}" dt="2018-11-30T16:47:09.082" v="3484" actId="1076"/>
          <ac:spMkLst>
            <pc:docMk/>
            <pc:sldMk cId="1413362174" sldId="262"/>
            <ac:spMk id="32" creationId="{ACD14B36-E3C4-40A1-B71F-E1A37BE9FF3B}"/>
          </ac:spMkLst>
        </pc:spChg>
        <pc:spChg chg="add mod topLvl">
          <ac:chgData name="Eric Mäuer" userId="7d1f0f105e207898" providerId="LiveId" clId="{F5226B49-00E5-4EA0-B0F1-75C09CC1987A}" dt="2018-12-09T12:31:39.456" v="5687" actId="1076"/>
          <ac:spMkLst>
            <pc:docMk/>
            <pc:sldMk cId="1413362174" sldId="262"/>
            <ac:spMk id="33" creationId="{7CEE9E79-7EB9-4F12-97D9-5424F0CE71BF}"/>
          </ac:spMkLst>
        </pc:spChg>
        <pc:spChg chg="add del mod">
          <ac:chgData name="Eric Mäuer" userId="7d1f0f105e207898" providerId="LiveId" clId="{F5226B49-00E5-4EA0-B0F1-75C09CC1987A}" dt="2018-12-09T12:30:17.791" v="5651"/>
          <ac:spMkLst>
            <pc:docMk/>
            <pc:sldMk cId="1413362174" sldId="262"/>
            <ac:spMk id="35" creationId="{0675C1AF-DF41-4605-ACC4-F7CB3C7D729E}"/>
          </ac:spMkLst>
        </pc:spChg>
        <pc:spChg chg="add mod">
          <ac:chgData name="Eric Mäuer" userId="7d1f0f105e207898" providerId="LiveId" clId="{F5226B49-00E5-4EA0-B0F1-75C09CC1987A}" dt="2018-12-09T12:32:44.514" v="5713" actId="1076"/>
          <ac:spMkLst>
            <pc:docMk/>
            <pc:sldMk cId="1413362174" sldId="262"/>
            <ac:spMk id="36" creationId="{83D4D6D1-A6B7-461D-AE46-89E3EE1A61AF}"/>
          </ac:spMkLst>
        </pc:spChg>
        <pc:spChg chg="add mod">
          <ac:chgData name="Eric Mäuer" userId="7d1f0f105e207898" providerId="LiveId" clId="{F5226B49-00E5-4EA0-B0F1-75C09CC1987A}" dt="2018-12-09T12:32:57.836" v="5715" actId="1076"/>
          <ac:spMkLst>
            <pc:docMk/>
            <pc:sldMk cId="1413362174" sldId="262"/>
            <ac:spMk id="37" creationId="{464CC30C-14D9-43D4-843C-8A2D5A7EA433}"/>
          </ac:spMkLst>
        </pc:spChg>
        <pc:spChg chg="add del mod topLvl">
          <ac:chgData name="Eric Mäuer" userId="7d1f0f105e207898" providerId="LiveId" clId="{F5226B49-00E5-4EA0-B0F1-75C09CC1987A}" dt="2018-12-09T12:28:03.928" v="5608" actId="478"/>
          <ac:spMkLst>
            <pc:docMk/>
            <pc:sldMk cId="1413362174" sldId="262"/>
            <ac:spMk id="40" creationId="{B88DC636-3E34-4EEB-9903-E8E74A91ED8E}"/>
          </ac:spMkLst>
        </pc:spChg>
        <pc:spChg chg="add mod">
          <ac:chgData name="Eric Mäuer" userId="7d1f0f105e207898" providerId="LiveId" clId="{F5226B49-00E5-4EA0-B0F1-75C09CC1987A}" dt="2018-12-09T12:31:33.887" v="5686" actId="20577"/>
          <ac:spMkLst>
            <pc:docMk/>
            <pc:sldMk cId="1413362174" sldId="262"/>
            <ac:spMk id="42" creationId="{0788D700-DFA3-4301-B6D3-44EB63883D8F}"/>
          </ac:spMkLst>
        </pc:spChg>
        <pc:spChg chg="add del mod">
          <ac:chgData name="Eric Mäuer" userId="7d1f0f105e207898" providerId="LiveId" clId="{F5226B49-00E5-4EA0-B0F1-75C09CC1987A}" dt="2018-11-30T16:30:08.969" v="3206" actId="478"/>
          <ac:spMkLst>
            <pc:docMk/>
            <pc:sldMk cId="1413362174" sldId="262"/>
            <ac:spMk id="44" creationId="{94A580C7-C163-4508-848B-162D09B23BD2}"/>
          </ac:spMkLst>
        </pc:spChg>
        <pc:spChg chg="add del mod">
          <ac:chgData name="Eric Mäuer" userId="7d1f0f105e207898" providerId="LiveId" clId="{F5226B49-00E5-4EA0-B0F1-75C09CC1987A}" dt="2018-11-30T16:30:06.061" v="3205" actId="478"/>
          <ac:spMkLst>
            <pc:docMk/>
            <pc:sldMk cId="1413362174" sldId="262"/>
            <ac:spMk id="45" creationId="{F137A6EF-6187-4068-B3CF-62E1C10F063F}"/>
          </ac:spMkLst>
        </pc:spChg>
        <pc:spChg chg="add mod">
          <ac:chgData name="Eric Mäuer" userId="7d1f0f105e207898" providerId="LiveId" clId="{F5226B49-00E5-4EA0-B0F1-75C09CC1987A}" dt="2018-11-30T16:47:47.788" v="3493" actId="1076"/>
          <ac:spMkLst>
            <pc:docMk/>
            <pc:sldMk cId="1413362174" sldId="262"/>
            <ac:spMk id="51" creationId="{4345DE30-E000-4688-A8C9-3A2FD5BC1889}"/>
          </ac:spMkLst>
        </pc:spChg>
        <pc:spChg chg="add mod">
          <ac:chgData name="Eric Mäuer" userId="7d1f0f105e207898" providerId="LiveId" clId="{F5226B49-00E5-4EA0-B0F1-75C09CC1987A}" dt="2018-11-30T16:47:56.445" v="3495" actId="1076"/>
          <ac:spMkLst>
            <pc:docMk/>
            <pc:sldMk cId="1413362174" sldId="262"/>
            <ac:spMk id="67" creationId="{19C7B9FB-E338-40B6-8DB5-6A14FB1C915E}"/>
          </ac:spMkLst>
        </pc:spChg>
        <pc:spChg chg="add mod">
          <ac:chgData name="Eric Mäuer" userId="7d1f0f105e207898" providerId="LiveId" clId="{F5226B49-00E5-4EA0-B0F1-75C09CC1987A}" dt="2018-12-01T09:44:28.432" v="4144" actId="1035"/>
          <ac:spMkLst>
            <pc:docMk/>
            <pc:sldMk cId="1413362174" sldId="262"/>
            <ac:spMk id="80" creationId="{EDB3C1B6-DA0A-4DE5-9191-D2E97A7E0F0E}"/>
          </ac:spMkLst>
        </pc:spChg>
        <pc:spChg chg="add del mod">
          <ac:chgData name="Eric Mäuer" userId="7d1f0f105e207898" providerId="LiveId" clId="{F5226B49-00E5-4EA0-B0F1-75C09CC1987A}" dt="2018-11-30T16:46:29.955" v="3476" actId="478"/>
          <ac:spMkLst>
            <pc:docMk/>
            <pc:sldMk cId="1413362174" sldId="262"/>
            <ac:spMk id="85" creationId="{C4C1FFC3-ACF5-4295-9173-E838AEB82882}"/>
          </ac:spMkLst>
        </pc:spChg>
        <pc:spChg chg="add mod">
          <ac:chgData name="Eric Mäuer" userId="7d1f0f105e207898" providerId="LiveId" clId="{F5226B49-00E5-4EA0-B0F1-75C09CC1987A}" dt="2018-12-09T12:26:20.416" v="5572" actId="20577"/>
          <ac:spMkLst>
            <pc:docMk/>
            <pc:sldMk cId="1413362174" sldId="262"/>
            <ac:spMk id="90" creationId="{E719308D-6AF8-4298-88E5-7F947A93A972}"/>
          </ac:spMkLst>
        </pc:spChg>
        <pc:spChg chg="add mod">
          <ac:chgData name="Eric Mäuer" userId="7d1f0f105e207898" providerId="LiveId" clId="{F5226B49-00E5-4EA0-B0F1-75C09CC1987A}" dt="2018-12-09T12:26:01.764" v="5528"/>
          <ac:spMkLst>
            <pc:docMk/>
            <pc:sldMk cId="1413362174" sldId="262"/>
            <ac:spMk id="91" creationId="{9817D05D-1538-4FF6-A76E-EF3A67FF9631}"/>
          </ac:spMkLst>
        </pc:spChg>
        <pc:spChg chg="add mod">
          <ac:chgData name="Eric Mäuer" userId="7d1f0f105e207898" providerId="LiveId" clId="{F5226B49-00E5-4EA0-B0F1-75C09CC1987A}" dt="2018-11-30T16:49:11.782" v="3512" actId="1076"/>
          <ac:spMkLst>
            <pc:docMk/>
            <pc:sldMk cId="1413362174" sldId="262"/>
            <ac:spMk id="113" creationId="{ED54CC9F-0DF2-41C6-8172-BA5CA0E39DAB}"/>
          </ac:spMkLst>
        </pc:spChg>
        <pc:spChg chg="add mod">
          <ac:chgData name="Eric Mäuer" userId="7d1f0f105e207898" providerId="LiveId" clId="{F5226B49-00E5-4EA0-B0F1-75C09CC1987A}" dt="2018-11-30T16:50:04.550" v="3522" actId="688"/>
          <ac:spMkLst>
            <pc:docMk/>
            <pc:sldMk cId="1413362174" sldId="262"/>
            <ac:spMk id="114" creationId="{AF408EAB-7E8E-45F7-871B-65627F06C5E2}"/>
          </ac:spMkLst>
        </pc:spChg>
        <pc:spChg chg="add mod">
          <ac:chgData name="Eric Mäuer" userId="7d1f0f105e207898" providerId="LiveId" clId="{F5226B49-00E5-4EA0-B0F1-75C09CC1987A}" dt="2018-11-30T16:52:29.667" v="3597" actId="164"/>
          <ac:spMkLst>
            <pc:docMk/>
            <pc:sldMk cId="1413362174" sldId="262"/>
            <ac:spMk id="123" creationId="{A0BB6D0A-6958-44E8-A711-90C595851CD7}"/>
          </ac:spMkLst>
        </pc:spChg>
        <pc:spChg chg="add del mod">
          <ac:chgData name="Eric Mäuer" userId="7d1f0f105e207898" providerId="LiveId" clId="{F5226B49-00E5-4EA0-B0F1-75C09CC1987A}" dt="2018-12-09T12:27:07.244" v="5589" actId="14100"/>
          <ac:spMkLst>
            <pc:docMk/>
            <pc:sldMk cId="1413362174" sldId="262"/>
            <ac:spMk id="124" creationId="{41DA4B6B-C6F7-470B-81A7-F3F0F1C4EC37}"/>
          </ac:spMkLst>
        </pc:spChg>
        <pc:spChg chg="add mod">
          <ac:chgData name="Eric Mäuer" userId="7d1f0f105e207898" providerId="LiveId" clId="{F5226B49-00E5-4EA0-B0F1-75C09CC1987A}" dt="2018-11-30T16:52:35.849" v="3598" actId="164"/>
          <ac:spMkLst>
            <pc:docMk/>
            <pc:sldMk cId="1413362174" sldId="262"/>
            <ac:spMk id="125" creationId="{104FD4DB-BEB7-45C8-AABB-A996739E1919}"/>
          </ac:spMkLst>
        </pc:spChg>
        <pc:spChg chg="add mod">
          <ac:chgData name="Eric Mäuer" userId="7d1f0f105e207898" providerId="LiveId" clId="{F5226B49-00E5-4EA0-B0F1-75C09CC1987A}" dt="2018-12-09T12:27:14.446" v="5605" actId="1037"/>
          <ac:spMkLst>
            <pc:docMk/>
            <pc:sldMk cId="1413362174" sldId="262"/>
            <ac:spMk id="126" creationId="{65EA3DBB-6034-4F61-90D9-075F318EBC43}"/>
          </ac:spMkLst>
        </pc:spChg>
        <pc:grpChg chg="del">
          <ac:chgData name="Eric Mäuer" userId="7d1f0f105e207898" providerId="LiveId" clId="{F5226B49-00E5-4EA0-B0F1-75C09CC1987A}" dt="2018-11-30T16:15:58.652" v="2978" actId="165"/>
          <ac:grpSpMkLst>
            <pc:docMk/>
            <pc:sldMk cId="1413362174" sldId="262"/>
            <ac:grpSpMk id="21" creationId="{12BBD336-81D5-434F-A1E4-451CADB8CC7B}"/>
          </ac:grpSpMkLst>
        </pc:grpChg>
        <pc:grpChg chg="add del mod">
          <ac:chgData name="Eric Mäuer" userId="7d1f0f105e207898" providerId="LiveId" clId="{F5226B49-00E5-4EA0-B0F1-75C09CC1987A}" dt="2018-11-30T16:34:08.388" v="3322" actId="165"/>
          <ac:grpSpMkLst>
            <pc:docMk/>
            <pc:sldMk cId="1413362174" sldId="262"/>
            <ac:grpSpMk id="50" creationId="{9DF0ECDC-783E-48CF-9108-37D7F4054ADC}"/>
          </ac:grpSpMkLst>
        </pc:grpChg>
        <pc:grpChg chg="add mod">
          <ac:chgData name="Eric Mäuer" userId="7d1f0f105e207898" providerId="LiveId" clId="{F5226B49-00E5-4EA0-B0F1-75C09CC1987A}" dt="2018-12-09T12:26:46.807" v="5584" actId="14100"/>
          <ac:grpSpMkLst>
            <pc:docMk/>
            <pc:sldMk cId="1413362174" sldId="262"/>
            <ac:grpSpMk id="127" creationId="{90E9717A-5ECB-453C-8DFA-71B36E770BAB}"/>
          </ac:grpSpMkLst>
        </pc:grpChg>
        <pc:grpChg chg="add mod">
          <ac:chgData name="Eric Mäuer" userId="7d1f0f105e207898" providerId="LiveId" clId="{F5226B49-00E5-4EA0-B0F1-75C09CC1987A}" dt="2018-12-09T12:27:21.246" v="5606" actId="14100"/>
          <ac:grpSpMkLst>
            <pc:docMk/>
            <pc:sldMk cId="1413362174" sldId="262"/>
            <ac:grpSpMk id="128" creationId="{5F475B44-1369-417A-B3EE-BEBEF888844F}"/>
          </ac:grpSpMkLst>
        </pc:grpChg>
        <pc:cxnChg chg="add del mod topLvl">
          <ac:chgData name="Eric Mäuer" userId="7d1f0f105e207898" providerId="LiveId" clId="{F5226B49-00E5-4EA0-B0F1-75C09CC1987A}" dt="2018-11-30T16:16:18.532" v="2985" actId="478"/>
          <ac:cxnSpMkLst>
            <pc:docMk/>
            <pc:sldMk cId="1413362174" sldId="262"/>
            <ac:cxnSpMk id="13" creationId="{7DD9A914-37B8-40DF-AFE3-BA4FD72C0832}"/>
          </ac:cxnSpMkLst>
        </pc:cxnChg>
        <pc:cxnChg chg="add del mod topLvl">
          <ac:chgData name="Eric Mäuer" userId="7d1f0f105e207898" providerId="LiveId" clId="{F5226B49-00E5-4EA0-B0F1-75C09CC1987A}" dt="2018-11-30T16:16:27.348" v="2988" actId="478"/>
          <ac:cxnSpMkLst>
            <pc:docMk/>
            <pc:sldMk cId="1413362174" sldId="262"/>
            <ac:cxnSpMk id="15" creationId="{3112069F-E65F-497E-910A-992742F7ABBC}"/>
          </ac:cxnSpMkLst>
        </pc:cxnChg>
        <pc:cxnChg chg="add del mod topLvl">
          <ac:chgData name="Eric Mäuer" userId="7d1f0f105e207898" providerId="LiveId" clId="{F5226B49-00E5-4EA0-B0F1-75C09CC1987A}" dt="2018-11-30T16:16:09.680" v="2982" actId="478"/>
          <ac:cxnSpMkLst>
            <pc:docMk/>
            <pc:sldMk cId="1413362174" sldId="262"/>
            <ac:cxnSpMk id="17" creationId="{EE6BC2A5-7D4A-4629-9FD0-F30F531BF828}"/>
          </ac:cxnSpMkLst>
        </pc:cxnChg>
        <pc:cxnChg chg="add del mod topLvl">
          <ac:chgData name="Eric Mäuer" userId="7d1f0f105e207898" providerId="LiveId" clId="{F5226B49-00E5-4EA0-B0F1-75C09CC1987A}" dt="2018-11-30T16:16:07.009" v="2981" actId="478"/>
          <ac:cxnSpMkLst>
            <pc:docMk/>
            <pc:sldMk cId="1413362174" sldId="262"/>
            <ac:cxnSpMk id="19" creationId="{F967C9D8-6287-45CC-B13A-9F88EF723B9F}"/>
          </ac:cxnSpMkLst>
        </pc:cxnChg>
        <pc:cxnChg chg="add mod topLvl">
          <ac:chgData name="Eric Mäuer" userId="7d1f0f105e207898" providerId="LiveId" clId="{F5226B49-00E5-4EA0-B0F1-75C09CC1987A}" dt="2018-11-30T16:46:55.318" v="3480" actId="14100"/>
          <ac:cxnSpMkLst>
            <pc:docMk/>
            <pc:sldMk cId="1413362174" sldId="262"/>
            <ac:cxnSpMk id="27" creationId="{88553D11-4C69-4C96-834C-C310433C2179}"/>
          </ac:cxnSpMkLst>
        </pc:cxnChg>
        <pc:cxnChg chg="add mod topLvl">
          <ac:chgData name="Eric Mäuer" userId="7d1f0f105e207898" providerId="LiveId" clId="{F5226B49-00E5-4EA0-B0F1-75C09CC1987A}" dt="2018-12-09T12:30:58.216" v="5659" actId="1076"/>
          <ac:cxnSpMkLst>
            <pc:docMk/>
            <pc:sldMk cId="1413362174" sldId="262"/>
            <ac:cxnSpMk id="28" creationId="{87B82648-DBD1-49EF-9311-647CBE809BA7}"/>
          </ac:cxnSpMkLst>
        </pc:cxnChg>
        <pc:cxnChg chg="add del mod">
          <ac:chgData name="Eric Mäuer" userId="7d1f0f105e207898" providerId="LiveId" clId="{F5226B49-00E5-4EA0-B0F1-75C09CC1987A}" dt="2018-12-09T12:30:19.620" v="5655"/>
          <ac:cxnSpMkLst>
            <pc:docMk/>
            <pc:sldMk cId="1413362174" sldId="262"/>
            <ac:cxnSpMk id="34" creationId="{1AE63234-C788-44F9-A8CC-353D3E1EF921}"/>
          </ac:cxnSpMkLst>
        </pc:cxnChg>
        <pc:cxnChg chg="add del mod topLvl">
          <ac:chgData name="Eric Mäuer" userId="7d1f0f105e207898" providerId="LiveId" clId="{F5226B49-00E5-4EA0-B0F1-75C09CC1987A}" dt="2018-12-09T12:28:02.097" v="5607" actId="478"/>
          <ac:cxnSpMkLst>
            <pc:docMk/>
            <pc:sldMk cId="1413362174" sldId="262"/>
            <ac:cxnSpMk id="37" creationId="{F4BB8994-85EF-40C1-9F07-55F1006AB184}"/>
          </ac:cxnSpMkLst>
        </pc:cxnChg>
        <pc:cxnChg chg="add mod">
          <ac:chgData name="Eric Mäuer" userId="7d1f0f105e207898" providerId="LiveId" clId="{F5226B49-00E5-4EA0-B0F1-75C09CC1987A}" dt="2018-12-09T12:31:51.809" v="5691" actId="14100"/>
          <ac:cxnSpMkLst>
            <pc:docMk/>
            <pc:sldMk cId="1413362174" sldId="262"/>
            <ac:cxnSpMk id="43" creationId="{8BFE615D-AF44-4C25-A897-7714B7F4B8AC}"/>
          </ac:cxnSpMkLst>
        </pc:cxnChg>
        <pc:cxnChg chg="add mod">
          <ac:chgData name="Eric Mäuer" userId="7d1f0f105e207898" providerId="LiveId" clId="{F5226B49-00E5-4EA0-B0F1-75C09CC1987A}" dt="2018-12-09T12:32:22.836" v="5694" actId="14100"/>
          <ac:cxnSpMkLst>
            <pc:docMk/>
            <pc:sldMk cId="1413362174" sldId="262"/>
            <ac:cxnSpMk id="46" creationId="{B77A7F83-1E0B-4BEE-A40D-BD2DA0D1F136}"/>
          </ac:cxnSpMkLst>
        </pc:cxnChg>
        <pc:cxnChg chg="add mod">
          <ac:chgData name="Eric Mäuer" userId="7d1f0f105e207898" providerId="LiveId" clId="{F5226B49-00E5-4EA0-B0F1-75C09CC1987A}" dt="2018-11-30T16:47:47.788" v="3493" actId="1076"/>
          <ac:cxnSpMkLst>
            <pc:docMk/>
            <pc:sldMk cId="1413362174" sldId="262"/>
            <ac:cxnSpMk id="60" creationId="{14AC2023-4C32-4428-9A91-A00FF1E35207}"/>
          </ac:cxnSpMkLst>
        </pc:cxnChg>
        <pc:cxnChg chg="add mod">
          <ac:chgData name="Eric Mäuer" userId="7d1f0f105e207898" providerId="LiveId" clId="{F5226B49-00E5-4EA0-B0F1-75C09CC1987A}" dt="2018-12-01T09:43:34.815" v="4110" actId="208"/>
          <ac:cxnSpMkLst>
            <pc:docMk/>
            <pc:sldMk cId="1413362174" sldId="262"/>
            <ac:cxnSpMk id="70" creationId="{53F1F744-AB9C-4126-A79E-9A49AAE7A944}"/>
          </ac:cxnSpMkLst>
        </pc:cxnChg>
        <pc:cxnChg chg="add mod">
          <ac:chgData name="Eric Mäuer" userId="7d1f0f105e207898" providerId="LiveId" clId="{F5226B49-00E5-4EA0-B0F1-75C09CC1987A}" dt="2018-12-01T09:44:28.432" v="4144" actId="1035"/>
          <ac:cxnSpMkLst>
            <pc:docMk/>
            <pc:sldMk cId="1413362174" sldId="262"/>
            <ac:cxnSpMk id="103" creationId="{74B58D17-4F42-4681-9C5D-9C9DF83B7797}"/>
          </ac:cxnSpMkLst>
        </pc:cxnChg>
        <pc:cxnChg chg="add mod">
          <ac:chgData name="Eric Mäuer" userId="7d1f0f105e207898" providerId="LiveId" clId="{F5226B49-00E5-4EA0-B0F1-75C09CC1987A}" dt="2018-12-09T12:26:04.486" v="5530" actId="1076"/>
          <ac:cxnSpMkLst>
            <pc:docMk/>
            <pc:sldMk cId="1413362174" sldId="262"/>
            <ac:cxnSpMk id="107" creationId="{78585B99-8DF7-4B2F-A6CB-80DAAD258D9F}"/>
          </ac:cxnSpMkLst>
        </pc:cxnChg>
        <pc:cxnChg chg="add mod">
          <ac:chgData name="Eric Mäuer" userId="7d1f0f105e207898" providerId="LiveId" clId="{F5226B49-00E5-4EA0-B0F1-75C09CC1987A}" dt="2018-11-30T16:54:27.810" v="3700" actId="693"/>
          <ac:cxnSpMkLst>
            <pc:docMk/>
            <pc:sldMk cId="1413362174" sldId="262"/>
            <ac:cxnSpMk id="130" creationId="{FE6FC48C-9638-405B-BBCB-BC44C01289F8}"/>
          </ac:cxnSpMkLst>
        </pc:cxnChg>
        <pc:cxnChg chg="add mod">
          <ac:chgData name="Eric Mäuer" userId="7d1f0f105e207898" providerId="LiveId" clId="{F5226B49-00E5-4EA0-B0F1-75C09CC1987A}" dt="2018-12-09T12:27:21.246" v="5606" actId="14100"/>
          <ac:cxnSpMkLst>
            <pc:docMk/>
            <pc:sldMk cId="1413362174" sldId="262"/>
            <ac:cxnSpMk id="131" creationId="{B693E297-6644-40DF-AC7C-8A26E29F54B4}"/>
          </ac:cxnSpMkLst>
        </pc:cxnChg>
      </pc:sldChg>
      <pc:sldChg chg="addSp delSp modSp add ord setBg">
        <pc:chgData name="Eric Mäuer" userId="7d1f0f105e207898" providerId="LiveId" clId="{F5226B49-00E5-4EA0-B0F1-75C09CC1987A}" dt="2018-12-09T12:42:21.875" v="5812" actId="1076"/>
        <pc:sldMkLst>
          <pc:docMk/>
          <pc:sldMk cId="2205994343" sldId="263"/>
        </pc:sldMkLst>
        <pc:spChg chg="mod">
          <ac:chgData name="Eric Mäuer" userId="7d1f0f105e207898" providerId="LiveId" clId="{F5226B49-00E5-4EA0-B0F1-75C09CC1987A}" dt="2018-12-01T09:38:02.536" v="4067" actId="20577"/>
          <ac:spMkLst>
            <pc:docMk/>
            <pc:sldMk cId="2205994343" sldId="263"/>
            <ac:spMk id="7" creationId="{8E0304B1-CDFC-42A3-98D5-E97861BB5912}"/>
          </ac:spMkLst>
        </pc:spChg>
        <pc:spChg chg="del">
          <ac:chgData name="Eric Mäuer" userId="7d1f0f105e207898" providerId="LiveId" clId="{F5226B49-00E5-4EA0-B0F1-75C09CC1987A}" dt="2018-12-01T09:43:01.771" v="4109" actId="478"/>
          <ac:spMkLst>
            <pc:docMk/>
            <pc:sldMk cId="2205994343" sldId="263"/>
            <ac:spMk id="9" creationId="{5F49BE41-9FE0-4ED2-BE80-459CF48AD130}"/>
          </ac:spMkLst>
        </pc:spChg>
        <pc:spChg chg="del">
          <ac:chgData name="Eric Mäuer" userId="7d1f0f105e207898" providerId="LiveId" clId="{F5226B49-00E5-4EA0-B0F1-75C09CC1987A}" dt="2018-12-01T09:42:58.982" v="4108" actId="478"/>
          <ac:spMkLst>
            <pc:docMk/>
            <pc:sldMk cId="2205994343" sldId="263"/>
            <ac:spMk id="22" creationId="{F737D727-96A0-45DA-90FF-4D1613A8719C}"/>
          </ac:spMkLst>
        </pc:spChg>
        <pc:spChg chg="del">
          <ac:chgData name="Eric Mäuer" userId="7d1f0f105e207898" providerId="LiveId" clId="{F5226B49-00E5-4EA0-B0F1-75C09CC1987A}" dt="2018-12-01T09:42:58.982" v="4108" actId="478"/>
          <ac:spMkLst>
            <pc:docMk/>
            <pc:sldMk cId="2205994343" sldId="263"/>
            <ac:spMk id="23" creationId="{D321A68E-F9A9-494F-9F50-21838E1788A0}"/>
          </ac:spMkLst>
        </pc:spChg>
        <pc:spChg chg="del">
          <ac:chgData name="Eric Mäuer" userId="7d1f0f105e207898" providerId="LiveId" clId="{F5226B49-00E5-4EA0-B0F1-75C09CC1987A}" dt="2018-12-01T09:42:58.982" v="4108" actId="478"/>
          <ac:spMkLst>
            <pc:docMk/>
            <pc:sldMk cId="2205994343" sldId="263"/>
            <ac:spMk id="26" creationId="{B5C8C94C-0D69-40F3-80EC-3D157F79A292}"/>
          </ac:spMkLst>
        </pc:spChg>
        <pc:spChg chg="del">
          <ac:chgData name="Eric Mäuer" userId="7d1f0f105e207898" providerId="LiveId" clId="{F5226B49-00E5-4EA0-B0F1-75C09CC1987A}" dt="2018-12-01T09:42:58.982" v="4108" actId="478"/>
          <ac:spMkLst>
            <pc:docMk/>
            <pc:sldMk cId="2205994343" sldId="263"/>
            <ac:spMk id="32" creationId="{ACD14B36-E3C4-40A1-B71F-E1A37BE9FF3B}"/>
          </ac:spMkLst>
        </pc:spChg>
        <pc:spChg chg="del">
          <ac:chgData name="Eric Mäuer" userId="7d1f0f105e207898" providerId="LiveId" clId="{F5226B49-00E5-4EA0-B0F1-75C09CC1987A}" dt="2018-12-01T09:42:58.982" v="4108" actId="478"/>
          <ac:spMkLst>
            <pc:docMk/>
            <pc:sldMk cId="2205994343" sldId="263"/>
            <ac:spMk id="33" creationId="{7CEE9E79-7EB9-4F12-97D9-5424F0CE71BF}"/>
          </ac:spMkLst>
        </pc:spChg>
        <pc:spChg chg="add mod">
          <ac:chgData name="Eric Mäuer" userId="7d1f0f105e207898" providerId="LiveId" clId="{F5226B49-00E5-4EA0-B0F1-75C09CC1987A}" dt="2018-12-01T10:05:49.231" v="4435" actId="404"/>
          <ac:spMkLst>
            <pc:docMk/>
            <pc:sldMk cId="2205994343" sldId="263"/>
            <ac:spMk id="34" creationId="{5A5D4D73-A0EF-4BE3-9646-65A24045389E}"/>
          </ac:spMkLst>
        </pc:spChg>
        <pc:spChg chg="add mod">
          <ac:chgData name="Eric Mäuer" userId="7d1f0f105e207898" providerId="LiveId" clId="{F5226B49-00E5-4EA0-B0F1-75C09CC1987A}" dt="2018-12-01T09:46:55.307" v="4145" actId="164"/>
          <ac:spMkLst>
            <pc:docMk/>
            <pc:sldMk cId="2205994343" sldId="263"/>
            <ac:spMk id="36" creationId="{16D468E5-E811-4AC5-B2D6-5FF230F49CB9}"/>
          </ac:spMkLst>
        </pc:spChg>
        <pc:spChg chg="add mod">
          <ac:chgData name="Eric Mäuer" userId="7d1f0f105e207898" providerId="LiveId" clId="{F5226B49-00E5-4EA0-B0F1-75C09CC1987A}" dt="2018-12-01T09:48:06.297" v="4190" actId="1076"/>
          <ac:spMkLst>
            <pc:docMk/>
            <pc:sldMk cId="2205994343" sldId="263"/>
            <ac:spMk id="38" creationId="{B1EDF1C9-77B3-468A-AA6F-981C996FEB73}"/>
          </ac:spMkLst>
        </pc:spChg>
        <pc:spChg chg="add mod">
          <ac:chgData name="Eric Mäuer" userId="7d1f0f105e207898" providerId="LiveId" clId="{F5226B49-00E5-4EA0-B0F1-75C09CC1987A}" dt="2018-12-09T12:41:42.163" v="5805" actId="1076"/>
          <ac:spMkLst>
            <pc:docMk/>
            <pc:sldMk cId="2205994343" sldId="263"/>
            <ac:spMk id="39" creationId="{0B76F5FF-219A-4879-9199-28ACEC1AB3D0}"/>
          </ac:spMkLst>
        </pc:spChg>
        <pc:spChg chg="del">
          <ac:chgData name="Eric Mäuer" userId="7d1f0f105e207898" providerId="LiveId" clId="{F5226B49-00E5-4EA0-B0F1-75C09CC1987A}" dt="2018-12-01T09:42:58.982" v="4108" actId="478"/>
          <ac:spMkLst>
            <pc:docMk/>
            <pc:sldMk cId="2205994343" sldId="263"/>
            <ac:spMk id="40" creationId="{B88DC636-3E34-4EEB-9903-E8E74A91ED8E}"/>
          </ac:spMkLst>
        </pc:spChg>
        <pc:spChg chg="add mod">
          <ac:chgData name="Eric Mäuer" userId="7d1f0f105e207898" providerId="LiveId" clId="{F5226B49-00E5-4EA0-B0F1-75C09CC1987A}" dt="2018-12-09T12:42:00.872" v="5811" actId="1076"/>
          <ac:spMkLst>
            <pc:docMk/>
            <pc:sldMk cId="2205994343" sldId="263"/>
            <ac:spMk id="41" creationId="{A11E6BF2-CBC1-48D2-A620-C3BDC634C9E2}"/>
          </ac:spMkLst>
        </pc:spChg>
        <pc:spChg chg="del">
          <ac:chgData name="Eric Mäuer" userId="7d1f0f105e207898" providerId="LiveId" clId="{F5226B49-00E5-4EA0-B0F1-75C09CC1987A}" dt="2018-12-01T09:42:48.635" v="4104" actId="478"/>
          <ac:spMkLst>
            <pc:docMk/>
            <pc:sldMk cId="2205994343" sldId="263"/>
            <ac:spMk id="51" creationId="{4345DE30-E000-4688-A8C9-3A2FD5BC1889}"/>
          </ac:spMkLst>
        </pc:spChg>
        <pc:spChg chg="add mod">
          <ac:chgData name="Eric Mäuer" userId="7d1f0f105e207898" providerId="LiveId" clId="{F5226B49-00E5-4EA0-B0F1-75C09CC1987A}" dt="2018-12-01T09:50:00.381" v="4207" actId="688"/>
          <ac:spMkLst>
            <pc:docMk/>
            <pc:sldMk cId="2205994343" sldId="263"/>
            <ac:spMk id="52" creationId="{78383E4C-8158-4649-AF2D-D22AD5491C85}"/>
          </ac:spMkLst>
        </pc:spChg>
        <pc:spChg chg="mod">
          <ac:chgData name="Eric Mäuer" userId="7d1f0f105e207898" providerId="LiveId" clId="{F5226B49-00E5-4EA0-B0F1-75C09CC1987A}" dt="2018-12-01T09:52:28.959" v="4299" actId="20577"/>
          <ac:spMkLst>
            <pc:docMk/>
            <pc:sldMk cId="2205994343" sldId="263"/>
            <ac:spMk id="55" creationId="{39E0802E-8833-4142-9221-514B13ED8A22}"/>
          </ac:spMkLst>
        </pc:spChg>
        <pc:spChg chg="mod">
          <ac:chgData name="Eric Mäuer" userId="7d1f0f105e207898" providerId="LiveId" clId="{F5226B49-00E5-4EA0-B0F1-75C09CC1987A}" dt="2018-12-01T09:52:18.833" v="4279" actId="20577"/>
          <ac:spMkLst>
            <pc:docMk/>
            <pc:sldMk cId="2205994343" sldId="263"/>
            <ac:spMk id="63" creationId="{DD453617-D669-40CE-A9A3-2FC5A3EFC09D}"/>
          </ac:spMkLst>
        </pc:spChg>
        <pc:spChg chg="add mod">
          <ac:chgData name="Eric Mäuer" userId="7d1f0f105e207898" providerId="LiveId" clId="{F5226B49-00E5-4EA0-B0F1-75C09CC1987A}" dt="2018-12-01T09:52:44.052" v="4303" actId="688"/>
          <ac:spMkLst>
            <pc:docMk/>
            <pc:sldMk cId="2205994343" sldId="263"/>
            <ac:spMk id="66" creationId="{E2E60A56-4397-4BD0-8D0B-9310E531574E}"/>
          </ac:spMkLst>
        </pc:spChg>
        <pc:spChg chg="del">
          <ac:chgData name="Eric Mäuer" userId="7d1f0f105e207898" providerId="LiveId" clId="{F5226B49-00E5-4EA0-B0F1-75C09CC1987A}" dt="2018-12-01T09:42:53.283" v="4107" actId="478"/>
          <ac:spMkLst>
            <pc:docMk/>
            <pc:sldMk cId="2205994343" sldId="263"/>
            <ac:spMk id="67" creationId="{19C7B9FB-E338-40B6-8DB5-6A14FB1C915E}"/>
          </ac:spMkLst>
        </pc:spChg>
        <pc:spChg chg="add mod">
          <ac:chgData name="Eric Mäuer" userId="7d1f0f105e207898" providerId="LiveId" clId="{F5226B49-00E5-4EA0-B0F1-75C09CC1987A}" dt="2018-12-01T10:24:04.498" v="4616" actId="27636"/>
          <ac:spMkLst>
            <pc:docMk/>
            <pc:sldMk cId="2205994343" sldId="263"/>
            <ac:spMk id="71" creationId="{2D391C60-18E3-4F08-8ACE-EE0B29E8C406}"/>
          </ac:spMkLst>
        </pc:spChg>
        <pc:spChg chg="add mod">
          <ac:chgData name="Eric Mäuer" userId="7d1f0f105e207898" providerId="LiveId" clId="{F5226B49-00E5-4EA0-B0F1-75C09CC1987A}" dt="2018-12-09T12:42:21.875" v="5812" actId="1076"/>
          <ac:spMkLst>
            <pc:docMk/>
            <pc:sldMk cId="2205994343" sldId="263"/>
            <ac:spMk id="75" creationId="{DB718B5B-7230-491B-916D-A214358697BF}"/>
          </ac:spMkLst>
        </pc:spChg>
        <pc:spChg chg="add mod">
          <ac:chgData name="Eric Mäuer" userId="7d1f0f105e207898" providerId="LiveId" clId="{F5226B49-00E5-4EA0-B0F1-75C09CC1987A}" dt="2018-12-01T10:05:31.404" v="4431" actId="20577"/>
          <ac:spMkLst>
            <pc:docMk/>
            <pc:sldMk cId="2205994343" sldId="263"/>
            <ac:spMk id="78" creationId="{FBD9FC1B-6D4C-4AEE-AFE8-65C6769A2687}"/>
          </ac:spMkLst>
        </pc:spChg>
        <pc:spChg chg="mod">
          <ac:chgData name="Eric Mäuer" userId="7d1f0f105e207898" providerId="LiveId" clId="{F5226B49-00E5-4EA0-B0F1-75C09CC1987A}" dt="2018-12-01T09:46:55.307" v="4145" actId="164"/>
          <ac:spMkLst>
            <pc:docMk/>
            <pc:sldMk cId="2205994343" sldId="263"/>
            <ac:spMk id="80" creationId="{EDB3C1B6-DA0A-4DE5-9191-D2E97A7E0F0E}"/>
          </ac:spMkLst>
        </pc:spChg>
        <pc:spChg chg="add mod">
          <ac:chgData name="Eric Mäuer" userId="7d1f0f105e207898" providerId="LiveId" clId="{F5226B49-00E5-4EA0-B0F1-75C09CC1987A}" dt="2018-12-01T10:05:07.071" v="4381" actId="1036"/>
          <ac:spMkLst>
            <pc:docMk/>
            <pc:sldMk cId="2205994343" sldId="263"/>
            <ac:spMk id="81" creationId="{FA32A1C4-C0E5-4183-898D-C259F71EA438}"/>
          </ac:spMkLst>
        </pc:spChg>
        <pc:spChg chg="add mod">
          <ac:chgData name="Eric Mäuer" userId="7d1f0f105e207898" providerId="LiveId" clId="{F5226B49-00E5-4EA0-B0F1-75C09CC1987A}" dt="2018-12-09T12:40:17.566" v="5790" actId="1076"/>
          <ac:spMkLst>
            <pc:docMk/>
            <pc:sldMk cId="2205994343" sldId="263"/>
            <ac:spMk id="83" creationId="{0D3B7F22-00AC-46EA-BF7C-34AD2787DF80}"/>
          </ac:spMkLst>
        </pc:spChg>
        <pc:spChg chg="add mod">
          <ac:chgData name="Eric Mäuer" userId="7d1f0f105e207898" providerId="LiveId" clId="{F5226B49-00E5-4EA0-B0F1-75C09CC1987A}" dt="2018-12-09T12:41:01.764" v="5800" actId="688"/>
          <ac:spMkLst>
            <pc:docMk/>
            <pc:sldMk cId="2205994343" sldId="263"/>
            <ac:spMk id="85" creationId="{DEDFE199-F87D-4FF2-9CE8-0F2555CEEE34}"/>
          </ac:spMkLst>
        </pc:spChg>
        <pc:spChg chg="mod">
          <ac:chgData name="Eric Mäuer" userId="7d1f0f105e207898" providerId="LiveId" clId="{F5226B49-00E5-4EA0-B0F1-75C09CC1987A}" dt="2018-12-01T09:47:31.527" v="4169" actId="20577"/>
          <ac:spMkLst>
            <pc:docMk/>
            <pc:sldMk cId="2205994343" sldId="263"/>
            <ac:spMk id="90" creationId="{E719308D-6AF8-4298-88E5-7F947A93A972}"/>
          </ac:spMkLst>
        </pc:spChg>
        <pc:spChg chg="del">
          <ac:chgData name="Eric Mäuer" userId="7d1f0f105e207898" providerId="LiveId" clId="{F5226B49-00E5-4EA0-B0F1-75C09CC1987A}" dt="2018-12-01T09:42:39.444" v="4099" actId="478"/>
          <ac:spMkLst>
            <pc:docMk/>
            <pc:sldMk cId="2205994343" sldId="263"/>
            <ac:spMk id="91" creationId="{9817D05D-1538-4FF6-A76E-EF3A67FF9631}"/>
          </ac:spMkLst>
        </pc:spChg>
        <pc:spChg chg="add mod">
          <ac:chgData name="Eric Mäuer" userId="7d1f0f105e207898" providerId="LiveId" clId="{F5226B49-00E5-4EA0-B0F1-75C09CC1987A}" dt="2018-12-09T12:41:18.167" v="5802" actId="1076"/>
          <ac:spMkLst>
            <pc:docMk/>
            <pc:sldMk cId="2205994343" sldId="263"/>
            <ac:spMk id="92" creationId="{FD003E4F-D776-4FFE-8396-3D4DD6DCA8E3}"/>
          </ac:spMkLst>
        </pc:spChg>
        <pc:spChg chg="del">
          <ac:chgData name="Eric Mäuer" userId="7d1f0f105e207898" providerId="LiveId" clId="{F5226B49-00E5-4EA0-B0F1-75C09CC1987A}" dt="2018-12-01T09:42:58.982" v="4108" actId="478"/>
          <ac:spMkLst>
            <pc:docMk/>
            <pc:sldMk cId="2205994343" sldId="263"/>
            <ac:spMk id="113" creationId="{ED54CC9F-0DF2-41C6-8172-BA5CA0E39DAB}"/>
          </ac:spMkLst>
        </pc:spChg>
        <pc:spChg chg="del">
          <ac:chgData name="Eric Mäuer" userId="7d1f0f105e207898" providerId="LiveId" clId="{F5226B49-00E5-4EA0-B0F1-75C09CC1987A}" dt="2018-12-01T09:42:44.246" v="4101" actId="478"/>
          <ac:spMkLst>
            <pc:docMk/>
            <pc:sldMk cId="2205994343" sldId="263"/>
            <ac:spMk id="114" creationId="{AF408EAB-7E8E-45F7-871B-65627F06C5E2}"/>
          </ac:spMkLst>
        </pc:spChg>
        <pc:grpChg chg="add mod">
          <ac:chgData name="Eric Mäuer" userId="7d1f0f105e207898" providerId="LiveId" clId="{F5226B49-00E5-4EA0-B0F1-75C09CC1987A}" dt="2018-12-01T09:47:06.130" v="4146" actId="1076"/>
          <ac:grpSpMkLst>
            <pc:docMk/>
            <pc:sldMk cId="2205994343" sldId="263"/>
            <ac:grpSpMk id="2" creationId="{B11F25A5-FB0F-402C-899C-6777DE79B1EA}"/>
          </ac:grpSpMkLst>
        </pc:grpChg>
        <pc:grpChg chg="add mod">
          <ac:chgData name="Eric Mäuer" userId="7d1f0f105e207898" providerId="LiveId" clId="{F5226B49-00E5-4EA0-B0F1-75C09CC1987A}" dt="2018-12-01T09:51:44.577" v="4251" actId="1076"/>
          <ac:grpSpMkLst>
            <pc:docMk/>
            <pc:sldMk cId="2205994343" sldId="263"/>
            <ac:grpSpMk id="53" creationId="{4D722465-DC38-4B31-BD08-C4B9753E572E}"/>
          </ac:grpSpMkLst>
        </pc:grpChg>
        <pc:grpChg chg="add mod">
          <ac:chgData name="Eric Mäuer" userId="7d1f0f105e207898" providerId="LiveId" clId="{F5226B49-00E5-4EA0-B0F1-75C09CC1987A}" dt="2018-12-01T09:53:45.832" v="4310" actId="1076"/>
          <ac:grpSpMkLst>
            <pc:docMk/>
            <pc:sldMk cId="2205994343" sldId="263"/>
            <ac:grpSpMk id="61" creationId="{F037ACA4-75A8-43DB-8182-DF640FA80179}"/>
          </ac:grpSpMkLst>
        </pc:grpChg>
        <pc:grpChg chg="del">
          <ac:chgData name="Eric Mäuer" userId="7d1f0f105e207898" providerId="LiveId" clId="{F5226B49-00E5-4EA0-B0F1-75C09CC1987A}" dt="2018-12-01T09:42:46.008" v="4102" actId="478"/>
          <ac:grpSpMkLst>
            <pc:docMk/>
            <pc:sldMk cId="2205994343" sldId="263"/>
            <ac:grpSpMk id="127" creationId="{90E9717A-5ECB-453C-8DFA-71B36E770BAB}"/>
          </ac:grpSpMkLst>
        </pc:grpChg>
        <pc:grpChg chg="del">
          <ac:chgData name="Eric Mäuer" userId="7d1f0f105e207898" providerId="LiveId" clId="{F5226B49-00E5-4EA0-B0F1-75C09CC1987A}" dt="2018-12-01T09:42:58.982" v="4108" actId="478"/>
          <ac:grpSpMkLst>
            <pc:docMk/>
            <pc:sldMk cId="2205994343" sldId="263"/>
            <ac:grpSpMk id="128" creationId="{5F475B44-1369-417A-B3EE-BEBEF888844F}"/>
          </ac:grpSpMkLst>
        </pc:grpChg>
        <pc:cxnChg chg="del mod">
          <ac:chgData name="Eric Mäuer" userId="7d1f0f105e207898" providerId="LiveId" clId="{F5226B49-00E5-4EA0-B0F1-75C09CC1987A}" dt="2018-12-01T09:42:58.982" v="4108" actId="478"/>
          <ac:cxnSpMkLst>
            <pc:docMk/>
            <pc:sldMk cId="2205994343" sldId="263"/>
            <ac:cxnSpMk id="27" creationId="{88553D11-4C69-4C96-834C-C310433C2179}"/>
          </ac:cxnSpMkLst>
        </pc:cxnChg>
        <pc:cxnChg chg="del mod">
          <ac:chgData name="Eric Mäuer" userId="7d1f0f105e207898" providerId="LiveId" clId="{F5226B49-00E5-4EA0-B0F1-75C09CC1987A}" dt="2018-12-01T09:42:58.982" v="4108" actId="478"/>
          <ac:cxnSpMkLst>
            <pc:docMk/>
            <pc:sldMk cId="2205994343" sldId="263"/>
            <ac:cxnSpMk id="28" creationId="{87B82648-DBD1-49EF-9311-647CBE809BA7}"/>
          </ac:cxnSpMkLst>
        </pc:cxnChg>
        <pc:cxnChg chg="add mod">
          <ac:chgData name="Eric Mäuer" userId="7d1f0f105e207898" providerId="LiveId" clId="{F5226B49-00E5-4EA0-B0F1-75C09CC1987A}" dt="2018-12-01T09:46:55.307" v="4145" actId="164"/>
          <ac:cxnSpMkLst>
            <pc:docMk/>
            <pc:sldMk cId="2205994343" sldId="263"/>
            <ac:cxnSpMk id="35" creationId="{A8127972-44BA-475C-B86C-ABFCB7D17E2C}"/>
          </ac:cxnSpMkLst>
        </pc:cxnChg>
        <pc:cxnChg chg="mod">
          <ac:chgData name="Eric Mäuer" userId="7d1f0f105e207898" providerId="LiveId" clId="{F5226B49-00E5-4EA0-B0F1-75C09CC1987A}" dt="2018-12-01T09:49:14.623" v="4199" actId="14100"/>
          <ac:cxnSpMkLst>
            <pc:docMk/>
            <pc:sldMk cId="2205994343" sldId="263"/>
            <ac:cxnSpMk id="37" creationId="{F4BB8994-85EF-40C1-9F07-55F1006AB184}"/>
          </ac:cxnSpMkLst>
        </pc:cxnChg>
        <pc:cxnChg chg="add mod">
          <ac:chgData name="Eric Mäuer" userId="7d1f0f105e207898" providerId="LiveId" clId="{F5226B49-00E5-4EA0-B0F1-75C09CC1987A}" dt="2018-12-09T12:41:47.788" v="5807" actId="14100"/>
          <ac:cxnSpMkLst>
            <pc:docMk/>
            <pc:sldMk cId="2205994343" sldId="263"/>
            <ac:cxnSpMk id="40" creationId="{1918144A-D710-413F-979D-F5EB28DEA3E2}"/>
          </ac:cxnSpMkLst>
        </pc:cxnChg>
        <pc:cxnChg chg="add mod">
          <ac:chgData name="Eric Mäuer" userId="7d1f0f105e207898" providerId="LiveId" clId="{F5226B49-00E5-4EA0-B0F1-75C09CC1987A}" dt="2018-12-01T09:49:22.597" v="4202" actId="14100"/>
          <ac:cxnSpMkLst>
            <pc:docMk/>
            <pc:sldMk cId="2205994343" sldId="263"/>
            <ac:cxnSpMk id="48" creationId="{720E3370-B911-4AC6-A2D5-A2B5DEA057CE}"/>
          </ac:cxnSpMkLst>
        </pc:cxnChg>
        <pc:cxnChg chg="add mod">
          <ac:chgData name="Eric Mäuer" userId="7d1f0f105e207898" providerId="LiveId" clId="{F5226B49-00E5-4EA0-B0F1-75C09CC1987A}" dt="2018-12-01T09:51:44.577" v="4251" actId="1076"/>
          <ac:cxnSpMkLst>
            <pc:docMk/>
            <pc:sldMk cId="2205994343" sldId="263"/>
            <ac:cxnSpMk id="56" creationId="{84A97E0F-0B62-437F-B5C6-117E408BB1E3}"/>
          </ac:cxnSpMkLst>
        </pc:cxnChg>
        <pc:cxnChg chg="del mod">
          <ac:chgData name="Eric Mäuer" userId="7d1f0f105e207898" providerId="LiveId" clId="{F5226B49-00E5-4EA0-B0F1-75C09CC1987A}" dt="2018-12-01T09:42:51.450" v="4106" actId="478"/>
          <ac:cxnSpMkLst>
            <pc:docMk/>
            <pc:sldMk cId="2205994343" sldId="263"/>
            <ac:cxnSpMk id="60" creationId="{14AC2023-4C32-4428-9A91-A00FF1E35207}"/>
          </ac:cxnSpMkLst>
        </pc:cxnChg>
        <pc:cxnChg chg="add mod">
          <ac:chgData name="Eric Mäuer" userId="7d1f0f105e207898" providerId="LiveId" clId="{F5226B49-00E5-4EA0-B0F1-75C09CC1987A}" dt="2018-12-01T09:53:51.355" v="4311" actId="14100"/>
          <ac:cxnSpMkLst>
            <pc:docMk/>
            <pc:sldMk cId="2205994343" sldId="263"/>
            <ac:cxnSpMk id="64" creationId="{0ABFF693-AAA6-42A5-8B25-88D715EE4DB4}"/>
          </ac:cxnSpMkLst>
        </pc:cxnChg>
        <pc:cxnChg chg="del mod">
          <ac:chgData name="Eric Mäuer" userId="7d1f0f105e207898" providerId="LiveId" clId="{F5226B49-00E5-4EA0-B0F1-75C09CC1987A}" dt="2018-12-01T09:42:50.536" v="4105" actId="478"/>
          <ac:cxnSpMkLst>
            <pc:docMk/>
            <pc:sldMk cId="2205994343" sldId="263"/>
            <ac:cxnSpMk id="70" creationId="{53F1F744-AB9C-4126-A79E-9A49AAE7A944}"/>
          </ac:cxnSpMkLst>
        </pc:cxnChg>
        <pc:cxnChg chg="add mod">
          <ac:chgData name="Eric Mäuer" userId="7d1f0f105e207898" providerId="LiveId" clId="{F5226B49-00E5-4EA0-B0F1-75C09CC1987A}" dt="2018-12-01T10:00:06.759" v="4319" actId="1076"/>
          <ac:cxnSpMkLst>
            <pc:docMk/>
            <pc:sldMk cId="2205994343" sldId="263"/>
            <ac:cxnSpMk id="72" creationId="{5B63631D-01C6-4AB4-A99E-C06B59CA2BB6}"/>
          </ac:cxnSpMkLst>
        </pc:cxnChg>
        <pc:cxnChg chg="add mod">
          <ac:chgData name="Eric Mäuer" userId="7d1f0f105e207898" providerId="LiveId" clId="{F5226B49-00E5-4EA0-B0F1-75C09CC1987A}" dt="2018-12-01T10:04:54.055" v="4378" actId="14100"/>
          <ac:cxnSpMkLst>
            <pc:docMk/>
            <pc:sldMk cId="2205994343" sldId="263"/>
            <ac:cxnSpMk id="79" creationId="{D1283783-8C04-4530-AC34-8E3C5FD15E1D}"/>
          </ac:cxnSpMkLst>
        </pc:cxnChg>
        <pc:cxnChg chg="add mod">
          <ac:chgData name="Eric Mäuer" userId="7d1f0f105e207898" providerId="LiveId" clId="{F5226B49-00E5-4EA0-B0F1-75C09CC1987A}" dt="2018-12-09T12:40:29.893" v="5794" actId="14100"/>
          <ac:cxnSpMkLst>
            <pc:docMk/>
            <pc:sldMk cId="2205994343" sldId="263"/>
            <ac:cxnSpMk id="84" creationId="{E07A4A57-58E1-4E81-A8F7-1312D9659516}"/>
          </ac:cxnSpMkLst>
        </pc:cxnChg>
        <pc:cxnChg chg="add mod">
          <ac:chgData name="Eric Mäuer" userId="7d1f0f105e207898" providerId="LiveId" clId="{F5226B49-00E5-4EA0-B0F1-75C09CC1987A}" dt="2018-12-09T12:40:25.192" v="5792" actId="14100"/>
          <ac:cxnSpMkLst>
            <pc:docMk/>
            <pc:sldMk cId="2205994343" sldId="263"/>
            <ac:cxnSpMk id="87" creationId="{4FB213A2-3DA9-426A-92BC-E0ED202E8F70}"/>
          </ac:cxnSpMkLst>
        </pc:cxnChg>
        <pc:cxnChg chg="del mod">
          <ac:chgData name="Eric Mäuer" userId="7d1f0f105e207898" providerId="LiveId" clId="{F5226B49-00E5-4EA0-B0F1-75C09CC1987A}" dt="2018-12-01T09:42:41.508" v="4100" actId="478"/>
          <ac:cxnSpMkLst>
            <pc:docMk/>
            <pc:sldMk cId="2205994343" sldId="263"/>
            <ac:cxnSpMk id="103" creationId="{74B58D17-4F42-4681-9C5D-9C9DF83B7797}"/>
          </ac:cxnSpMkLst>
        </pc:cxnChg>
        <pc:cxnChg chg="del mod">
          <ac:chgData name="Eric Mäuer" userId="7d1f0f105e207898" providerId="LiveId" clId="{F5226B49-00E5-4EA0-B0F1-75C09CC1987A}" dt="2018-12-01T09:42:58.982" v="4108" actId="478"/>
          <ac:cxnSpMkLst>
            <pc:docMk/>
            <pc:sldMk cId="2205994343" sldId="263"/>
            <ac:cxnSpMk id="107" creationId="{78585B99-8DF7-4B2F-A6CB-80DAAD258D9F}"/>
          </ac:cxnSpMkLst>
        </pc:cxnChg>
        <pc:cxnChg chg="del mod">
          <ac:chgData name="Eric Mäuer" userId="7d1f0f105e207898" providerId="LiveId" clId="{F5226B49-00E5-4EA0-B0F1-75C09CC1987A}" dt="2018-12-01T09:42:47.172" v="4103" actId="478"/>
          <ac:cxnSpMkLst>
            <pc:docMk/>
            <pc:sldMk cId="2205994343" sldId="263"/>
            <ac:cxnSpMk id="130" creationId="{FE6FC48C-9638-405B-BBCB-BC44C01289F8}"/>
          </ac:cxnSpMkLst>
        </pc:cxnChg>
        <pc:cxnChg chg="del mod">
          <ac:chgData name="Eric Mäuer" userId="7d1f0f105e207898" providerId="LiveId" clId="{F5226B49-00E5-4EA0-B0F1-75C09CC1987A}" dt="2018-12-01T09:42:58.982" v="4108" actId="478"/>
          <ac:cxnSpMkLst>
            <pc:docMk/>
            <pc:sldMk cId="2205994343" sldId="263"/>
            <ac:cxnSpMk id="131" creationId="{B693E297-6644-40DF-AC7C-8A26E29F54B4}"/>
          </ac:cxnSpMkLst>
        </pc:cxnChg>
      </pc:sldChg>
      <pc:sldChg chg="addSp delSp modSp add setBg">
        <pc:chgData name="Eric Mäuer" userId="7d1f0f105e207898" providerId="LiveId" clId="{F5226B49-00E5-4EA0-B0F1-75C09CC1987A}" dt="2018-12-09T12:33:59.257" v="5770" actId="20577"/>
        <pc:sldMkLst>
          <pc:docMk/>
          <pc:sldMk cId="2668575664" sldId="264"/>
        </pc:sldMkLst>
        <pc:spChg chg="mod">
          <ac:chgData name="Eric Mäuer" userId="7d1f0f105e207898" providerId="LiveId" clId="{F5226B49-00E5-4EA0-B0F1-75C09CC1987A}" dt="2018-12-09T09:44:43.844" v="5077" actId="14100"/>
          <ac:spMkLst>
            <pc:docMk/>
            <pc:sldMk cId="2668575664" sldId="264"/>
            <ac:spMk id="5" creationId="{2251D866-1674-4FF3-A761-A5625D180D08}"/>
          </ac:spMkLst>
        </pc:spChg>
        <pc:spChg chg="mod">
          <ac:chgData name="Eric Mäuer" userId="7d1f0f105e207898" providerId="LiveId" clId="{F5226B49-00E5-4EA0-B0F1-75C09CC1987A}" dt="2018-12-09T09:44:39.952" v="5076" actId="1076"/>
          <ac:spMkLst>
            <pc:docMk/>
            <pc:sldMk cId="2668575664" sldId="264"/>
            <ac:spMk id="6" creationId="{871700EE-662B-492F-B49C-CE522281CCAB}"/>
          </ac:spMkLst>
        </pc:spChg>
        <pc:spChg chg="mod">
          <ac:chgData name="Eric Mäuer" userId="7d1f0f105e207898" providerId="LiveId" clId="{F5226B49-00E5-4EA0-B0F1-75C09CC1987A}" dt="2018-12-09T09:44:39.952" v="5076" actId="1076"/>
          <ac:spMkLst>
            <pc:docMk/>
            <pc:sldMk cId="2668575664" sldId="264"/>
            <ac:spMk id="7" creationId="{8E0304B1-CDFC-42A3-98D5-E97861BB5912}"/>
          </ac:spMkLst>
        </pc:spChg>
        <pc:spChg chg="add 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11" creationId="{0648A9DE-9E2E-4D8E-AE54-17AC27C33837}"/>
          </ac:spMkLst>
        </pc:spChg>
        <pc:spChg chg="add 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12" creationId="{1396CFE4-022F-4522-A69A-5D99B369CD0E}"/>
          </ac:spMkLst>
        </pc:spChg>
        <pc:spChg chg="add 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14" creationId="{0E161B0E-DF4D-422A-BD22-255C5274D6B0}"/>
          </ac:spMkLst>
        </pc:spChg>
        <pc:spChg chg="add mod">
          <ac:chgData name="Eric Mäuer" userId="7d1f0f105e207898" providerId="LiveId" clId="{F5226B49-00E5-4EA0-B0F1-75C09CC1987A}" dt="2018-12-09T12:33:59.257" v="5770" actId="20577"/>
          <ac:spMkLst>
            <pc:docMk/>
            <pc:sldMk cId="2668575664" sldId="264"/>
            <ac:spMk id="15" creationId="{D7FD5B28-7E5B-4CB8-9BCD-B7BA2D8161FD}"/>
          </ac:spMkLst>
        </pc:spChg>
        <pc:spChg chg="add mod">
          <ac:chgData name="Eric Mäuer" userId="7d1f0f105e207898" providerId="LiveId" clId="{F5226B49-00E5-4EA0-B0F1-75C09CC1987A}" dt="2018-12-09T12:33:38.865" v="5718" actId="571"/>
          <ac:spMkLst>
            <pc:docMk/>
            <pc:sldMk cId="2668575664" sldId="264"/>
            <ac:spMk id="17" creationId="{4BE2871F-7C63-42E9-9CB7-F6B345D80D80}"/>
          </ac:spMkLst>
        </pc:spChg>
        <pc:spChg chg="add 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18" creationId="{5A3DCFAF-E7BD-4496-91E8-7598F724D3CD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38" creationId="{B1EDF1C9-77B3-468A-AA6F-981C996FEB73}"/>
          </ac:spMkLst>
        </pc:spChg>
        <pc:spChg chg="add 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39" creationId="{B35F890D-3BF7-4F47-838F-192DACE44755}"/>
          </ac:spMkLst>
        </pc:spChg>
        <pc:spChg chg="add 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41" creationId="{71324C78-C467-44CF-A33D-354FB10F106D}"/>
          </ac:spMkLst>
        </pc:spChg>
        <pc:spChg chg="add 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42" creationId="{06A8CCA2-E473-408D-9E35-68FC71AD82AE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52" creationId="{78383E4C-8158-4649-AF2D-D22AD5491C85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66" creationId="{E2E60A56-4397-4BD0-8D0B-9310E531574E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71" creationId="{2D391C60-18E3-4F08-8ACE-EE0B29E8C406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75" creationId="{DB718B5B-7230-491B-916D-A214358697BF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78" creationId="{FBD9FC1B-6D4C-4AEE-AFE8-65C6769A2687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81" creationId="{FA32A1C4-C0E5-4183-898D-C259F71EA438}"/>
          </ac:spMkLst>
        </pc:spChg>
        <pc:spChg chg="mod">
          <ac:chgData name="Eric Mäuer" userId="7d1f0f105e207898" providerId="LiveId" clId="{F5226B49-00E5-4EA0-B0F1-75C09CC1987A}" dt="2018-12-09T09:44:53.037" v="5078" actId="1076"/>
          <ac:spMkLst>
            <pc:docMk/>
            <pc:sldMk cId="2668575664" sldId="264"/>
            <ac:spMk id="83" creationId="{0D3B7F22-00AC-46EA-BF7C-34AD2787DF80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85" creationId="{DEDFE199-F87D-4FF2-9CE8-0F2555CEEE34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90" creationId="{E719308D-6AF8-4298-88E5-7F947A93A972}"/>
          </ac:spMkLst>
        </pc:spChg>
        <pc:spChg chg="del">
          <ac:chgData name="Eric Mäuer" userId="7d1f0f105e207898" providerId="LiveId" clId="{F5226B49-00E5-4EA0-B0F1-75C09CC1987A}" dt="2018-12-01T10:22:42.875" v="4561" actId="478"/>
          <ac:spMkLst>
            <pc:docMk/>
            <pc:sldMk cId="2668575664" sldId="264"/>
            <ac:spMk id="92" creationId="{FD003E4F-D776-4FFE-8396-3D4DD6DCA8E3}"/>
          </ac:spMkLst>
        </pc:spChg>
        <pc:grpChg chg="del">
          <ac:chgData name="Eric Mäuer" userId="7d1f0f105e207898" providerId="LiveId" clId="{F5226B49-00E5-4EA0-B0F1-75C09CC1987A}" dt="2018-12-01T10:22:42.875" v="4561" actId="478"/>
          <ac:grpSpMkLst>
            <pc:docMk/>
            <pc:sldMk cId="2668575664" sldId="264"/>
            <ac:grpSpMk id="2" creationId="{B11F25A5-FB0F-402C-899C-6777DE79B1EA}"/>
          </ac:grpSpMkLst>
        </pc:grpChg>
        <pc:grpChg chg="del">
          <ac:chgData name="Eric Mäuer" userId="7d1f0f105e207898" providerId="LiveId" clId="{F5226B49-00E5-4EA0-B0F1-75C09CC1987A}" dt="2018-12-01T10:22:42.875" v="4561" actId="478"/>
          <ac:grpSpMkLst>
            <pc:docMk/>
            <pc:sldMk cId="2668575664" sldId="264"/>
            <ac:grpSpMk id="53" creationId="{4D722465-DC38-4B31-BD08-C4B9753E572E}"/>
          </ac:grpSpMkLst>
        </pc:grpChg>
        <pc:grpChg chg="del">
          <ac:chgData name="Eric Mäuer" userId="7d1f0f105e207898" providerId="LiveId" clId="{F5226B49-00E5-4EA0-B0F1-75C09CC1987A}" dt="2018-12-01T10:22:42.875" v="4561" actId="478"/>
          <ac:grpSpMkLst>
            <pc:docMk/>
            <pc:sldMk cId="2668575664" sldId="264"/>
            <ac:grpSpMk id="61" creationId="{F037ACA4-75A8-43DB-8182-DF640FA80179}"/>
          </ac:grpSpMkLst>
        </pc:grpChg>
        <pc:cxnChg chg="add mod">
          <ac:chgData name="Eric Mäuer" userId="7d1f0f105e207898" providerId="LiveId" clId="{F5226B49-00E5-4EA0-B0F1-75C09CC1987A}" dt="2018-12-09T09:44:53.037" v="5078" actId="1076"/>
          <ac:cxnSpMkLst>
            <pc:docMk/>
            <pc:sldMk cId="2668575664" sldId="264"/>
            <ac:cxnSpMk id="13" creationId="{885A243F-5400-4949-BCD0-B13FB3D1E377}"/>
          </ac:cxnSpMkLst>
        </pc:cxnChg>
        <pc:cxnChg chg="add mod">
          <ac:chgData name="Eric Mäuer" userId="7d1f0f105e207898" providerId="LiveId" clId="{F5226B49-00E5-4EA0-B0F1-75C09CC1987A}" dt="2018-12-09T12:33:42.453" v="5719" actId="14100"/>
          <ac:cxnSpMkLst>
            <pc:docMk/>
            <pc:sldMk cId="2668575664" sldId="264"/>
            <ac:cxnSpMk id="16" creationId="{38BEB843-18A6-45B2-83D5-B11B4B87AE3A}"/>
          </ac:cxnSpMkLst>
        </pc:cxnChg>
        <pc:cxnChg chg="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35" creationId="{A8127972-44BA-475C-B86C-ABFCB7D17E2C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37" creationId="{F4BB8994-85EF-40C1-9F07-55F1006AB184}"/>
          </ac:cxnSpMkLst>
        </pc:cxnChg>
        <pc:cxnChg chg="add mod">
          <ac:chgData name="Eric Mäuer" userId="7d1f0f105e207898" providerId="LiveId" clId="{F5226B49-00E5-4EA0-B0F1-75C09CC1987A}" dt="2018-12-09T09:44:53.037" v="5078" actId="1076"/>
          <ac:cxnSpMkLst>
            <pc:docMk/>
            <pc:sldMk cId="2668575664" sldId="264"/>
            <ac:cxnSpMk id="40" creationId="{98DF920B-BF00-40CE-8D96-4554CBF5E1AB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48" creationId="{720E3370-B911-4AC6-A2D5-A2B5DEA057CE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56" creationId="{84A97E0F-0B62-437F-B5C6-117E408BB1E3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64" creationId="{0ABFF693-AAA6-42A5-8B25-88D715EE4DB4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72" creationId="{5B63631D-01C6-4AB4-A99E-C06B59CA2BB6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79" creationId="{D1283783-8C04-4530-AC34-8E3C5FD15E1D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84" creationId="{E07A4A57-58E1-4E81-A8F7-1312D9659516}"/>
          </ac:cxnSpMkLst>
        </pc:cxnChg>
        <pc:cxnChg chg="del mod">
          <ac:chgData name="Eric Mäuer" userId="7d1f0f105e207898" providerId="LiveId" clId="{F5226B49-00E5-4EA0-B0F1-75C09CC1987A}" dt="2018-12-01T10:22:42.875" v="4561" actId="478"/>
          <ac:cxnSpMkLst>
            <pc:docMk/>
            <pc:sldMk cId="2668575664" sldId="264"/>
            <ac:cxnSpMk id="87" creationId="{4FB213A2-3DA9-426A-92BC-E0ED202E8F70}"/>
          </ac:cxnSpMkLst>
        </pc:cxnChg>
      </pc:sldChg>
      <pc:sldChg chg="addSp delSp modSp add del">
        <pc:chgData name="Eric Mäuer" userId="7d1f0f105e207898" providerId="LiveId" clId="{F5226B49-00E5-4EA0-B0F1-75C09CC1987A}" dt="2018-12-11T08:56:38.782" v="5918" actId="2696"/>
        <pc:sldMkLst>
          <pc:docMk/>
          <pc:sldMk cId="2677225652" sldId="265"/>
        </pc:sldMkLst>
        <pc:spChg chg="mod">
          <ac:chgData name="Eric Mäuer" userId="7d1f0f105e207898" providerId="LiveId" clId="{F5226B49-00E5-4EA0-B0F1-75C09CC1987A}" dt="2018-12-02T13:19:26.387" v="4951" actId="20577"/>
          <ac:spMkLst>
            <pc:docMk/>
            <pc:sldMk cId="2677225652" sldId="265"/>
            <ac:spMk id="7" creationId="{14C5B382-E087-439C-9B3C-92C2D2E15046}"/>
          </ac:spMkLst>
        </pc:spChg>
        <pc:spChg chg="mod">
          <ac:chgData name="Eric Mäuer" userId="7d1f0f105e207898" providerId="LiveId" clId="{F5226B49-00E5-4EA0-B0F1-75C09CC1987A}" dt="2018-12-02T13:09:16.220" v="4721" actId="20577"/>
          <ac:spMkLst>
            <pc:docMk/>
            <pc:sldMk cId="2677225652" sldId="265"/>
            <ac:spMk id="12" creationId="{8AFD181D-6416-4EEB-8A7B-B6F398FB9346}"/>
          </ac:spMkLst>
        </pc:spChg>
        <pc:spChg chg="add mod">
          <ac:chgData name="Eric Mäuer" userId="7d1f0f105e207898" providerId="LiveId" clId="{F5226B49-00E5-4EA0-B0F1-75C09CC1987A}" dt="2018-12-09T12:50:45.284" v="5905" actId="1076"/>
          <ac:spMkLst>
            <pc:docMk/>
            <pc:sldMk cId="2677225652" sldId="265"/>
            <ac:spMk id="23" creationId="{BB6236AD-F98F-46EB-B770-FE8A43F66814}"/>
          </ac:spMkLst>
        </pc:spChg>
        <pc:graphicFrameChg chg="del">
          <ac:chgData name="Eric Mäuer" userId="7d1f0f105e207898" providerId="LiveId" clId="{F5226B49-00E5-4EA0-B0F1-75C09CC1987A}" dt="2018-12-02T13:08:58.634" v="4701" actId="478"/>
          <ac:graphicFrameMkLst>
            <pc:docMk/>
            <pc:sldMk cId="2677225652" sldId="265"/>
            <ac:graphicFrameMk id="9" creationId="{9674102E-921F-4E36-87BE-E600864414E9}"/>
          </ac:graphicFrameMkLst>
        </pc:graphicFrameChg>
        <pc:graphicFrameChg chg="del">
          <ac:chgData name="Eric Mäuer" userId="7d1f0f105e207898" providerId="LiveId" clId="{F5226B49-00E5-4EA0-B0F1-75C09CC1987A}" dt="2018-12-02T13:08:58.634" v="4701" actId="478"/>
          <ac:graphicFrameMkLst>
            <pc:docMk/>
            <pc:sldMk cId="2677225652" sldId="265"/>
            <ac:graphicFrameMk id="21" creationId="{EEB8192E-5021-4EDC-821C-FF48708A6490}"/>
          </ac:graphicFrameMkLst>
        </pc:graphicFrameChg>
        <pc:graphicFrameChg chg="del">
          <ac:chgData name="Eric Mäuer" userId="7d1f0f105e207898" providerId="LiveId" clId="{F5226B49-00E5-4EA0-B0F1-75C09CC1987A}" dt="2018-12-02T13:08:58.634" v="4701" actId="478"/>
          <ac:graphicFrameMkLst>
            <pc:docMk/>
            <pc:sldMk cId="2677225652" sldId="265"/>
            <ac:graphicFrameMk id="68" creationId="{257454E9-3630-4502-97B6-707213484B57}"/>
          </ac:graphicFrameMkLst>
        </pc:graphicFrameChg>
        <pc:graphicFrameChg chg="del">
          <ac:chgData name="Eric Mäuer" userId="7d1f0f105e207898" providerId="LiveId" clId="{F5226B49-00E5-4EA0-B0F1-75C09CC1987A}" dt="2018-12-02T13:08:58.634" v="4701" actId="478"/>
          <ac:graphicFrameMkLst>
            <pc:docMk/>
            <pc:sldMk cId="2677225652" sldId="265"/>
            <ac:graphicFrameMk id="71" creationId="{33E5A9B4-F5FF-4617-88AA-B0C380C01D9F}"/>
          </ac:graphicFrameMkLst>
        </pc:graphicFrameChg>
        <pc:picChg chg="del">
          <ac:chgData name="Eric Mäuer" userId="7d1f0f105e207898" providerId="LiveId" clId="{F5226B49-00E5-4EA0-B0F1-75C09CC1987A}" dt="2018-12-02T13:08:58.634" v="4701" actId="478"/>
          <ac:picMkLst>
            <pc:docMk/>
            <pc:sldMk cId="2677225652" sldId="265"/>
            <ac:picMk id="3" creationId="{FA30F870-ADEB-437D-958A-CB78B49FA8E2}"/>
          </ac:picMkLst>
        </pc:picChg>
        <pc:picChg chg="mod">
          <ac:chgData name="Eric Mäuer" userId="7d1f0f105e207898" providerId="LiveId" clId="{F5226B49-00E5-4EA0-B0F1-75C09CC1987A}" dt="2018-12-02T13:12:25.902" v="4781" actId="207"/>
          <ac:picMkLst>
            <pc:docMk/>
            <pc:sldMk cId="2677225652" sldId="265"/>
            <ac:picMk id="8" creationId="{9B383C30-1422-4D3F-B54E-CA3A05942CE6}"/>
          </ac:picMkLst>
        </pc:picChg>
        <pc:picChg chg="add mod">
          <ac:chgData name="Eric Mäuer" userId="7d1f0f105e207898" providerId="LiveId" clId="{F5226B49-00E5-4EA0-B0F1-75C09CC1987A}" dt="2018-12-02T13:13:01.800" v="4785" actId="207"/>
          <ac:picMkLst>
            <pc:docMk/>
            <pc:sldMk cId="2677225652" sldId="265"/>
            <ac:picMk id="22" creationId="{27D01A61-25CB-45A4-9938-D929564B9175}"/>
          </ac:picMkLst>
        </pc:pic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19" creationId="{AC0A7E2A-2E69-4086-BB72-C46596E83A26}"/>
          </ac:cxnSpMkLst>
        </pc:cxn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29" creationId="{7384D320-6CF3-4458-A852-4A4C2D063D70}"/>
          </ac:cxnSpMkLst>
        </pc:cxn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42" creationId="{3F141A89-5F85-4E00-AC77-A6430BB0135B}"/>
          </ac:cxnSpMkLst>
        </pc:cxn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44" creationId="{8AE293C7-AC08-4DD7-A408-A6F36335AF93}"/>
          </ac:cxnSpMkLst>
        </pc:cxn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45" creationId="{292DFABB-397A-4DBF-B430-543B5F503E44}"/>
          </ac:cxnSpMkLst>
        </pc:cxn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72" creationId="{6C0FA01E-8B81-401D-A0EB-BDACAFCD5037}"/>
          </ac:cxnSpMkLst>
        </pc:cxn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76" creationId="{CC1D2B07-6D6D-4780-BD0C-8105156196D8}"/>
          </ac:cxnSpMkLst>
        </pc:cxnChg>
        <pc:cxnChg chg="del">
          <ac:chgData name="Eric Mäuer" userId="7d1f0f105e207898" providerId="LiveId" clId="{F5226B49-00E5-4EA0-B0F1-75C09CC1987A}" dt="2018-12-02T13:08:58.634" v="4701" actId="478"/>
          <ac:cxnSpMkLst>
            <pc:docMk/>
            <pc:sldMk cId="2677225652" sldId="265"/>
            <ac:cxnSpMk id="77" creationId="{99CCAD18-7CA4-4C27-AE64-074C6CDBF7A0}"/>
          </ac:cxnSpMkLst>
        </pc:cxnChg>
      </pc:sldChg>
      <pc:sldChg chg="delSp modSp add ord">
        <pc:chgData name="Eric Mäuer" userId="7d1f0f105e207898" providerId="LiveId" clId="{F5226B49-00E5-4EA0-B0F1-75C09CC1987A}" dt="2018-12-04T07:15:54.665" v="5008" actId="12788"/>
        <pc:sldMkLst>
          <pc:docMk/>
          <pc:sldMk cId="1200116538" sldId="267"/>
        </pc:sldMkLst>
        <pc:spChg chg="mod">
          <ac:chgData name="Eric Mäuer" userId="7d1f0f105e207898" providerId="LiveId" clId="{F5226B49-00E5-4EA0-B0F1-75C09CC1987A}" dt="2018-12-04T07:14:22.409" v="5001" actId="20577"/>
          <ac:spMkLst>
            <pc:docMk/>
            <pc:sldMk cId="1200116538" sldId="267"/>
            <ac:spMk id="7" creationId="{14C5B382-E087-439C-9B3C-92C2D2E15046}"/>
          </ac:spMkLst>
        </pc:spChg>
        <pc:spChg chg="del">
          <ac:chgData name="Eric Mäuer" userId="7d1f0f105e207898" providerId="LiveId" clId="{F5226B49-00E5-4EA0-B0F1-75C09CC1987A}" dt="2018-12-04T07:14:27.036" v="5002" actId="478"/>
          <ac:spMkLst>
            <pc:docMk/>
            <pc:sldMk cId="1200116538" sldId="267"/>
            <ac:spMk id="9" creationId="{08A9864C-33AF-4071-BFC3-93A2DD55D00A}"/>
          </ac:spMkLst>
        </pc:spChg>
        <pc:spChg chg="mod">
          <ac:chgData name="Eric Mäuer" userId="7d1f0f105e207898" providerId="LiveId" clId="{F5226B49-00E5-4EA0-B0F1-75C09CC1987A}" dt="2018-12-04T07:14:17.702" v="4992" actId="207"/>
          <ac:spMkLst>
            <pc:docMk/>
            <pc:sldMk cId="1200116538" sldId="267"/>
            <ac:spMk id="12" creationId="{8AFD181D-6416-4EEB-8A7B-B6F398FB9346}"/>
          </ac:spMkLst>
        </pc:spChg>
        <pc:picChg chg="mod">
          <ac:chgData name="Eric Mäuer" userId="7d1f0f105e207898" providerId="LiveId" clId="{F5226B49-00E5-4EA0-B0F1-75C09CC1987A}" dt="2018-12-04T07:15:54.665" v="5008" actId="12788"/>
          <ac:picMkLst>
            <pc:docMk/>
            <pc:sldMk cId="1200116538" sldId="267"/>
            <ac:picMk id="10" creationId="{61315C80-195D-4008-A836-6E363FB43DDD}"/>
          </ac:picMkLst>
        </pc:picChg>
      </pc:sldChg>
      <pc:sldChg chg="addSp delSp modSp add">
        <pc:chgData name="Eric Mäuer" userId="7d1f0f105e207898" providerId="LiveId" clId="{F5226B49-00E5-4EA0-B0F1-75C09CC1987A}" dt="2018-12-12T14:48:43.883" v="6827" actId="1076"/>
        <pc:sldMkLst>
          <pc:docMk/>
          <pc:sldMk cId="82685577" sldId="268"/>
        </pc:sldMkLst>
        <pc:spChg chg="add del mod">
          <ac:chgData name="Eric Mäuer" userId="7d1f0f105e207898" providerId="LiveId" clId="{F5226B49-00E5-4EA0-B0F1-75C09CC1987A}" dt="2018-12-12T13:44:36.898" v="6029" actId="478"/>
          <ac:spMkLst>
            <pc:docMk/>
            <pc:sldMk cId="82685577" sldId="268"/>
            <ac:spMk id="2" creationId="{D316615F-362E-46BC-A011-4C3D9B27CF83}"/>
          </ac:spMkLst>
        </pc:spChg>
        <pc:spChg chg="mod">
          <ac:chgData name="Eric Mäuer" userId="7d1f0f105e207898" providerId="LiveId" clId="{F5226B49-00E5-4EA0-B0F1-75C09CC1987A}" dt="2018-12-12T13:45:53.762" v="6052" actId="20577"/>
          <ac:spMkLst>
            <pc:docMk/>
            <pc:sldMk cId="82685577" sldId="268"/>
            <ac:spMk id="7" creationId="{14C5B382-E087-439C-9B3C-92C2D2E15046}"/>
          </ac:spMkLst>
        </pc:spChg>
        <pc:spChg chg="add del">
          <ac:chgData name="Eric Mäuer" userId="7d1f0f105e207898" providerId="LiveId" clId="{F5226B49-00E5-4EA0-B0F1-75C09CC1987A}" dt="2018-12-12T13:44:50.345" v="6033"/>
          <ac:spMkLst>
            <pc:docMk/>
            <pc:sldMk cId="82685577" sldId="268"/>
            <ac:spMk id="9" creationId="{1AD76623-9CAD-4C10-B0C8-584837E57503}"/>
          </ac:spMkLst>
        </pc:spChg>
        <pc:spChg chg="add del">
          <ac:chgData name="Eric Mäuer" userId="7d1f0f105e207898" providerId="LiveId" clId="{F5226B49-00E5-4EA0-B0F1-75C09CC1987A}" dt="2018-12-12T13:44:53.621" v="6035"/>
          <ac:spMkLst>
            <pc:docMk/>
            <pc:sldMk cId="82685577" sldId="268"/>
            <ac:spMk id="10" creationId="{F45E740F-AD31-496A-8FDF-ED2EC495E15D}"/>
          </ac:spMkLst>
        </pc:spChg>
        <pc:spChg chg="mod">
          <ac:chgData name="Eric Mäuer" userId="7d1f0f105e207898" providerId="LiveId" clId="{F5226B49-00E5-4EA0-B0F1-75C09CC1987A}" dt="2018-12-04T07:16:48.531" v="5015" actId="14100"/>
          <ac:spMkLst>
            <pc:docMk/>
            <pc:sldMk cId="82685577" sldId="268"/>
            <ac:spMk id="12" creationId="{8AFD181D-6416-4EEB-8A7B-B6F398FB9346}"/>
          </ac:spMkLst>
        </pc:spChg>
        <pc:spChg chg="add del mod">
          <ac:chgData name="Eric Mäuer" userId="7d1f0f105e207898" providerId="LiveId" clId="{F5226B49-00E5-4EA0-B0F1-75C09CC1987A}" dt="2018-12-12T13:50:19.362" v="6056" actId="478"/>
          <ac:spMkLst>
            <pc:docMk/>
            <pc:sldMk cId="82685577" sldId="268"/>
            <ac:spMk id="14" creationId="{C34F8CC2-6C54-44BA-A52A-10F835E05C7C}"/>
          </ac:spMkLst>
        </pc:spChg>
        <pc:grpChg chg="add del mod">
          <ac:chgData name="Eric Mäuer" userId="7d1f0f105e207898" providerId="LiveId" clId="{F5226B49-00E5-4EA0-B0F1-75C09CC1987A}" dt="2018-12-12T14:48:20.765" v="6825" actId="14826"/>
          <ac:grpSpMkLst>
            <pc:docMk/>
            <pc:sldMk cId="82685577" sldId="268"/>
            <ac:grpSpMk id="19" creationId="{88AAF5BC-8E33-456B-928E-331A58622BBF}"/>
          </ac:grpSpMkLst>
        </pc:grpChg>
        <pc:picChg chg="add del">
          <ac:chgData name="Eric Mäuer" userId="7d1f0f105e207898" providerId="LiveId" clId="{F5226B49-00E5-4EA0-B0F1-75C09CC1987A}" dt="2018-12-12T13:44:45.563" v="6031"/>
          <ac:picMkLst>
            <pc:docMk/>
            <pc:sldMk cId="82685577" sldId="268"/>
            <ac:picMk id="3" creationId="{DA830810-86B4-4AC0-9C23-34DC08912178}"/>
          </ac:picMkLst>
        </pc:picChg>
        <pc:picChg chg="del">
          <ac:chgData name="Eric Mäuer" userId="7d1f0f105e207898" providerId="LiveId" clId="{F5226B49-00E5-4EA0-B0F1-75C09CC1987A}" dt="2018-12-04T07:16:52.537" v="5016" actId="478"/>
          <ac:picMkLst>
            <pc:docMk/>
            <pc:sldMk cId="82685577" sldId="268"/>
            <ac:picMk id="10" creationId="{61315C80-195D-4008-A836-6E363FB43DDD}"/>
          </ac:picMkLst>
        </pc:picChg>
        <pc:picChg chg="add del mod">
          <ac:chgData name="Eric Mäuer" userId="7d1f0f105e207898" providerId="LiveId" clId="{F5226B49-00E5-4EA0-B0F1-75C09CC1987A}" dt="2018-12-12T13:54:37.948" v="6057" actId="478"/>
          <ac:picMkLst>
            <pc:docMk/>
            <pc:sldMk cId="82685577" sldId="268"/>
            <ac:picMk id="13" creationId="{857DC7F9-D4CF-41E2-A55E-AB9771FE3515}"/>
          </ac:picMkLst>
        </pc:picChg>
        <pc:picChg chg="add mod topLvl modCrop">
          <ac:chgData name="Eric Mäuer" userId="7d1f0f105e207898" providerId="LiveId" clId="{F5226B49-00E5-4EA0-B0F1-75C09CC1987A}" dt="2018-12-12T14:44:12.011" v="6621" actId="478"/>
          <ac:picMkLst>
            <pc:docMk/>
            <pc:sldMk cId="82685577" sldId="268"/>
            <ac:picMk id="16" creationId="{05F17FF7-5AD0-4D70-B537-3FC14471233B}"/>
          </ac:picMkLst>
        </pc:picChg>
        <pc:picChg chg="add del mod topLvl modCrop">
          <ac:chgData name="Eric Mäuer" userId="7d1f0f105e207898" providerId="LiveId" clId="{F5226B49-00E5-4EA0-B0F1-75C09CC1987A}" dt="2018-12-12T14:48:43.883" v="6827" actId="1076"/>
          <ac:picMkLst>
            <pc:docMk/>
            <pc:sldMk cId="82685577" sldId="268"/>
            <ac:picMk id="18" creationId="{24538A94-5A95-4F2B-A3AA-4613BA1091C8}"/>
          </ac:picMkLst>
        </pc:picChg>
      </pc:sldChg>
      <pc:sldChg chg="addSp delSp modSp add del setBg">
        <pc:chgData name="Eric Mäuer" userId="7d1f0f105e207898" providerId="LiveId" clId="{F5226B49-00E5-4EA0-B0F1-75C09CC1987A}" dt="2018-12-09T09:53:27.608" v="5269"/>
        <pc:sldMkLst>
          <pc:docMk/>
          <pc:sldMk cId="1299179976" sldId="269"/>
        </pc:sldMkLst>
        <pc:spChg chg="mod">
          <ac:chgData name="Eric Mäuer" userId="7d1f0f105e207898" providerId="LiveId" clId="{F5226B49-00E5-4EA0-B0F1-75C09CC1987A}" dt="2018-12-09T09:49:33.467" v="5186" actId="164"/>
          <ac:spMkLst>
            <pc:docMk/>
            <pc:sldMk cId="1299179976" sldId="269"/>
            <ac:spMk id="5" creationId="{2251D866-1674-4FF3-A761-A5625D180D08}"/>
          </ac:spMkLst>
        </pc:spChg>
        <pc:spChg chg="mod">
          <ac:chgData name="Eric Mäuer" userId="7d1f0f105e207898" providerId="LiveId" clId="{F5226B49-00E5-4EA0-B0F1-75C09CC1987A}" dt="2018-12-09T09:49:33.467" v="5186" actId="164"/>
          <ac:spMkLst>
            <pc:docMk/>
            <pc:sldMk cId="1299179976" sldId="269"/>
            <ac:spMk id="6" creationId="{871700EE-662B-492F-B49C-CE522281CCAB}"/>
          </ac:spMkLst>
        </pc:spChg>
        <pc:spChg chg="mod">
          <ac:chgData name="Eric Mäuer" userId="7d1f0f105e207898" providerId="LiveId" clId="{F5226B49-00E5-4EA0-B0F1-75C09CC1987A}" dt="2018-12-09T09:49:33.467" v="5186" actId="164"/>
          <ac:spMkLst>
            <pc:docMk/>
            <pc:sldMk cId="1299179976" sldId="269"/>
            <ac:spMk id="7" creationId="{8E0304B1-CDFC-42A3-98D5-E97861BB5912}"/>
          </ac:spMkLst>
        </pc:spChg>
        <pc:spChg chg="mod">
          <ac:chgData name="Eric Mäuer" userId="7d1f0f105e207898" providerId="LiveId" clId="{F5226B49-00E5-4EA0-B0F1-75C09CC1987A}" dt="2018-12-09T09:49:33.467" v="5186" actId="164"/>
          <ac:spMkLst>
            <pc:docMk/>
            <pc:sldMk cId="1299179976" sldId="269"/>
            <ac:spMk id="10" creationId="{BF03CD2E-992B-49C0-AB07-3C4DC60464B4}"/>
          </ac:spMkLst>
        </pc:spChg>
        <pc:spChg chg="del">
          <ac:chgData name="Eric Mäuer" userId="7d1f0f105e207898" providerId="LiveId" clId="{F5226B49-00E5-4EA0-B0F1-75C09CC1987A}" dt="2018-12-09T09:47:25.013" v="5170" actId="478"/>
          <ac:spMkLst>
            <pc:docMk/>
            <pc:sldMk cId="1299179976" sldId="269"/>
            <ac:spMk id="11" creationId="{892D6A89-E94F-4A95-8ABF-E8C3130611BB}"/>
          </ac:spMkLst>
        </pc:spChg>
        <pc:spChg chg="del">
          <ac:chgData name="Eric Mäuer" userId="7d1f0f105e207898" providerId="LiveId" clId="{F5226B49-00E5-4EA0-B0F1-75C09CC1987A}" dt="2018-12-09T09:47:24.142" v="5169" actId="478"/>
          <ac:spMkLst>
            <pc:docMk/>
            <pc:sldMk cId="1299179976" sldId="269"/>
            <ac:spMk id="14" creationId="{558D3563-2F13-4876-BE1B-229F28A86549}"/>
          </ac:spMkLst>
        </pc:spChg>
        <pc:grpChg chg="add mod">
          <ac:chgData name="Eric Mäuer" userId="7d1f0f105e207898" providerId="LiveId" clId="{F5226B49-00E5-4EA0-B0F1-75C09CC1987A}" dt="2018-12-09T09:49:40.360" v="5187" actId="1076"/>
          <ac:grpSpMkLst>
            <pc:docMk/>
            <pc:sldMk cId="1299179976" sldId="269"/>
            <ac:grpSpMk id="2" creationId="{D29E3547-C772-4F91-95D5-C8450A11FECC}"/>
          </ac:grpSpMkLst>
        </pc:grpChg>
        <pc:cxnChg chg="del mod">
          <ac:chgData name="Eric Mäuer" userId="7d1f0f105e207898" providerId="LiveId" clId="{F5226B49-00E5-4EA0-B0F1-75C09CC1987A}" dt="2018-12-09T09:47:22.293" v="5168" actId="478"/>
          <ac:cxnSpMkLst>
            <pc:docMk/>
            <pc:sldMk cId="1299179976" sldId="269"/>
            <ac:cxnSpMk id="13" creationId="{7DD9A914-37B8-40DF-AFE3-BA4FD72C0832}"/>
          </ac:cxnSpMkLst>
        </pc:cxnChg>
      </pc:sldChg>
      <pc:sldChg chg="delSp modSp add">
        <pc:chgData name="Eric Mäuer" userId="7d1f0f105e207898" providerId="LiveId" clId="{F5226B49-00E5-4EA0-B0F1-75C09CC1987A}" dt="2018-12-12T10:18:08.263" v="6026" actId="20577"/>
        <pc:sldMkLst>
          <pc:docMk/>
          <pc:sldMk cId="2080770587" sldId="270"/>
        </pc:sldMkLst>
        <pc:spChg chg="mod">
          <ac:chgData name="Eric Mäuer" userId="7d1f0f105e207898" providerId="LiveId" clId="{F5226B49-00E5-4EA0-B0F1-75C09CC1987A}" dt="2018-12-11T09:00:31.512" v="6025" actId="20577"/>
          <ac:spMkLst>
            <pc:docMk/>
            <pc:sldMk cId="2080770587" sldId="270"/>
            <ac:spMk id="7" creationId="{14C5B382-E087-439C-9B3C-92C2D2E15046}"/>
          </ac:spMkLst>
        </pc:spChg>
        <pc:spChg chg="mod">
          <ac:chgData name="Eric Mäuer" userId="7d1f0f105e207898" providerId="LiveId" clId="{F5226B49-00E5-4EA0-B0F1-75C09CC1987A}" dt="2018-12-12T10:18:08.263" v="6026" actId="20577"/>
          <ac:spMkLst>
            <pc:docMk/>
            <pc:sldMk cId="2080770587" sldId="270"/>
            <ac:spMk id="12" creationId="{8AFD181D-6416-4EEB-8A7B-B6F398FB9346}"/>
          </ac:spMkLst>
        </pc:spChg>
        <pc:spChg chg="del">
          <ac:chgData name="Eric Mäuer" userId="7d1f0f105e207898" providerId="LiveId" clId="{F5226B49-00E5-4EA0-B0F1-75C09CC1987A}" dt="2018-12-11T08:57:11.356" v="5992" actId="478"/>
          <ac:spMkLst>
            <pc:docMk/>
            <pc:sldMk cId="2080770587" sldId="270"/>
            <ac:spMk id="23" creationId="{BB6236AD-F98F-46EB-B770-FE8A43F66814}"/>
          </ac:spMkLst>
        </pc:spChg>
        <pc:picChg chg="mod">
          <ac:chgData name="Eric Mäuer" userId="7d1f0f105e207898" providerId="LiveId" clId="{F5226B49-00E5-4EA0-B0F1-75C09CC1987A}" dt="2018-12-11T08:59:47.719" v="5997" actId="207"/>
          <ac:picMkLst>
            <pc:docMk/>
            <pc:sldMk cId="2080770587" sldId="270"/>
            <ac:picMk id="8" creationId="{9B383C30-1422-4D3F-B54E-CA3A05942CE6}"/>
          </ac:picMkLst>
        </pc:picChg>
        <pc:picChg chg="mod">
          <ac:chgData name="Eric Mäuer" userId="7d1f0f105e207898" providerId="LiveId" clId="{F5226B49-00E5-4EA0-B0F1-75C09CC1987A}" dt="2018-12-11T08:58:30.630" v="5995" actId="1076"/>
          <ac:picMkLst>
            <pc:docMk/>
            <pc:sldMk cId="2080770587" sldId="270"/>
            <ac:picMk id="22" creationId="{27D01A61-25CB-45A4-9938-D929564B9175}"/>
          </ac:picMkLst>
        </pc:picChg>
      </pc:sldChg>
      <pc:sldChg chg="addSp delSp modSp add">
        <pc:chgData name="Eric Mäuer" userId="7d1f0f105e207898" providerId="LiveId" clId="{F5226B49-00E5-4EA0-B0F1-75C09CC1987A}" dt="2018-12-12T14:20:23.003" v="6452" actId="14100"/>
        <pc:sldMkLst>
          <pc:docMk/>
          <pc:sldMk cId="2345260203" sldId="271"/>
        </pc:sldMkLst>
        <pc:spChg chg="add mod">
          <ac:chgData name="Eric Mäuer" userId="7d1f0f105e207898" providerId="LiveId" clId="{F5226B49-00E5-4EA0-B0F1-75C09CC1987A}" dt="2018-12-12T14:18:23.363" v="6416" actId="1076"/>
          <ac:spMkLst>
            <pc:docMk/>
            <pc:sldMk cId="2345260203" sldId="271"/>
            <ac:spMk id="9" creationId="{5B55A433-E695-4167-91A4-E67A295FF07A}"/>
          </ac:spMkLst>
        </pc:spChg>
        <pc:spChg chg="add mod">
          <ac:chgData name="Eric Mäuer" userId="7d1f0f105e207898" providerId="LiveId" clId="{F5226B49-00E5-4EA0-B0F1-75C09CC1987A}" dt="2018-12-12T14:18:13.404" v="6414" actId="408"/>
          <ac:spMkLst>
            <pc:docMk/>
            <pc:sldMk cId="2345260203" sldId="271"/>
            <ac:spMk id="11" creationId="{778D6F88-DFE4-4912-9315-362A805D74DD}"/>
          </ac:spMkLst>
        </pc:spChg>
        <pc:spChg chg="mod">
          <ac:chgData name="Eric Mäuer" userId="7d1f0f105e207898" providerId="LiveId" clId="{F5226B49-00E5-4EA0-B0F1-75C09CC1987A}" dt="2018-12-12T14:09:07.716" v="6339" actId="790"/>
          <ac:spMkLst>
            <pc:docMk/>
            <pc:sldMk cId="2345260203" sldId="271"/>
            <ac:spMk id="12" creationId="{8AFD181D-6416-4EEB-8A7B-B6F398FB9346}"/>
          </ac:spMkLst>
        </pc:spChg>
        <pc:spChg chg="add mod">
          <ac:chgData name="Eric Mäuer" userId="7d1f0f105e207898" providerId="LiveId" clId="{F5226B49-00E5-4EA0-B0F1-75C09CC1987A}" dt="2018-12-12T14:18:18.784" v="6415" actId="408"/>
          <ac:spMkLst>
            <pc:docMk/>
            <pc:sldMk cId="2345260203" sldId="271"/>
            <ac:spMk id="13" creationId="{DBA531B9-77F2-4B3B-AC35-D8A0BB6632CA}"/>
          </ac:spMkLst>
        </pc:spChg>
        <pc:spChg chg="add del mod">
          <ac:chgData name="Eric Mäuer" userId="7d1f0f105e207898" providerId="LiveId" clId="{F5226B49-00E5-4EA0-B0F1-75C09CC1987A}" dt="2018-12-12T14:13:45.882" v="6401" actId="478"/>
          <ac:spMkLst>
            <pc:docMk/>
            <pc:sldMk cId="2345260203" sldId="271"/>
            <ac:spMk id="14" creationId="{965BAF70-3692-4CF6-9E35-57A9B022F55B}"/>
          </ac:spMkLst>
        </pc:spChg>
        <pc:spChg chg="add mod">
          <ac:chgData name="Eric Mäuer" userId="7d1f0f105e207898" providerId="LiveId" clId="{F5226B49-00E5-4EA0-B0F1-75C09CC1987A}" dt="2018-12-12T14:17:48.637" v="6410" actId="1076"/>
          <ac:spMkLst>
            <pc:docMk/>
            <pc:sldMk cId="2345260203" sldId="271"/>
            <ac:spMk id="15" creationId="{D98AED01-5944-4FE6-A970-AEE141C5BEF3}"/>
          </ac:spMkLst>
        </pc:spChg>
        <pc:spChg chg="add mod">
          <ac:chgData name="Eric Mäuer" userId="7d1f0f105e207898" providerId="LiveId" clId="{F5226B49-00E5-4EA0-B0F1-75C09CC1987A}" dt="2018-12-12T14:15:15.261" v="6405" actId="408"/>
          <ac:spMkLst>
            <pc:docMk/>
            <pc:sldMk cId="2345260203" sldId="271"/>
            <ac:spMk id="16" creationId="{FEDAA327-2245-423D-9FD6-DED58D5854F4}"/>
          </ac:spMkLst>
        </pc:spChg>
        <pc:spChg chg="add del mod">
          <ac:chgData name="Eric Mäuer" userId="7d1f0f105e207898" providerId="LiveId" clId="{F5226B49-00E5-4EA0-B0F1-75C09CC1987A}" dt="2018-12-12T14:13:45.882" v="6401" actId="478"/>
          <ac:spMkLst>
            <pc:docMk/>
            <pc:sldMk cId="2345260203" sldId="271"/>
            <ac:spMk id="17" creationId="{36274418-9992-452E-810E-3CE067422042}"/>
          </ac:spMkLst>
        </pc:spChg>
        <pc:spChg chg="add mod">
          <ac:chgData name="Eric Mäuer" userId="7d1f0f105e207898" providerId="LiveId" clId="{F5226B49-00E5-4EA0-B0F1-75C09CC1987A}" dt="2018-12-12T14:19:43.935" v="6435" actId="1076"/>
          <ac:spMkLst>
            <pc:docMk/>
            <pc:sldMk cId="2345260203" sldId="271"/>
            <ac:spMk id="18" creationId="{0F1C2B7B-9D6A-48E3-A911-C383E47DF801}"/>
          </ac:spMkLst>
        </pc:spChg>
        <pc:spChg chg="add mod">
          <ac:chgData name="Eric Mäuer" userId="7d1f0f105e207898" providerId="LiveId" clId="{F5226B49-00E5-4EA0-B0F1-75C09CC1987A}" dt="2018-12-12T14:12:24.202" v="6393" actId="1076"/>
          <ac:spMkLst>
            <pc:docMk/>
            <pc:sldMk cId="2345260203" sldId="271"/>
            <ac:spMk id="19" creationId="{CEC07DAE-A3D2-4D57-856D-4E2C230FA279}"/>
          </ac:spMkLst>
        </pc:spChg>
        <pc:spChg chg="add mod">
          <ac:chgData name="Eric Mäuer" userId="7d1f0f105e207898" providerId="LiveId" clId="{F5226B49-00E5-4EA0-B0F1-75C09CC1987A}" dt="2018-12-12T14:18:18.784" v="6415" actId="408"/>
          <ac:spMkLst>
            <pc:docMk/>
            <pc:sldMk cId="2345260203" sldId="271"/>
            <ac:spMk id="20" creationId="{893F71A4-28AB-4615-AF72-A2EDFA23D6DE}"/>
          </ac:spMkLst>
        </pc:spChg>
        <pc:spChg chg="add mod">
          <ac:chgData name="Eric Mäuer" userId="7d1f0f105e207898" providerId="LiveId" clId="{F5226B49-00E5-4EA0-B0F1-75C09CC1987A}" dt="2018-12-12T14:18:18.784" v="6415" actId="408"/>
          <ac:spMkLst>
            <pc:docMk/>
            <pc:sldMk cId="2345260203" sldId="271"/>
            <ac:spMk id="21" creationId="{302D0A2C-090E-4D3A-9232-40B18E95A516}"/>
          </ac:spMkLst>
        </pc:spChg>
        <pc:spChg chg="add mod">
          <ac:chgData name="Eric Mäuer" userId="7d1f0f105e207898" providerId="LiveId" clId="{F5226B49-00E5-4EA0-B0F1-75C09CC1987A}" dt="2018-12-12T14:18:13.404" v="6414" actId="408"/>
          <ac:spMkLst>
            <pc:docMk/>
            <pc:sldMk cId="2345260203" sldId="271"/>
            <ac:spMk id="22" creationId="{5E87E9C3-B806-4562-B726-BABEDF52F101}"/>
          </ac:spMkLst>
        </pc:spChg>
        <pc:spChg chg="add mod">
          <ac:chgData name="Eric Mäuer" userId="7d1f0f105e207898" providerId="LiveId" clId="{F5226B49-00E5-4EA0-B0F1-75C09CC1987A}" dt="2018-12-12T14:18:13.404" v="6414" actId="408"/>
          <ac:spMkLst>
            <pc:docMk/>
            <pc:sldMk cId="2345260203" sldId="271"/>
            <ac:spMk id="23" creationId="{03A87469-99F2-4EDB-B679-761F385245B4}"/>
          </ac:spMkLst>
        </pc:spChg>
        <pc:picChg chg="del">
          <ac:chgData name="Eric Mäuer" userId="7d1f0f105e207898" providerId="LiveId" clId="{F5226B49-00E5-4EA0-B0F1-75C09CC1987A}" dt="2018-12-12T14:04:24.969" v="6094" actId="478"/>
          <ac:picMkLst>
            <pc:docMk/>
            <pc:sldMk cId="2345260203" sldId="271"/>
            <ac:picMk id="10" creationId="{61315C80-195D-4008-A836-6E363FB43DDD}"/>
          </ac:picMkLst>
        </pc:picChg>
        <pc:cxnChg chg="add mod">
          <ac:chgData name="Eric Mäuer" userId="7d1f0f105e207898" providerId="LiveId" clId="{F5226B49-00E5-4EA0-B0F1-75C09CC1987A}" dt="2018-12-12T14:19:30.859" v="6431" actId="14100"/>
          <ac:cxnSpMkLst>
            <pc:docMk/>
            <pc:sldMk cId="2345260203" sldId="271"/>
            <ac:cxnSpMk id="3" creationId="{81E52718-24A7-402A-B88F-9869876C7C6D}"/>
          </ac:cxnSpMkLst>
        </pc:cxnChg>
        <pc:cxnChg chg="add mod">
          <ac:chgData name="Eric Mäuer" userId="7d1f0f105e207898" providerId="LiveId" clId="{F5226B49-00E5-4EA0-B0F1-75C09CC1987A}" dt="2018-12-12T14:18:54.254" v="6421" actId="14100"/>
          <ac:cxnSpMkLst>
            <pc:docMk/>
            <pc:sldMk cId="2345260203" sldId="271"/>
            <ac:cxnSpMk id="24" creationId="{454D18AA-CB41-43D9-ACA0-AFFBFE64D4A7}"/>
          </ac:cxnSpMkLst>
        </pc:cxnChg>
        <pc:cxnChg chg="add mod">
          <ac:chgData name="Eric Mäuer" userId="7d1f0f105e207898" providerId="LiveId" clId="{F5226B49-00E5-4EA0-B0F1-75C09CC1987A}" dt="2018-12-12T14:19:27.169" v="6430" actId="14100"/>
          <ac:cxnSpMkLst>
            <pc:docMk/>
            <pc:sldMk cId="2345260203" sldId="271"/>
            <ac:cxnSpMk id="27" creationId="{6698144A-553A-4AF8-A755-280EB48D1201}"/>
          </ac:cxnSpMkLst>
        </pc:cxnChg>
        <pc:cxnChg chg="add mod">
          <ac:chgData name="Eric Mäuer" userId="7d1f0f105e207898" providerId="LiveId" clId="{F5226B49-00E5-4EA0-B0F1-75C09CC1987A}" dt="2018-12-12T14:19:24.746" v="6429" actId="14100"/>
          <ac:cxnSpMkLst>
            <pc:docMk/>
            <pc:sldMk cId="2345260203" sldId="271"/>
            <ac:cxnSpMk id="30" creationId="{3CCE7764-F647-4514-B997-21E0506EE5C2}"/>
          </ac:cxnSpMkLst>
        </pc:cxnChg>
        <pc:cxnChg chg="add mod">
          <ac:chgData name="Eric Mäuer" userId="7d1f0f105e207898" providerId="LiveId" clId="{F5226B49-00E5-4EA0-B0F1-75C09CC1987A}" dt="2018-12-12T14:19:43.935" v="6435" actId="1076"/>
          <ac:cxnSpMkLst>
            <pc:docMk/>
            <pc:sldMk cId="2345260203" sldId="271"/>
            <ac:cxnSpMk id="37" creationId="{0FFE2DC7-B4B4-4123-9F36-BB48F7D82600}"/>
          </ac:cxnSpMkLst>
        </pc:cxnChg>
        <pc:cxnChg chg="add mod">
          <ac:chgData name="Eric Mäuer" userId="7d1f0f105e207898" providerId="LiveId" clId="{F5226B49-00E5-4EA0-B0F1-75C09CC1987A}" dt="2018-12-12T14:19:49.768" v="6438" actId="14100"/>
          <ac:cxnSpMkLst>
            <pc:docMk/>
            <pc:sldMk cId="2345260203" sldId="271"/>
            <ac:cxnSpMk id="41" creationId="{EBA43165-3B68-4E11-A40D-7BA0DD9DDCDA}"/>
          </ac:cxnSpMkLst>
        </pc:cxnChg>
        <pc:cxnChg chg="add mod">
          <ac:chgData name="Eric Mäuer" userId="7d1f0f105e207898" providerId="LiveId" clId="{F5226B49-00E5-4EA0-B0F1-75C09CC1987A}" dt="2018-12-12T14:20:10.086" v="6446" actId="14100"/>
          <ac:cxnSpMkLst>
            <pc:docMk/>
            <pc:sldMk cId="2345260203" sldId="271"/>
            <ac:cxnSpMk id="44" creationId="{6F586818-29F8-44EA-971F-63CD075D5900}"/>
          </ac:cxnSpMkLst>
        </pc:cxnChg>
        <pc:cxnChg chg="add mod">
          <ac:chgData name="Eric Mäuer" userId="7d1f0f105e207898" providerId="LiveId" clId="{F5226B49-00E5-4EA0-B0F1-75C09CC1987A}" dt="2018-12-12T14:20:07.682" v="6445" actId="14100"/>
          <ac:cxnSpMkLst>
            <pc:docMk/>
            <pc:sldMk cId="2345260203" sldId="271"/>
            <ac:cxnSpMk id="47" creationId="{3DE30454-BBEF-42C4-B7D5-F2E1128D8443}"/>
          </ac:cxnSpMkLst>
        </pc:cxnChg>
        <pc:cxnChg chg="add mod">
          <ac:chgData name="Eric Mäuer" userId="7d1f0f105e207898" providerId="LiveId" clId="{F5226B49-00E5-4EA0-B0F1-75C09CC1987A}" dt="2018-12-12T14:20:17.483" v="6449" actId="14100"/>
          <ac:cxnSpMkLst>
            <pc:docMk/>
            <pc:sldMk cId="2345260203" sldId="271"/>
            <ac:cxnSpMk id="52" creationId="{2F19E6BD-292E-46B6-9162-25A7AE781E08}"/>
          </ac:cxnSpMkLst>
        </pc:cxnChg>
        <pc:cxnChg chg="add mod">
          <ac:chgData name="Eric Mäuer" userId="7d1f0f105e207898" providerId="LiveId" clId="{F5226B49-00E5-4EA0-B0F1-75C09CC1987A}" dt="2018-12-12T14:20:23.003" v="6452" actId="14100"/>
          <ac:cxnSpMkLst>
            <pc:docMk/>
            <pc:sldMk cId="2345260203" sldId="271"/>
            <ac:cxnSpMk id="55" creationId="{8869E3AA-87EA-49FE-AAB4-A0537F173A6A}"/>
          </ac:cxnSpMkLst>
        </pc:cxnChg>
      </pc:sldChg>
      <pc:sldChg chg="addSp delSp modSp add del">
        <pc:chgData name="Eric Mäuer" userId="7d1f0f105e207898" providerId="LiveId" clId="{F5226B49-00E5-4EA0-B0F1-75C09CC1987A}" dt="2018-12-13T07:58:52.764" v="6829" actId="2696"/>
        <pc:sldMkLst>
          <pc:docMk/>
          <pc:sldMk cId="2766923534" sldId="272"/>
        </pc:sldMkLst>
        <pc:spChg chg="mod">
          <ac:chgData name="Eric Mäuer" userId="7d1f0f105e207898" providerId="LiveId" clId="{F5226B49-00E5-4EA0-B0F1-75C09CC1987A}" dt="2018-12-12T14:29:53.226" v="6564" actId="790"/>
          <ac:spMkLst>
            <pc:docMk/>
            <pc:sldMk cId="2766923534" sldId="272"/>
            <ac:spMk id="7" creationId="{14C5B382-E087-439C-9B3C-92C2D2E15046}"/>
          </ac:spMkLst>
        </pc:spChg>
        <pc:spChg chg="mod">
          <ac:chgData name="Eric Mäuer" userId="7d1f0f105e207898" providerId="LiveId" clId="{F5226B49-00E5-4EA0-B0F1-75C09CC1987A}" dt="2018-12-12T14:29:53.226" v="6564" actId="790"/>
          <ac:spMkLst>
            <pc:docMk/>
            <pc:sldMk cId="2766923534" sldId="272"/>
            <ac:spMk id="9" creationId="{5B55A433-E695-4167-91A4-E67A295FF07A}"/>
          </ac:spMkLst>
        </pc:spChg>
        <pc:spChg chg="mod">
          <ac:chgData name="Eric Mäuer" userId="7d1f0f105e207898" providerId="LiveId" clId="{F5226B49-00E5-4EA0-B0F1-75C09CC1987A}" dt="2018-12-12T14:30:07.990" v="6565" actId="13822"/>
          <ac:spMkLst>
            <pc:docMk/>
            <pc:sldMk cId="2766923534" sldId="272"/>
            <ac:spMk id="11" creationId="{778D6F88-DFE4-4912-9315-362A805D74DD}"/>
          </ac:spMkLst>
        </pc:spChg>
        <pc:spChg chg="mod">
          <ac:chgData name="Eric Mäuer" userId="7d1f0f105e207898" providerId="LiveId" clId="{F5226B49-00E5-4EA0-B0F1-75C09CC1987A}" dt="2018-12-12T14:30:07.990" v="6565" actId="13822"/>
          <ac:spMkLst>
            <pc:docMk/>
            <pc:sldMk cId="2766923534" sldId="272"/>
            <ac:spMk id="13" creationId="{DBA531B9-77F2-4B3B-AC35-D8A0BB6632CA}"/>
          </ac:spMkLst>
        </pc:spChg>
        <pc:spChg chg="mod">
          <ac:chgData name="Eric Mäuer" userId="7d1f0f105e207898" providerId="LiveId" clId="{F5226B49-00E5-4EA0-B0F1-75C09CC1987A}" dt="2018-12-12T14:30:07.990" v="6565" actId="13822"/>
          <ac:spMkLst>
            <pc:docMk/>
            <pc:sldMk cId="2766923534" sldId="272"/>
            <ac:spMk id="15" creationId="{D98AED01-5944-4FE6-A970-AEE141C5BEF3}"/>
          </ac:spMkLst>
        </pc:spChg>
        <pc:spChg chg="mod">
          <ac:chgData name="Eric Mäuer" userId="7d1f0f105e207898" providerId="LiveId" clId="{F5226B49-00E5-4EA0-B0F1-75C09CC1987A}" dt="2018-12-12T14:30:07.990" v="6565" actId="13822"/>
          <ac:spMkLst>
            <pc:docMk/>
            <pc:sldMk cId="2766923534" sldId="272"/>
            <ac:spMk id="16" creationId="{FEDAA327-2245-423D-9FD6-DED58D5854F4}"/>
          </ac:spMkLst>
        </pc:spChg>
        <pc:spChg chg="mod">
          <ac:chgData name="Eric Mäuer" userId="7d1f0f105e207898" providerId="LiveId" clId="{F5226B49-00E5-4EA0-B0F1-75C09CC1987A}" dt="2018-12-12T14:30:21.176" v="6566" actId="13822"/>
          <ac:spMkLst>
            <pc:docMk/>
            <pc:sldMk cId="2766923534" sldId="272"/>
            <ac:spMk id="18" creationId="{0F1C2B7B-9D6A-48E3-A911-C383E47DF801}"/>
          </ac:spMkLst>
        </pc:spChg>
        <pc:spChg chg="mod">
          <ac:chgData name="Eric Mäuer" userId="7d1f0f105e207898" providerId="LiveId" clId="{F5226B49-00E5-4EA0-B0F1-75C09CC1987A}" dt="2018-12-12T14:30:21.176" v="6566" actId="13822"/>
          <ac:spMkLst>
            <pc:docMk/>
            <pc:sldMk cId="2766923534" sldId="272"/>
            <ac:spMk id="19" creationId="{CEC07DAE-A3D2-4D57-856D-4E2C230FA279}"/>
          </ac:spMkLst>
        </pc:spChg>
        <pc:spChg chg="mod">
          <ac:chgData name="Eric Mäuer" userId="7d1f0f105e207898" providerId="LiveId" clId="{F5226B49-00E5-4EA0-B0F1-75C09CC1987A}" dt="2018-12-12T14:30:21.176" v="6566" actId="13822"/>
          <ac:spMkLst>
            <pc:docMk/>
            <pc:sldMk cId="2766923534" sldId="272"/>
            <ac:spMk id="20" creationId="{893F71A4-28AB-4615-AF72-A2EDFA23D6DE}"/>
          </ac:spMkLst>
        </pc:spChg>
        <pc:spChg chg="mod">
          <ac:chgData name="Eric Mäuer" userId="7d1f0f105e207898" providerId="LiveId" clId="{F5226B49-00E5-4EA0-B0F1-75C09CC1987A}" dt="2018-12-12T14:30:21.176" v="6566" actId="13822"/>
          <ac:spMkLst>
            <pc:docMk/>
            <pc:sldMk cId="2766923534" sldId="272"/>
            <ac:spMk id="21" creationId="{302D0A2C-090E-4D3A-9232-40B18E95A516}"/>
          </ac:spMkLst>
        </pc:spChg>
        <pc:spChg chg="mod">
          <ac:chgData name="Eric Mäuer" userId="7d1f0f105e207898" providerId="LiveId" clId="{F5226B49-00E5-4EA0-B0F1-75C09CC1987A}" dt="2018-12-12T14:30:21.176" v="6566" actId="13822"/>
          <ac:spMkLst>
            <pc:docMk/>
            <pc:sldMk cId="2766923534" sldId="272"/>
            <ac:spMk id="22" creationId="{5E87E9C3-B806-4562-B726-BABEDF52F101}"/>
          </ac:spMkLst>
        </pc:spChg>
        <pc:spChg chg="mod">
          <ac:chgData name="Eric Mäuer" userId="7d1f0f105e207898" providerId="LiveId" clId="{F5226B49-00E5-4EA0-B0F1-75C09CC1987A}" dt="2018-12-12T14:30:21.176" v="6566" actId="13822"/>
          <ac:spMkLst>
            <pc:docMk/>
            <pc:sldMk cId="2766923534" sldId="272"/>
            <ac:spMk id="23" creationId="{03A87469-99F2-4EDB-B679-761F385245B4}"/>
          </ac:spMkLst>
        </pc:spChg>
        <pc:spChg chg="add mod">
          <ac:chgData name="Eric Mäuer" userId="7d1f0f105e207898" providerId="LiveId" clId="{F5226B49-00E5-4EA0-B0F1-75C09CC1987A}" dt="2018-12-12T14:30:07.990" v="6565" actId="13822"/>
          <ac:spMkLst>
            <pc:docMk/>
            <pc:sldMk cId="2766923534" sldId="272"/>
            <ac:spMk id="29" creationId="{509D1DCE-5195-41DE-A5AC-8B9EBF4F05FE}"/>
          </ac:spMkLst>
        </pc:spChg>
        <pc:spChg chg="add mod">
          <ac:chgData name="Eric Mäuer" userId="7d1f0f105e207898" providerId="LiveId" clId="{F5226B49-00E5-4EA0-B0F1-75C09CC1987A}" dt="2018-12-12T14:30:21.176" v="6566" actId="13822"/>
          <ac:spMkLst>
            <pc:docMk/>
            <pc:sldMk cId="2766923534" sldId="272"/>
            <ac:spMk id="31" creationId="{4ADE0A54-F2E5-4B18-B377-94F6E11F80C3}"/>
          </ac:spMkLst>
        </pc:spChg>
        <pc:grpChg chg="add mod">
          <ac:chgData name="Eric Mäuer" userId="7d1f0f105e207898" providerId="LiveId" clId="{F5226B49-00E5-4EA0-B0F1-75C09CC1987A}" dt="2018-12-12T14:28:38.008" v="6533" actId="1076"/>
          <ac:grpSpMkLst>
            <pc:docMk/>
            <pc:sldMk cId="2766923534" sldId="272"/>
            <ac:grpSpMk id="2" creationId="{774DB059-9498-4FB7-99C3-C2F38008EE93}"/>
          </ac:grpSpMkLst>
        </pc:grpChg>
        <pc:cxnChg chg="del mod">
          <ac:chgData name="Eric Mäuer" userId="7d1f0f105e207898" providerId="LiveId" clId="{F5226B49-00E5-4EA0-B0F1-75C09CC1987A}" dt="2018-12-12T14:22:05.679" v="6457" actId="478"/>
          <ac:cxnSpMkLst>
            <pc:docMk/>
            <pc:sldMk cId="2766923534" sldId="272"/>
            <ac:cxnSpMk id="3" creationId="{81E52718-24A7-402A-B88F-9869876C7C6D}"/>
          </ac:cxnSpMkLst>
        </pc:cxnChg>
        <pc:cxnChg chg="del mod">
          <ac:chgData name="Eric Mäuer" userId="7d1f0f105e207898" providerId="LiveId" clId="{F5226B49-00E5-4EA0-B0F1-75C09CC1987A}" dt="2018-12-12T14:22:04.929" v="6456" actId="478"/>
          <ac:cxnSpMkLst>
            <pc:docMk/>
            <pc:sldMk cId="2766923534" sldId="272"/>
            <ac:cxnSpMk id="24" creationId="{454D18AA-CB41-43D9-ACA0-AFFBFE64D4A7}"/>
          </ac:cxnSpMkLst>
        </pc:cxnChg>
        <pc:cxnChg chg="del mod">
          <ac:chgData name="Eric Mäuer" userId="7d1f0f105e207898" providerId="LiveId" clId="{F5226B49-00E5-4EA0-B0F1-75C09CC1987A}" dt="2018-12-12T14:22:03.767" v="6455" actId="478"/>
          <ac:cxnSpMkLst>
            <pc:docMk/>
            <pc:sldMk cId="2766923534" sldId="272"/>
            <ac:cxnSpMk id="27" creationId="{6698144A-553A-4AF8-A755-280EB48D1201}"/>
          </ac:cxnSpMkLst>
        </pc:cxnChg>
        <pc:cxnChg chg="del mod">
          <ac:chgData name="Eric Mäuer" userId="7d1f0f105e207898" providerId="LiveId" clId="{F5226B49-00E5-4EA0-B0F1-75C09CC1987A}" dt="2018-12-12T14:22:02.921" v="6454" actId="478"/>
          <ac:cxnSpMkLst>
            <pc:docMk/>
            <pc:sldMk cId="2766923534" sldId="272"/>
            <ac:cxnSpMk id="30" creationId="{3CCE7764-F647-4514-B997-21E0506EE5C2}"/>
          </ac:cxnSpMkLst>
        </pc:cxnChg>
        <pc:cxnChg chg="del mod">
          <ac:chgData name="Eric Mäuer" userId="7d1f0f105e207898" providerId="LiveId" clId="{F5226B49-00E5-4EA0-B0F1-75C09CC1987A}" dt="2018-12-12T14:22:10.405" v="6462" actId="478"/>
          <ac:cxnSpMkLst>
            <pc:docMk/>
            <pc:sldMk cId="2766923534" sldId="272"/>
            <ac:cxnSpMk id="37" creationId="{0FFE2DC7-B4B4-4123-9F36-BB48F7D82600}"/>
          </ac:cxnSpMkLst>
        </pc:cxnChg>
        <pc:cxnChg chg="del mod">
          <ac:chgData name="Eric Mäuer" userId="7d1f0f105e207898" providerId="LiveId" clId="{F5226B49-00E5-4EA0-B0F1-75C09CC1987A}" dt="2018-12-12T14:22:11.418" v="6463" actId="478"/>
          <ac:cxnSpMkLst>
            <pc:docMk/>
            <pc:sldMk cId="2766923534" sldId="272"/>
            <ac:cxnSpMk id="41" creationId="{EBA43165-3B68-4E11-A40D-7BA0DD9DDCDA}"/>
          </ac:cxnSpMkLst>
        </pc:cxnChg>
        <pc:cxnChg chg="del mod">
          <ac:chgData name="Eric Mäuer" userId="7d1f0f105e207898" providerId="LiveId" clId="{F5226B49-00E5-4EA0-B0F1-75C09CC1987A}" dt="2018-12-12T14:22:09.562" v="6461" actId="478"/>
          <ac:cxnSpMkLst>
            <pc:docMk/>
            <pc:sldMk cId="2766923534" sldId="272"/>
            <ac:cxnSpMk id="44" creationId="{6F586818-29F8-44EA-971F-63CD075D5900}"/>
          </ac:cxnSpMkLst>
        </pc:cxnChg>
        <pc:cxnChg chg="del mod">
          <ac:chgData name="Eric Mäuer" userId="7d1f0f105e207898" providerId="LiveId" clId="{F5226B49-00E5-4EA0-B0F1-75C09CC1987A}" dt="2018-12-12T14:22:08.643" v="6460" actId="478"/>
          <ac:cxnSpMkLst>
            <pc:docMk/>
            <pc:sldMk cId="2766923534" sldId="272"/>
            <ac:cxnSpMk id="47" creationId="{3DE30454-BBEF-42C4-B7D5-F2E1128D8443}"/>
          </ac:cxnSpMkLst>
        </pc:cxnChg>
        <pc:cxnChg chg="del mod">
          <ac:chgData name="Eric Mäuer" userId="7d1f0f105e207898" providerId="LiveId" clId="{F5226B49-00E5-4EA0-B0F1-75C09CC1987A}" dt="2018-12-12T14:22:06.787" v="6458" actId="478"/>
          <ac:cxnSpMkLst>
            <pc:docMk/>
            <pc:sldMk cId="2766923534" sldId="272"/>
            <ac:cxnSpMk id="52" creationId="{2F19E6BD-292E-46B6-9162-25A7AE781E08}"/>
          </ac:cxnSpMkLst>
        </pc:cxnChg>
        <pc:cxnChg chg="del mod">
          <ac:chgData name="Eric Mäuer" userId="7d1f0f105e207898" providerId="LiveId" clId="{F5226B49-00E5-4EA0-B0F1-75C09CC1987A}" dt="2018-12-12T14:22:07.467" v="6459" actId="478"/>
          <ac:cxnSpMkLst>
            <pc:docMk/>
            <pc:sldMk cId="2766923534" sldId="272"/>
            <ac:cxnSpMk id="55" creationId="{8869E3AA-87EA-49FE-AAB4-A0537F173A6A}"/>
          </ac:cxnSpMkLst>
        </pc:cxnChg>
      </pc:sldChg>
      <pc:sldChg chg="addSp modSp add del">
        <pc:chgData name="Eric Mäuer" userId="7d1f0f105e207898" providerId="LiveId" clId="{F5226B49-00E5-4EA0-B0F1-75C09CC1987A}" dt="2018-12-13T10:35:21.577" v="6890" actId="2696"/>
        <pc:sldMkLst>
          <pc:docMk/>
          <pc:sldMk cId="3328236074" sldId="272"/>
        </pc:sldMkLst>
        <pc:spChg chg="add">
          <ac:chgData name="Eric Mäuer" userId="7d1f0f105e207898" providerId="LiveId" clId="{F5226B49-00E5-4EA0-B0F1-75C09CC1987A}" dt="2018-12-13T10:32:00.035" v="6886"/>
          <ac:spMkLst>
            <pc:docMk/>
            <pc:sldMk cId="3328236074" sldId="272"/>
            <ac:spMk id="21" creationId="{5CB9AE96-AA55-4BCA-8389-F771F2548C09}"/>
          </ac:spMkLst>
        </pc:spChg>
        <pc:spChg chg="add">
          <ac:chgData name="Eric Mäuer" userId="7d1f0f105e207898" providerId="LiveId" clId="{F5226B49-00E5-4EA0-B0F1-75C09CC1987A}" dt="2018-12-13T10:32:00.035" v="6886"/>
          <ac:spMkLst>
            <pc:docMk/>
            <pc:sldMk cId="3328236074" sldId="272"/>
            <ac:spMk id="22" creationId="{C573D78A-1B03-4F7E-B9F5-3346C78B6CEE}"/>
          </ac:spMkLst>
        </pc:spChg>
        <pc:grpChg chg="add mod">
          <ac:chgData name="Eric Mäuer" userId="7d1f0f105e207898" providerId="LiveId" clId="{F5226B49-00E5-4EA0-B0F1-75C09CC1987A}" dt="2018-12-13T10:32:10.425" v="6889" actId="14100"/>
          <ac:grpSpMkLst>
            <pc:docMk/>
            <pc:sldMk cId="3328236074" sldId="272"/>
            <ac:grpSpMk id="2" creationId="{95BDF96D-4E45-400C-ADCB-E63B5DA92E16}"/>
          </ac:grpSpMkLst>
        </pc:grp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3" creationId="{FA30F870-ADEB-437D-958A-CB78B49FA8E2}"/>
          </ac:picMkLst>
        </pc:pic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15" creationId="{3DAA5A46-A8AC-4071-9678-791A076FB38F}"/>
          </ac:picMkLst>
        </pc:pic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16" creationId="{5A104E61-1D17-4876-89B5-CD6B96287FF7}"/>
          </ac:picMkLst>
        </pc:pic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17" creationId="{369EA722-8BE9-4AE1-A49F-D70E455DAF3D}"/>
          </ac:picMkLst>
        </pc:pic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18" creationId="{2FC90A4E-6CB0-47B3-BD1E-EE7DFA5E1C2B}"/>
          </ac:picMkLst>
        </pc:pic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19" creationId="{EF71AD6E-9F93-4735-BBDF-D20325FA4339}"/>
          </ac:picMkLst>
        </pc:pic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20" creationId="{FA30F870-ADEB-437D-958A-CB78B49FA8E2}"/>
          </ac:picMkLst>
        </pc:picChg>
        <pc:picChg chg="add">
          <ac:chgData name="Eric Mäuer" userId="7d1f0f105e207898" providerId="LiveId" clId="{F5226B49-00E5-4EA0-B0F1-75C09CC1987A}" dt="2018-12-13T10:32:00.035" v="6886"/>
          <ac:picMkLst>
            <pc:docMk/>
            <pc:sldMk cId="3328236074" sldId="272"/>
            <ac:picMk id="23" creationId="{ADA6671E-6639-40D1-BFD9-9AFFB4C1ADA7}"/>
          </ac:picMkLst>
        </pc:pic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4" creationId="{D31FC56F-BBA1-4AAA-9296-0A4134935850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5" creationId="{E86E67AA-3FA7-4CCF-9E31-213E29F7BFCB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6" creationId="{6C0FA01E-8B81-401D-A0EB-BDACAFCD5037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7" creationId="{02405530-BBE6-41CE-8C8A-AB210B6E5518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8" creationId="{F462CB1F-8D2D-4799-93D0-2C6E34E01FC7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9" creationId="{113F8D09-2E30-4AFE-ACAB-FEB4A7ED38BC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10" creationId="{E9D8C937-087E-4EB4-BA4E-D31651D5AFA1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11" creationId="{552C47BA-5119-4D72-A56D-C2BF48772305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12" creationId="{755B01CA-CF2D-4104-BF3E-BED88C3EE353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13" creationId="{0E53BADA-C6DC-4DAB-85D0-2906A404F9BF}"/>
          </ac:cxnSpMkLst>
        </pc:cxnChg>
        <pc:cxnChg chg="add">
          <ac:chgData name="Eric Mäuer" userId="7d1f0f105e207898" providerId="LiveId" clId="{F5226B49-00E5-4EA0-B0F1-75C09CC1987A}" dt="2018-12-13T10:32:00.035" v="6886"/>
          <ac:cxnSpMkLst>
            <pc:docMk/>
            <pc:sldMk cId="3328236074" sldId="272"/>
            <ac:cxnSpMk id="14" creationId="{E0C1F2A1-CF0A-4D2B-9148-3DC514E066F1}"/>
          </ac:cxnSpMkLst>
        </pc:cxnChg>
      </pc:sldChg>
      <pc:sldChg chg="addSp delSp modSp add del">
        <pc:chgData name="Eric Mäuer" userId="7d1f0f105e207898" providerId="LiveId" clId="{F5226B49-00E5-4EA0-B0F1-75C09CC1987A}" dt="2018-12-13T10:10:33.640" v="6884" actId="2696"/>
        <pc:sldMkLst>
          <pc:docMk/>
          <pc:sldMk cId="3793748713" sldId="272"/>
        </pc:sldMkLst>
        <pc:spChg chg="mod">
          <ac:chgData name="Eric Mäuer" userId="7d1f0f105e207898" providerId="LiveId" clId="{F5226B49-00E5-4EA0-B0F1-75C09CC1987A}" dt="2018-12-13T10:02:03.154" v="6879" actId="14100"/>
          <ac:spMkLst>
            <pc:docMk/>
            <pc:sldMk cId="3793748713" sldId="272"/>
            <ac:spMk id="5" creationId="{2251D866-1674-4FF3-A761-A5625D180D08}"/>
          </ac:spMkLst>
        </pc:spChg>
        <pc:spChg chg="mod">
          <ac:chgData name="Eric Mäuer" userId="7d1f0f105e207898" providerId="LiveId" clId="{F5226B49-00E5-4EA0-B0F1-75C09CC1987A}" dt="2018-12-13T10:01:11.562" v="6837" actId="20577"/>
          <ac:spMkLst>
            <pc:docMk/>
            <pc:sldMk cId="3793748713" sldId="272"/>
            <ac:spMk id="7" creationId="{8E0304B1-CDFC-42A3-98D5-E97861BB5912}"/>
          </ac:spMkLst>
        </pc:spChg>
        <pc:spChg chg="add mod">
          <ac:chgData name="Eric Mäuer" userId="7d1f0f105e207898" providerId="LiveId" clId="{F5226B49-00E5-4EA0-B0F1-75C09CC1987A}" dt="2018-12-13T10:02:32.768" v="6882" actId="1076"/>
          <ac:spMkLst>
            <pc:docMk/>
            <pc:sldMk cId="3793748713" sldId="272"/>
            <ac:spMk id="8" creationId="{128D25AA-7E9B-4F3F-BF01-2DDE564FB8D4}"/>
          </ac:spMkLst>
        </pc:spChg>
        <pc:spChg chg="add del">
          <ac:chgData name="Eric Mäuer" userId="7d1f0f105e207898" providerId="LiveId" clId="{F5226B49-00E5-4EA0-B0F1-75C09CC1987A}" dt="2018-12-13T10:02:35.222" v="6883" actId="478"/>
          <ac:spMkLst>
            <pc:docMk/>
            <pc:sldMk cId="3793748713" sldId="272"/>
            <ac:spMk id="9" creationId="{C3896834-FAE0-4A9A-B28B-F5BA9B523CCD}"/>
          </ac:spMkLst>
        </pc:spChg>
        <pc:spChg chg="mod">
          <ac:chgData name="Eric Mäuer" userId="7d1f0f105e207898" providerId="LiveId" clId="{F5226B49-00E5-4EA0-B0F1-75C09CC1987A}" dt="2018-12-13T10:02:32.768" v="6882" actId="1076"/>
          <ac:spMkLst>
            <pc:docMk/>
            <pc:sldMk cId="3793748713" sldId="272"/>
            <ac:spMk id="10" creationId="{BF03CD2E-992B-49C0-AB07-3C4DC60464B4}"/>
          </ac:spMkLst>
        </pc:spChg>
        <pc:grpChg chg="mod">
          <ac:chgData name="Eric Mäuer" userId="7d1f0f105e207898" providerId="LiveId" clId="{F5226B49-00E5-4EA0-B0F1-75C09CC1987A}" dt="2018-12-13T10:01:58.280" v="6878" actId="14100"/>
          <ac:grpSpMkLst>
            <pc:docMk/>
            <pc:sldMk cId="3793748713" sldId="272"/>
            <ac:grpSpMk id="2" creationId="{D29E3547-C772-4F91-95D5-C8450A11FECC}"/>
          </ac:grpSpMkLst>
        </pc:grpChg>
      </pc:sldChg>
      <pc:sldChg chg="addSp delSp modSp add del">
        <pc:chgData name="Eric Mäuer" userId="7d1f0f105e207898" providerId="LiveId" clId="{F5226B49-00E5-4EA0-B0F1-75C09CC1987A}" dt="2018-12-12T14:49:30.963" v="6828" actId="2696"/>
        <pc:sldMkLst>
          <pc:docMk/>
          <pc:sldMk cId="3095507652" sldId="273"/>
        </pc:sldMkLst>
        <pc:spChg chg="del">
          <ac:chgData name="Eric Mäuer" userId="7d1f0f105e207898" providerId="LiveId" clId="{F5226B49-00E5-4EA0-B0F1-75C09CC1987A}" dt="2018-12-12T14:39:43.627" v="6594" actId="478"/>
          <ac:spMkLst>
            <pc:docMk/>
            <pc:sldMk cId="3095507652" sldId="273"/>
            <ac:spMk id="2" creationId="{48438FAF-B5D8-4A39-A8EA-C0817907643F}"/>
          </ac:spMkLst>
        </pc:spChg>
        <pc:spChg chg="add mod">
          <ac:chgData name="Eric Mäuer" userId="7d1f0f105e207898" providerId="LiveId" clId="{F5226B49-00E5-4EA0-B0F1-75C09CC1987A}" dt="2018-12-12T14:47:28.432" v="6824" actId="403"/>
          <ac:spMkLst>
            <pc:docMk/>
            <pc:sldMk cId="3095507652" sldId="273"/>
            <ac:spMk id="12" creationId="{8065CC2F-C518-4223-B062-A0014CFB5F56}"/>
          </ac:spMkLst>
        </pc:spChg>
        <pc:grpChg chg="add mod">
          <ac:chgData name="Eric Mäuer" userId="7d1f0f105e207898" providerId="LiveId" clId="{F5226B49-00E5-4EA0-B0F1-75C09CC1987A}" dt="2018-12-12T14:46:54.987" v="6819" actId="164"/>
          <ac:grpSpMkLst>
            <pc:docMk/>
            <pc:sldMk cId="3095507652" sldId="273"/>
            <ac:grpSpMk id="13" creationId="{C82A43A1-FC7C-4B02-BC38-9289BC9625FB}"/>
          </ac:grpSpMkLst>
        </pc:grpChg>
        <pc:picChg chg="add del mod modCrop">
          <ac:chgData name="Eric Mäuer" userId="7d1f0f105e207898" providerId="LiveId" clId="{F5226B49-00E5-4EA0-B0F1-75C09CC1987A}" dt="2018-12-12T14:40:19.580" v="6602"/>
          <ac:picMkLst>
            <pc:docMk/>
            <pc:sldMk cId="3095507652" sldId="273"/>
            <ac:picMk id="5" creationId="{58D42CB7-8130-494B-85C4-B7E56F89016D}"/>
          </ac:picMkLst>
        </pc:picChg>
        <pc:picChg chg="add del mod">
          <ac:chgData name="Eric Mäuer" userId="7d1f0f105e207898" providerId="LiveId" clId="{F5226B49-00E5-4EA0-B0F1-75C09CC1987A}" dt="2018-12-12T14:43:16.020" v="6611" actId="478"/>
          <ac:picMkLst>
            <pc:docMk/>
            <pc:sldMk cId="3095507652" sldId="273"/>
            <ac:picMk id="7" creationId="{DD8E24C0-F413-4340-B6C3-11195669615B}"/>
          </ac:picMkLst>
        </pc:picChg>
        <pc:picChg chg="add del mod">
          <ac:chgData name="Eric Mäuer" userId="7d1f0f105e207898" providerId="LiveId" clId="{F5226B49-00E5-4EA0-B0F1-75C09CC1987A}" dt="2018-12-12T14:43:20.725" v="6613" actId="478"/>
          <ac:picMkLst>
            <pc:docMk/>
            <pc:sldMk cId="3095507652" sldId="273"/>
            <ac:picMk id="9" creationId="{549E5F7A-2F86-4167-ABF8-36DE205779A5}"/>
          </ac:picMkLst>
        </pc:picChg>
        <pc:picChg chg="add mod modCrop">
          <ac:chgData name="Eric Mäuer" userId="7d1f0f105e207898" providerId="LiveId" clId="{F5226B49-00E5-4EA0-B0F1-75C09CC1987A}" dt="2018-12-12T14:47:17.239" v="6823" actId="732"/>
          <ac:picMkLst>
            <pc:docMk/>
            <pc:sldMk cId="3095507652" sldId="273"/>
            <ac:picMk id="10" creationId="{2B9F9965-3089-4063-81A2-772B17BEE919}"/>
          </ac:picMkLst>
        </pc:picChg>
        <pc:picChg chg="add mod modCrop">
          <ac:chgData name="Eric Mäuer" userId="7d1f0f105e207898" providerId="LiveId" clId="{F5226B49-00E5-4EA0-B0F1-75C09CC1987A}" dt="2018-12-12T14:46:54.987" v="6819" actId="164"/>
          <ac:picMkLst>
            <pc:docMk/>
            <pc:sldMk cId="3095507652" sldId="273"/>
            <ac:picMk id="11" creationId="{C658550A-CAB7-46DA-A904-826DD0396E86}"/>
          </ac:picMkLst>
        </pc:picChg>
      </pc:sldChg>
      <pc:sldMasterChg chg="addSp delSp modSp setBg modSldLayout">
        <pc:chgData name="Eric Mäuer" userId="7d1f0f105e207898" providerId="LiveId" clId="{F5226B49-00E5-4EA0-B0F1-75C09CC1987A}" dt="2018-12-09T09:53:27.608" v="5269"/>
        <pc:sldMasterMkLst>
          <pc:docMk/>
          <pc:sldMasterMk cId="204387802" sldId="2147483720"/>
        </pc:sldMasterMkLst>
        <pc:spChg chg="del">
          <ac:chgData name="Eric Mäuer" userId="7d1f0f105e207898" providerId="LiveId" clId="{F5226B49-00E5-4EA0-B0F1-75C09CC1987A}" dt="2018-11-29T08:07:49.412" v="1084" actId="478"/>
          <ac:spMkLst>
            <pc:docMk/>
            <pc:sldMasterMk cId="204387802" sldId="2147483720"/>
            <ac:spMk id="2" creationId="{00000000-0000-0000-0000-000000000000}"/>
          </ac:spMkLst>
        </pc:spChg>
        <pc:spChg chg="del">
          <ac:chgData name="Eric Mäuer" userId="7d1f0f105e207898" providerId="LiveId" clId="{F5226B49-00E5-4EA0-B0F1-75C09CC1987A}" dt="2018-11-29T08:07:47.442" v="1083" actId="478"/>
          <ac:spMkLst>
            <pc:docMk/>
            <pc:sldMasterMk cId="204387802" sldId="2147483720"/>
            <ac:spMk id="3" creationId="{00000000-0000-0000-0000-000000000000}"/>
          </ac:spMkLst>
        </pc:spChg>
        <pc:spChg chg="del">
          <ac:chgData name="Eric Mäuer" userId="7d1f0f105e207898" providerId="LiveId" clId="{F5226B49-00E5-4EA0-B0F1-75C09CC1987A}" dt="2018-11-29T08:07:45.122" v="1082" actId="478"/>
          <ac:spMkLst>
            <pc:docMk/>
            <pc:sldMasterMk cId="204387802" sldId="2147483720"/>
            <ac:spMk id="4" creationId="{00000000-0000-0000-0000-000000000000}"/>
          </ac:spMkLst>
        </pc:spChg>
        <pc:spChg chg="add del ord">
          <ac:chgData name="Eric Mäuer" userId="7d1f0f105e207898" providerId="LiveId" clId="{F5226B49-00E5-4EA0-B0F1-75C09CC1987A}" dt="2018-11-29T08:08:20.892" v="1085" actId="478"/>
          <ac:spMkLst>
            <pc:docMk/>
            <pc:sldMasterMk cId="204387802" sldId="2147483720"/>
            <ac:spMk id="7" creationId="{B87CFA53-A2D4-4FCA-AB46-932F0EA4673E}"/>
          </ac:spMkLst>
        </pc:sp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1437012931" sldId="2147483721"/>
          </pc:sldLayoutMkLst>
        </pc:sldLayoutChg>
        <pc:sldLayoutChg chg="addSp delSp modSp 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1152100704" sldId="2147483722"/>
          </pc:sldLayoutMkLst>
          <pc:spChg chg="del mod ord">
            <ac:chgData name="Eric Mäuer" userId="7d1f0f105e207898" providerId="LiveId" clId="{F5226B49-00E5-4EA0-B0F1-75C09CC1987A}" dt="2018-11-29T08:10:07.606" v="1130"/>
            <ac:spMkLst>
              <pc:docMk/>
              <pc:sldMasterMk cId="204387802" sldId="2147483720"/>
              <pc:sldLayoutMk cId="1152100704" sldId="2147483722"/>
              <ac:spMk id="2" creationId="{00000000-0000-0000-0000-000000000000}"/>
            </ac:spMkLst>
          </pc:spChg>
          <pc:spChg chg="mod ord">
            <ac:chgData name="Eric Mäuer" userId="7d1f0f105e207898" providerId="LiveId" clId="{F5226B49-00E5-4EA0-B0F1-75C09CC1987A}" dt="2018-11-29T08:10:33.012" v="1135" actId="14100"/>
            <ac:spMkLst>
              <pc:docMk/>
              <pc:sldMasterMk cId="204387802" sldId="2147483720"/>
              <pc:sldLayoutMk cId="1152100704" sldId="2147483722"/>
              <ac:spMk id="3" creationId="{00000000-0000-0000-0000-000000000000}"/>
            </ac:spMkLst>
          </pc:spChg>
          <pc:spChg chg="mod">
            <ac:chgData name="Eric Mäuer" userId="7d1f0f105e207898" providerId="LiveId" clId="{F5226B49-00E5-4EA0-B0F1-75C09CC1987A}" dt="2018-11-29T09:00:55.874" v="1967" actId="1037"/>
            <ac:spMkLst>
              <pc:docMk/>
              <pc:sldMasterMk cId="204387802" sldId="2147483720"/>
              <pc:sldLayoutMk cId="1152100704" sldId="2147483722"/>
              <ac:spMk id="4" creationId="{00000000-0000-0000-0000-000000000000}"/>
            </ac:spMkLst>
          </pc:spChg>
          <pc:spChg chg="del mod">
            <ac:chgData name="Eric Mäuer" userId="7d1f0f105e207898" providerId="LiveId" clId="{F5226B49-00E5-4EA0-B0F1-75C09CC1987A}" dt="2018-11-29T09:00:26.740" v="1899" actId="478"/>
            <ac:spMkLst>
              <pc:docMk/>
              <pc:sldMasterMk cId="204387802" sldId="2147483720"/>
              <pc:sldLayoutMk cId="1152100704" sldId="2147483722"/>
              <ac:spMk id="5" creationId="{00000000-0000-0000-0000-000000000000}"/>
            </ac:spMkLst>
          </pc:spChg>
          <pc:spChg chg="del">
            <ac:chgData name="Eric Mäuer" userId="7d1f0f105e207898" providerId="LiveId" clId="{F5226B49-00E5-4EA0-B0F1-75C09CC1987A}" dt="2018-11-29T09:00:23.760" v="1898" actId="478"/>
            <ac:spMkLst>
              <pc:docMk/>
              <pc:sldMasterMk cId="204387802" sldId="2147483720"/>
              <pc:sldLayoutMk cId="1152100704" sldId="2147483722"/>
              <ac:spMk id="6" creationId="{00000000-0000-0000-0000-000000000000}"/>
            </ac:spMkLst>
          </pc:spChg>
          <pc:spChg chg="add mod">
            <ac:chgData name="Eric Mäuer" userId="7d1f0f105e207898" providerId="LiveId" clId="{F5226B49-00E5-4EA0-B0F1-75C09CC1987A}" dt="2018-12-01T09:32:23.473" v="4007" actId="207"/>
            <ac:spMkLst>
              <pc:docMk/>
              <pc:sldMasterMk cId="204387802" sldId="2147483720"/>
              <pc:sldLayoutMk cId="1152100704" sldId="2147483722"/>
              <ac:spMk id="7" creationId="{5A4A3238-0075-47F4-A5A4-FB4B6200A580}"/>
            </ac:spMkLst>
          </pc:spChg>
          <pc:spChg chg="add del mod">
            <ac:chgData name="Eric Mäuer" userId="7d1f0f105e207898" providerId="LiveId" clId="{F5226B49-00E5-4EA0-B0F1-75C09CC1987A}" dt="2018-11-29T08:10:12.342" v="1131" actId="478"/>
            <ac:spMkLst>
              <pc:docMk/>
              <pc:sldMasterMk cId="204387802" sldId="2147483720"/>
              <pc:sldLayoutMk cId="1152100704" sldId="2147483722"/>
              <ac:spMk id="8" creationId="{33AC8B8C-971B-445B-82B2-2ECAF567825B}"/>
            </ac:spMkLst>
          </pc:spChg>
          <pc:spChg chg="add mod">
            <ac:chgData name="Eric Mäuer" userId="7d1f0f105e207898" providerId="LiveId" clId="{F5226B49-00E5-4EA0-B0F1-75C09CC1987A}" dt="2018-12-01T09:32:44.923" v="4010" actId="207"/>
            <ac:spMkLst>
              <pc:docMk/>
              <pc:sldMasterMk cId="204387802" sldId="2147483720"/>
              <pc:sldLayoutMk cId="1152100704" sldId="2147483722"/>
              <ac:spMk id="9" creationId="{47C6B976-3AD6-496A-B7F7-D4927925B705}"/>
            </ac:spMkLst>
          </pc:spChg>
          <pc:spChg chg="add mod">
            <ac:chgData name="Eric Mäuer" userId="7d1f0f105e207898" providerId="LiveId" clId="{F5226B49-00E5-4EA0-B0F1-75C09CC1987A}" dt="2018-12-01T09:32:41.448" v="4009" actId="207"/>
            <ac:spMkLst>
              <pc:docMk/>
              <pc:sldMasterMk cId="204387802" sldId="2147483720"/>
              <pc:sldLayoutMk cId="1152100704" sldId="2147483722"/>
              <ac:spMk id="10" creationId="{EA04C02A-D843-4F51-8DC2-1E9FBE7C1F0D}"/>
            </ac:spMkLst>
          </pc:spChg>
          <pc:spChg chg="add mod">
            <ac:chgData name="Eric Mäuer" userId="7d1f0f105e207898" providerId="LiveId" clId="{F5226B49-00E5-4EA0-B0F1-75C09CC1987A}" dt="2018-12-01T09:32:33.879" v="4008" actId="207"/>
            <ac:spMkLst>
              <pc:docMk/>
              <pc:sldMasterMk cId="204387802" sldId="2147483720"/>
              <pc:sldLayoutMk cId="1152100704" sldId="2147483722"/>
              <ac:spMk id="11" creationId="{F7895726-C579-46CA-887A-109D9F879EDC}"/>
            </ac:spMkLst>
          </pc:spChg>
          <pc:picChg chg="add mod">
            <ac:chgData name="Eric Mäuer" userId="7d1f0f105e207898" providerId="LiveId" clId="{F5226B49-00E5-4EA0-B0F1-75C09CC1987A}" dt="2018-11-29T09:03:32.919" v="1992" actId="1037"/>
            <ac:picMkLst>
              <pc:docMk/>
              <pc:sldMasterMk cId="204387802" sldId="2147483720"/>
              <pc:sldLayoutMk cId="1152100704" sldId="2147483722"/>
              <ac:picMk id="12" creationId="{62B09FB4-C098-4338-B498-6169A4A7EC77}"/>
            </ac:picMkLst>
          </pc:picChg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1648486437" sldId="2147483723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1849265425" sldId="2147483724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3402664728" sldId="2147483725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3080399305" sldId="2147483726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1212028049" sldId="2147483727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3551005156" sldId="2147483728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2329654592" sldId="2147483729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1136039277" sldId="2147483730"/>
          </pc:sldLayoutMkLst>
        </pc:sldLayoutChg>
        <pc:sldLayoutChg chg="setBg">
          <pc:chgData name="Eric Mäuer" userId="7d1f0f105e207898" providerId="LiveId" clId="{F5226B49-00E5-4EA0-B0F1-75C09CC1987A}" dt="2018-12-09T09:53:27.608" v="5269"/>
          <pc:sldLayoutMkLst>
            <pc:docMk/>
            <pc:sldMasterMk cId="204387802" sldId="2147483720"/>
            <pc:sldLayoutMk cId="4211221526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CEC46-31B0-45E4-8901-B1166BE0A1B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01804-6E55-4865-BC09-E1EB48F0E0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01804-6E55-4865-BC09-E1EB48F0E0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01804-6E55-4865-BC09-E1EB48F0E0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6919E-E9A1-4862-85ED-9E40F47AA08E}" type="datetime1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52986F-D7EA-4B86-88CB-708B8FECDA7A}" type="datetime1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0392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52986F-D7EA-4B86-88CB-708B8FECDA7A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0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45FFC-6F1C-47C2-8773-E76286828AAA}" type="datetime1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2152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45FFC-6F1C-47C2-8773-E76286828AAA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2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6919E-E9A1-4862-85ED-9E40F47AA08E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321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D5EDFF-D9B6-4F40-B78C-09AD5F269468}" type="datetime1">
              <a:rPr lang="de-DE" smtClean="0"/>
              <a:t>13.12.2018</a:t>
            </a:fld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5A4A3238-0075-47F4-A5A4-FB4B6200A580}"/>
              </a:ext>
            </a:extLst>
          </p:cNvPr>
          <p:cNvSpPr/>
          <p:nvPr userDrawn="1"/>
        </p:nvSpPr>
        <p:spPr>
          <a:xfrm rot="10800000">
            <a:off x="-1" y="5764170"/>
            <a:ext cx="12191999" cy="1096331"/>
          </a:xfrm>
          <a:custGeom>
            <a:avLst/>
            <a:gdLst>
              <a:gd name="connsiteX0" fmla="*/ 0 w 12191999"/>
              <a:gd name="connsiteY0" fmla="*/ 1492594 h 1492594"/>
              <a:gd name="connsiteX1" fmla="*/ 0 w 12191999"/>
              <a:gd name="connsiteY1" fmla="*/ 2502 h 1492594"/>
              <a:gd name="connsiteX2" fmla="*/ 3172619 w 12191999"/>
              <a:gd name="connsiteY2" fmla="*/ 0 h 1492594"/>
              <a:gd name="connsiteX3" fmla="*/ 2482227 w 12191999"/>
              <a:gd name="connsiteY3" fmla="*/ 1490213 h 1492594"/>
              <a:gd name="connsiteX4" fmla="*/ 12191999 w 12191999"/>
              <a:gd name="connsiteY4" fmla="*/ 1492594 h 1492594"/>
              <a:gd name="connsiteX5" fmla="*/ 2629673 w 12191999"/>
              <a:gd name="connsiteY5" fmla="*/ 1491921 h 1492594"/>
              <a:gd name="connsiteX6" fmla="*/ 3315938 w 12191999"/>
              <a:gd name="connsiteY6" fmla="*/ 4883 h 1492594"/>
              <a:gd name="connsiteX7" fmla="*/ 12191999 w 12191999"/>
              <a:gd name="connsiteY7" fmla="*/ 2502 h 149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1492594">
                <a:moveTo>
                  <a:pt x="0" y="1492594"/>
                </a:moveTo>
                <a:lnTo>
                  <a:pt x="0" y="2502"/>
                </a:lnTo>
                <a:lnTo>
                  <a:pt x="3172619" y="0"/>
                </a:lnTo>
                <a:lnTo>
                  <a:pt x="2482227" y="1490213"/>
                </a:lnTo>
                <a:close/>
                <a:moveTo>
                  <a:pt x="12191999" y="1492594"/>
                </a:moveTo>
                <a:lnTo>
                  <a:pt x="2629673" y="1491921"/>
                </a:lnTo>
                <a:lnTo>
                  <a:pt x="3315938" y="4883"/>
                </a:lnTo>
                <a:lnTo>
                  <a:pt x="12191999" y="250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47C6B976-3AD6-496A-B7F7-D4927925B705}"/>
              </a:ext>
            </a:extLst>
          </p:cNvPr>
          <p:cNvSpPr txBox="1">
            <a:spLocks/>
          </p:cNvSpPr>
          <p:nvPr userDrawn="1"/>
        </p:nvSpPr>
        <p:spPr>
          <a:xfrm>
            <a:off x="10561984" y="5981136"/>
            <a:ext cx="1162952" cy="66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45816C-A7C2-469A-83C9-D62A0516BDAC}" type="slidenum">
              <a:rPr lang="de-DE" sz="2800" smtClean="0">
                <a:solidFill>
                  <a:schemeClr val="tx1"/>
                </a:solidFill>
              </a:rPr>
              <a:pPr/>
              <a:t>‹Nr.›</a:t>
            </a:fld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10" name="Fußzeilenplatzhalter 1">
            <a:extLst>
              <a:ext uri="{FF2B5EF4-FFF2-40B4-BE49-F238E27FC236}">
                <a16:creationId xmlns:a16="http://schemas.microsoft.com/office/drawing/2014/main" id="{EA04C02A-D843-4F51-8DC2-1E9FBE7C1F0D}"/>
              </a:ext>
            </a:extLst>
          </p:cNvPr>
          <p:cNvSpPr txBox="1">
            <a:spLocks/>
          </p:cNvSpPr>
          <p:nvPr userDrawn="1"/>
        </p:nvSpPr>
        <p:spPr>
          <a:xfrm>
            <a:off x="1282083" y="6492875"/>
            <a:ext cx="62650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solidFill>
                  <a:schemeClr val="tx1"/>
                </a:solidFill>
              </a:rPr>
              <a:t>29.11.2018	CS16-1 | Maximilian Schädlich | Robert Beier | Eric Mäuer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469329"/>
            <a:ext cx="10515600" cy="49243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895726-C579-46CA-887A-109D9F87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83" y="5881374"/>
            <a:ext cx="7769152" cy="605576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09FB4-C098-4338-B498-6169A4A7EC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61" y="5873220"/>
            <a:ext cx="878232" cy="8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0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321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D5EDFF-D9B6-4F40-B78C-09AD5F269468}" type="datetime1">
              <a:rPr lang="de-DE" smtClean="0"/>
              <a:t>09.12.2018</a:t>
            </a:fld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5A4A3238-0075-47F4-A5A4-FB4B6200A580}"/>
              </a:ext>
            </a:extLst>
          </p:cNvPr>
          <p:cNvSpPr/>
          <p:nvPr userDrawn="1"/>
        </p:nvSpPr>
        <p:spPr>
          <a:xfrm rot="10800000">
            <a:off x="-1" y="5764170"/>
            <a:ext cx="12191999" cy="1096331"/>
          </a:xfrm>
          <a:custGeom>
            <a:avLst/>
            <a:gdLst>
              <a:gd name="connsiteX0" fmla="*/ 0 w 12191999"/>
              <a:gd name="connsiteY0" fmla="*/ 1492594 h 1492594"/>
              <a:gd name="connsiteX1" fmla="*/ 0 w 12191999"/>
              <a:gd name="connsiteY1" fmla="*/ 2502 h 1492594"/>
              <a:gd name="connsiteX2" fmla="*/ 3172619 w 12191999"/>
              <a:gd name="connsiteY2" fmla="*/ 0 h 1492594"/>
              <a:gd name="connsiteX3" fmla="*/ 2482227 w 12191999"/>
              <a:gd name="connsiteY3" fmla="*/ 1490213 h 1492594"/>
              <a:gd name="connsiteX4" fmla="*/ 12191999 w 12191999"/>
              <a:gd name="connsiteY4" fmla="*/ 1492594 h 1492594"/>
              <a:gd name="connsiteX5" fmla="*/ 2629673 w 12191999"/>
              <a:gd name="connsiteY5" fmla="*/ 1491921 h 1492594"/>
              <a:gd name="connsiteX6" fmla="*/ 3315938 w 12191999"/>
              <a:gd name="connsiteY6" fmla="*/ 4883 h 1492594"/>
              <a:gd name="connsiteX7" fmla="*/ 12191999 w 12191999"/>
              <a:gd name="connsiteY7" fmla="*/ 2502 h 149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1492594">
                <a:moveTo>
                  <a:pt x="0" y="1492594"/>
                </a:moveTo>
                <a:lnTo>
                  <a:pt x="0" y="2502"/>
                </a:lnTo>
                <a:lnTo>
                  <a:pt x="3172619" y="0"/>
                </a:lnTo>
                <a:lnTo>
                  <a:pt x="2482227" y="1490213"/>
                </a:lnTo>
                <a:close/>
                <a:moveTo>
                  <a:pt x="12191999" y="1492594"/>
                </a:moveTo>
                <a:lnTo>
                  <a:pt x="2629673" y="1491921"/>
                </a:lnTo>
                <a:lnTo>
                  <a:pt x="3315938" y="4883"/>
                </a:lnTo>
                <a:lnTo>
                  <a:pt x="12191999" y="250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47C6B976-3AD6-496A-B7F7-D4927925B705}"/>
              </a:ext>
            </a:extLst>
          </p:cNvPr>
          <p:cNvSpPr txBox="1">
            <a:spLocks/>
          </p:cNvSpPr>
          <p:nvPr userDrawn="1"/>
        </p:nvSpPr>
        <p:spPr>
          <a:xfrm>
            <a:off x="10561984" y="5981136"/>
            <a:ext cx="1162952" cy="66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45816C-A7C2-469A-83C9-D62A0516BDAC}" type="slidenum">
              <a:rPr lang="de-DE" sz="2800" smtClean="0">
                <a:solidFill>
                  <a:schemeClr val="tx1"/>
                </a:solidFill>
              </a:rPr>
              <a:pPr/>
              <a:t>‹#›</a:t>
            </a:fld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10" name="Fußzeilenplatzhalter 1">
            <a:extLst>
              <a:ext uri="{FF2B5EF4-FFF2-40B4-BE49-F238E27FC236}">
                <a16:creationId xmlns:a16="http://schemas.microsoft.com/office/drawing/2014/main" id="{EA04C02A-D843-4F51-8DC2-1E9FBE7C1F0D}"/>
              </a:ext>
            </a:extLst>
          </p:cNvPr>
          <p:cNvSpPr txBox="1">
            <a:spLocks/>
          </p:cNvSpPr>
          <p:nvPr userDrawn="1"/>
        </p:nvSpPr>
        <p:spPr>
          <a:xfrm>
            <a:off x="1282083" y="6492875"/>
            <a:ext cx="62650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solidFill>
                  <a:schemeClr val="tx1"/>
                </a:solidFill>
              </a:rPr>
              <a:t>29.11.2018	CS16-1 | Maximilian Schädlich | Robert Beier | Eric Mäuer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469329"/>
            <a:ext cx="10515600" cy="49243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895726-C579-46CA-887A-109D9F87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83" y="5881374"/>
            <a:ext cx="7769152" cy="605576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09FB4-C098-4338-B498-6169A4A7EC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61" y="5873220"/>
            <a:ext cx="878232" cy="8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0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07CCDF-2839-4690-9B4E-A0FB7B8BC554}" type="datetime1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86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07CCDF-2839-4690-9B4E-A0FB7B8BC554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8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62B324-D00F-4F55-9FA0-A9DC076CA4EE}" type="datetime1">
              <a:rPr lang="de-DE" smtClean="0"/>
              <a:t>13.12.2018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265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62B324-D00F-4F55-9FA0-A9DC076CA4EE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2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FE10A3-66C0-4338-A3F8-E9519262342C}" type="datetime1">
              <a:rPr lang="de-DE" smtClean="0"/>
              <a:t>13.12.2018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6647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FE10A3-66C0-4338-A3F8-E9519262342C}" type="datetime1">
              <a:rPr lang="de-DE" smtClean="0"/>
              <a:t>09.12.2018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66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EE48B-72B0-4914-B95C-1781AAA53EDC}" type="datetime1">
              <a:rPr lang="de-DE" smtClean="0"/>
              <a:t>13.12.2018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93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FEE48B-72B0-4914-B95C-1781AAA53EDC}" type="datetime1">
              <a:rPr lang="de-DE" smtClean="0"/>
              <a:t>09.12.2018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3AEB0-12AB-487C-9B88-D870F1972AAB}" type="datetime1">
              <a:rPr lang="de-DE" smtClean="0"/>
              <a:t>13.12.2018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280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E3AEB0-12AB-487C-9B88-D870F1972AAB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BF7E92-284A-4FC9-8FBB-0B7946749E05}" type="datetime1">
              <a:rPr lang="de-DE" smtClean="0"/>
              <a:t>13.12.2018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0051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BF7E92-284A-4FC9-8FBB-0B7946749E05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00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99C041-5F0F-45D4-9E84-F831D89F6E3E}" type="datetime1">
              <a:rPr lang="de-DE" smtClean="0"/>
              <a:t>13.12.2018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6545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99C041-5F0F-45D4-9E84-F831D89F6E3E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65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816C-A7C2-469A-83C9-D62A0516B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CS16-1 | Maximilian Schädlich | Robert Beier | Eric Mäuer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816C-A7C2-469A-83C9-D62A0516BD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slide" Target="slide110.xml"/><Relationship Id="rId7" Type="http://schemas.openxmlformats.org/officeDocument/2006/relationships/image" Target="../media/image180.png"/><Relationship Id="rId12" Type="http://schemas.openxmlformats.org/officeDocument/2006/relationships/image" Target="../media/image21.svg"/><Relationship Id="rId17" Type="http://schemas.openxmlformats.org/officeDocument/2006/relationships/image" Target="../media/image240.png"/><Relationship Id="rId2" Type="http://schemas.openxmlformats.org/officeDocument/2006/relationships/image" Target="../media/image17.png"/><Relationship Id="rId16" Type="http://schemas.openxmlformats.org/officeDocument/2006/relationships/slide" Target="slide130.xml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0.xml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19" Type="http://schemas.openxmlformats.org/officeDocument/2006/relationships/slide" Target="slide100.xml"/><Relationship Id="rId4" Type="http://schemas.openxmlformats.org/officeDocument/2006/relationships/image" Target="../media/image170.png"/><Relationship Id="rId9" Type="http://schemas.openxmlformats.org/officeDocument/2006/relationships/slide" Target="slide120.xml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99116E1-1760-4C7B-ADE4-E962CAD6E34D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gradFill flip="none" rotWithShape="1">
            <a:gsLst>
              <a:gs pos="100000">
                <a:srgbClr val="00C6FB"/>
              </a:gs>
              <a:gs pos="0">
                <a:srgbClr val="005B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3FB56D-9AAC-4EF0-9221-AAE3C3776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569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de-DE" sz="5400" b="1">
                <a:solidFill>
                  <a:srgbClr val="FFFFFF"/>
                </a:solidFill>
              </a:rPr>
              <a:t>Plan4Ba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055C54-4E4A-48CF-8F4D-E61A9D496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13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de-DE" sz="1800">
                <a:solidFill>
                  <a:srgbClr val="FFFFFF"/>
                </a:solidFill>
              </a:rPr>
              <a:t>Maximilian Schädlich</a:t>
            </a:r>
          </a:p>
          <a:p>
            <a:pPr algn="r"/>
            <a:r>
              <a:rPr lang="de-DE" sz="1800">
                <a:solidFill>
                  <a:srgbClr val="FFFFFF"/>
                </a:solidFill>
              </a:rPr>
              <a:t>Robert Beier</a:t>
            </a:r>
          </a:p>
          <a:p>
            <a:pPr algn="r"/>
            <a:r>
              <a:rPr lang="de-DE" sz="1800">
                <a:solidFill>
                  <a:srgbClr val="FFFFFF"/>
                </a:solidFill>
              </a:rPr>
              <a:t>Eric Mäuer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3FFDB5-0C46-4EC5-AE4B-A0CCBCFE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E56C472-B974-4D35-9F7D-00EF34CDD825}"/>
              </a:ext>
            </a:extLst>
          </p:cNvPr>
          <p:cNvCxnSpPr>
            <a:cxnSpLocks/>
          </p:cNvCxnSpPr>
          <p:nvPr/>
        </p:nvCxnSpPr>
        <p:spPr>
          <a:xfrm>
            <a:off x="607324" y="3925864"/>
            <a:ext cx="42539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6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491730B-6606-46D2-AB0C-44B68A2E5C96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nhaltsplatzhalter 2" descr="Schleife">
            <a:extLst>
              <a:ext uri="{FF2B5EF4-FFF2-40B4-BE49-F238E27FC236}">
                <a16:creationId xmlns:a16="http://schemas.microsoft.com/office/drawing/2014/main" id="{9B383C30-1422-4D3F-B54E-CA3A0594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8AFD181D-6416-4EEB-8A7B-B6F398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/>
              <a:t>and answer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0D979-AB19-4481-A192-7C98AFFC881E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ABAFE6-E77E-4953-BA40-F7B380496F30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C5B382-E087-439C-9B3C-92C2D2E15046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Thank you for </a:t>
              </a:r>
              <a:r>
                <a:rPr lang="en-US" sz="3200">
                  <a:solidFill>
                    <a:schemeClr val="bg1"/>
                  </a:solidFill>
                </a:rPr>
                <a:t>your attention</a:t>
              </a:r>
              <a:endParaRPr lang="en-US" sz="32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Grafik 21" descr="Hilfe">
            <a:extLst>
              <a:ext uri="{FF2B5EF4-FFF2-40B4-BE49-F238E27FC236}">
                <a16:creationId xmlns:a16="http://schemas.microsoft.com/office/drawing/2014/main" id="{27D01A61-25CB-45A4-9938-D929564B9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448" y="1239817"/>
            <a:ext cx="4571103" cy="45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05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9E3547-C772-4F91-95D5-C8450A11FECC}"/>
              </a:ext>
            </a:extLst>
          </p:cNvPr>
          <p:cNvGrpSpPr/>
          <p:nvPr/>
        </p:nvGrpSpPr>
        <p:grpSpPr>
          <a:xfrm>
            <a:off x="316306" y="2141622"/>
            <a:ext cx="11559387" cy="2574755"/>
            <a:chOff x="316306" y="277774"/>
            <a:chExt cx="11559387" cy="257475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251D866-1674-4FF3-A761-A5625D180D08}"/>
                </a:ext>
              </a:extLst>
            </p:cNvPr>
            <p:cNvSpPr/>
            <p:nvPr/>
          </p:nvSpPr>
          <p:spPr>
            <a:xfrm>
              <a:off x="316306" y="277774"/>
              <a:ext cx="11559387" cy="25747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871700EE-662B-492F-B49C-CE522281CCAB}"/>
                </a:ext>
              </a:extLst>
            </p:cNvPr>
            <p:cNvSpPr/>
            <p:nvPr/>
          </p:nvSpPr>
          <p:spPr>
            <a:xfrm flipV="1">
              <a:off x="316306" y="277774"/>
              <a:ext cx="5766906" cy="917063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E0304B1-CDFC-42A3-98D5-E97861BB5912}"/>
                </a:ext>
              </a:extLst>
            </p:cNvPr>
            <p:cNvSpPr txBox="1"/>
            <p:nvPr/>
          </p:nvSpPr>
          <p:spPr>
            <a:xfrm>
              <a:off x="316306" y="382364"/>
              <a:ext cx="5766906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</a:rPr>
                <a:t>External links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F03CD2E-992B-49C0-AB07-3C4DC60464B4}"/>
                </a:ext>
              </a:extLst>
            </p:cNvPr>
            <p:cNvSpPr/>
            <p:nvPr/>
          </p:nvSpPr>
          <p:spPr>
            <a:xfrm>
              <a:off x="8291032" y="1602129"/>
              <a:ext cx="2557385" cy="843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/>
                <a:t>Link to external websites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17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2141622"/>
            <a:ext cx="11559387" cy="2574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2141622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2246212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Meal plan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F03CD2E-992B-49C0-AB07-3C4DC60464B4}"/>
              </a:ext>
            </a:extLst>
          </p:cNvPr>
          <p:cNvSpPr/>
          <p:nvPr/>
        </p:nvSpPr>
        <p:spPr>
          <a:xfrm>
            <a:off x="8291032" y="346597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/>
              <a:t>Show meal plan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2D6A89-E94F-4A95-8ABF-E8C3130611BB}"/>
              </a:ext>
            </a:extLst>
          </p:cNvPr>
          <p:cNvSpPr/>
          <p:nvPr/>
        </p:nvSpPr>
        <p:spPr>
          <a:xfrm>
            <a:off x="4307906" y="346597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/>
              <a:t>Request information from </a:t>
            </a:r>
            <a:r>
              <a:rPr lang="en-US" err="1"/>
              <a:t>Studentenwerk</a:t>
            </a:r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D9A914-37B8-40DF-AFE3-BA4FD72C0832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6865291" y="3887531"/>
            <a:ext cx="14257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58D3563-2F13-4876-BE1B-229F28A86549}"/>
              </a:ext>
            </a:extLst>
          </p:cNvPr>
          <p:cNvSpPr txBox="1"/>
          <p:nvPr/>
        </p:nvSpPr>
        <p:spPr>
          <a:xfrm>
            <a:off x="7203086" y="3691937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42388162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988200"/>
            <a:ext cx="11559388" cy="48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988201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1092791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737D727-96A0-45DA-90FF-4D1613A8719C}"/>
              </a:ext>
            </a:extLst>
          </p:cNvPr>
          <p:cNvSpPr/>
          <p:nvPr/>
        </p:nvSpPr>
        <p:spPr>
          <a:xfrm>
            <a:off x="9091747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Show schedule of the month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321A68E-F9A9-494F-9F50-21838E1788A0}"/>
              </a:ext>
            </a:extLst>
          </p:cNvPr>
          <p:cNvSpPr/>
          <p:nvPr/>
        </p:nvSpPr>
        <p:spPr>
          <a:xfrm>
            <a:off x="9091747" y="2119990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Show schedule of the day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5C8C94C-0D69-40F3-80EC-3D157F79A292}"/>
              </a:ext>
            </a:extLst>
          </p:cNvPr>
          <p:cNvSpPr/>
          <p:nvPr/>
        </p:nvSpPr>
        <p:spPr>
          <a:xfrm>
            <a:off x="5206359" y="2119990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/>
              <a:t>Show schedule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8553D11-4C69-4C96-834C-C310433C2179}"/>
              </a:ext>
            </a:extLst>
          </p:cNvPr>
          <p:cNvCxnSpPr>
            <a:cxnSpLocks/>
            <a:stCxn id="23" idx="2"/>
            <a:endCxn id="26" idx="6"/>
          </p:cNvCxnSpPr>
          <p:nvPr/>
        </p:nvCxnSpPr>
        <p:spPr>
          <a:xfrm flipH="1">
            <a:off x="7763744" y="2541544"/>
            <a:ext cx="132800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7B82648-DBD1-49EF-9311-647CBE809BA7}"/>
              </a:ext>
            </a:extLst>
          </p:cNvPr>
          <p:cNvCxnSpPr>
            <a:cxnSpLocks/>
            <a:stCxn id="22" idx="2"/>
            <a:endCxn id="26" idx="5"/>
          </p:cNvCxnSpPr>
          <p:nvPr/>
        </p:nvCxnSpPr>
        <p:spPr>
          <a:xfrm flipH="1" flipV="1">
            <a:off x="7389224" y="2839628"/>
            <a:ext cx="1702523" cy="2294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CD14B36-E3C4-40A1-B71F-E1A37BE9FF3B}"/>
              </a:ext>
            </a:extLst>
          </p:cNvPr>
          <p:cNvSpPr txBox="1"/>
          <p:nvPr/>
        </p:nvSpPr>
        <p:spPr>
          <a:xfrm>
            <a:off x="8070458" y="2384263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CEE9E79-7EB9-4F12-97D9-5424F0CE71BF}"/>
              </a:ext>
            </a:extLst>
          </p:cNvPr>
          <p:cNvSpPr txBox="1"/>
          <p:nvPr/>
        </p:nvSpPr>
        <p:spPr>
          <a:xfrm rot="3278663">
            <a:off x="7939677" y="3813097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345DE30-E000-4688-A8C9-3A2FD5BC1889}"/>
              </a:ext>
            </a:extLst>
          </p:cNvPr>
          <p:cNvSpPr/>
          <p:nvPr/>
        </p:nvSpPr>
        <p:spPr>
          <a:xfrm>
            <a:off x="1193881" y="2130112"/>
            <a:ext cx="2684475" cy="84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sz="1100"/>
              <a:t>Request schedule information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4AC2023-4C32-4428-9A91-A00FF1E35207}"/>
              </a:ext>
            </a:extLst>
          </p:cNvPr>
          <p:cNvCxnSpPr>
            <a:cxnSpLocks/>
            <a:stCxn id="26" idx="2"/>
            <a:endCxn id="51" idx="6"/>
          </p:cNvCxnSpPr>
          <p:nvPr/>
        </p:nvCxnSpPr>
        <p:spPr>
          <a:xfrm flipH="1">
            <a:off x="3878356" y="2541544"/>
            <a:ext cx="1328003" cy="9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19C7B9FB-E338-40B6-8DB5-6A14FB1C915E}"/>
              </a:ext>
            </a:extLst>
          </p:cNvPr>
          <p:cNvSpPr txBox="1"/>
          <p:nvPr/>
        </p:nvSpPr>
        <p:spPr>
          <a:xfrm>
            <a:off x="4185539" y="2378444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&lt;&lt;include&gt;&gt;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53F1F744-AB9C-4126-A79E-9A49AAE7A944}"/>
              </a:ext>
            </a:extLst>
          </p:cNvPr>
          <p:cNvCxnSpPr>
            <a:cxnSpLocks/>
            <a:stCxn id="51" idx="2"/>
            <a:endCxn id="51" idx="6"/>
          </p:cNvCxnSpPr>
          <p:nvPr/>
        </p:nvCxnSpPr>
        <p:spPr>
          <a:xfrm>
            <a:off x="1193881" y="2551312"/>
            <a:ext cx="2684475" cy="0"/>
          </a:xfrm>
          <a:prstGeom prst="line">
            <a:avLst/>
          </a:prstGeom>
          <a:ln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EDB3C1B6-DA0A-4DE5-9191-D2E97A7E0F0E}"/>
              </a:ext>
            </a:extLst>
          </p:cNvPr>
          <p:cNvSpPr txBox="1"/>
          <p:nvPr/>
        </p:nvSpPr>
        <p:spPr>
          <a:xfrm>
            <a:off x="2031626" y="2600094"/>
            <a:ext cx="10089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extension points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719308D-6AF8-4298-88E5-7F947A93A972}"/>
              </a:ext>
            </a:extLst>
          </p:cNvPr>
          <p:cNvSpPr/>
          <p:nvPr/>
        </p:nvSpPr>
        <p:spPr>
          <a:xfrm>
            <a:off x="3484139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/>
              <a:t>Request information from the database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9817D05D-1538-4FF6-A76E-EF3A67FF9631}"/>
              </a:ext>
            </a:extLst>
          </p:cNvPr>
          <p:cNvSpPr/>
          <p:nvPr/>
        </p:nvSpPr>
        <p:spPr>
          <a:xfrm>
            <a:off x="546337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/>
              <a:t>Load information from the cache of the device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4B58D17-4F42-4681-9C5D-9C9DF83B7797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 flipH="1">
            <a:off x="1825030" y="2938648"/>
            <a:ext cx="711088" cy="1773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78585B99-8DF7-4B2F-A6CB-80DAAD258D9F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3485224" y="2849145"/>
            <a:ext cx="1277608" cy="18633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D54CC9F-0DF2-41C6-8172-BA5CA0E39DAB}"/>
              </a:ext>
            </a:extLst>
          </p:cNvPr>
          <p:cNvSpPr txBox="1"/>
          <p:nvPr/>
        </p:nvSpPr>
        <p:spPr>
          <a:xfrm rot="3314127">
            <a:off x="3901520" y="3740795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F408EAB-7E8E-45F7-871B-65627F06C5E2}"/>
              </a:ext>
            </a:extLst>
          </p:cNvPr>
          <p:cNvSpPr txBox="1"/>
          <p:nvPr/>
        </p:nvSpPr>
        <p:spPr>
          <a:xfrm rot="17565630">
            <a:off x="1724892" y="3732328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90E9717A-5ECB-453C-8DFA-71B36E770BAB}"/>
              </a:ext>
            </a:extLst>
          </p:cNvPr>
          <p:cNvGrpSpPr/>
          <p:nvPr/>
        </p:nvGrpSpPr>
        <p:grpSpPr>
          <a:xfrm>
            <a:off x="503709" y="2998113"/>
            <a:ext cx="1328002" cy="430887"/>
            <a:chOff x="4802776" y="3429000"/>
            <a:chExt cx="1328002" cy="430887"/>
          </a:xfrm>
        </p:grpSpPr>
        <p:sp>
          <p:nvSpPr>
            <p:cNvPr id="123" name="Rechteck: gefaltete Ecke 122">
              <a:extLst>
                <a:ext uri="{FF2B5EF4-FFF2-40B4-BE49-F238E27FC236}">
                  <a16:creationId xmlns:a16="http://schemas.microsoft.com/office/drawing/2014/main" id="{A0BB6D0A-6958-44E8-A711-90C595851CD7}"/>
                </a:ext>
              </a:extLst>
            </p:cNvPr>
            <p:cNvSpPr/>
            <p:nvPr/>
          </p:nvSpPr>
          <p:spPr>
            <a:xfrm rot="10800000">
              <a:off x="4802776" y="3429000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41DA4B6B-C6F7-470B-81A7-F3F0F1C4EC37}"/>
                </a:ext>
              </a:extLst>
            </p:cNvPr>
            <p:cNvSpPr txBox="1"/>
            <p:nvPr/>
          </p:nvSpPr>
          <p:spPr>
            <a:xfrm>
              <a:off x="4873356" y="3429000"/>
              <a:ext cx="12507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No internet access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F475B44-1369-417A-B3EE-BEBEF888844F}"/>
              </a:ext>
            </a:extLst>
          </p:cNvPr>
          <p:cNvGrpSpPr/>
          <p:nvPr/>
        </p:nvGrpSpPr>
        <p:grpSpPr>
          <a:xfrm>
            <a:off x="4437133" y="3001876"/>
            <a:ext cx="1229872" cy="430887"/>
            <a:chOff x="4965267" y="3972895"/>
            <a:chExt cx="1329053" cy="430887"/>
          </a:xfrm>
        </p:grpSpPr>
        <p:sp>
          <p:nvSpPr>
            <p:cNvPr id="125" name="Rechteck: gefaltete Ecke 124">
              <a:extLst>
                <a:ext uri="{FF2B5EF4-FFF2-40B4-BE49-F238E27FC236}">
                  <a16:creationId xmlns:a16="http://schemas.microsoft.com/office/drawing/2014/main" id="{104FD4DB-BEB7-45C8-AABB-A996739E1919}"/>
                </a:ext>
              </a:extLst>
            </p:cNvPr>
            <p:cNvSpPr/>
            <p:nvPr/>
          </p:nvSpPr>
          <p:spPr>
            <a:xfrm rot="10800000">
              <a:off x="4965267" y="3972895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65EA3DBB-6034-4F61-90D9-075F318EBC43}"/>
                </a:ext>
              </a:extLst>
            </p:cNvPr>
            <p:cNvSpPr txBox="1"/>
            <p:nvPr/>
          </p:nvSpPr>
          <p:spPr>
            <a:xfrm>
              <a:off x="5064274" y="3972895"/>
              <a:ext cx="1230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Internet access</a:t>
              </a:r>
            </a:p>
          </p:txBody>
        </p:sp>
      </p:grp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E6FC48C-9638-405B-BBCB-BC44C01289F8}"/>
              </a:ext>
            </a:extLst>
          </p:cNvPr>
          <p:cNvCxnSpPr>
            <a:stCxn id="123" idx="1"/>
          </p:cNvCxnSpPr>
          <p:nvPr/>
        </p:nvCxnSpPr>
        <p:spPr>
          <a:xfrm>
            <a:off x="1831711" y="3191908"/>
            <a:ext cx="6066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B693E297-6644-40DF-AC7C-8A26E29F54B4}"/>
              </a:ext>
            </a:extLst>
          </p:cNvPr>
          <p:cNvCxnSpPr>
            <a:cxnSpLocks/>
            <a:endCxn id="125" idx="3"/>
          </p:cNvCxnSpPr>
          <p:nvPr/>
        </p:nvCxnSpPr>
        <p:spPr>
          <a:xfrm flipV="1">
            <a:off x="3717093" y="3195671"/>
            <a:ext cx="720040" cy="9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0788D700-DFA3-4301-B6D3-44EB63883D8F}"/>
              </a:ext>
            </a:extLst>
          </p:cNvPr>
          <p:cNvSpPr/>
          <p:nvPr/>
        </p:nvSpPr>
        <p:spPr>
          <a:xfrm>
            <a:off x="9091747" y="3416245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Show additional information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BFE615D-AF44-4C25-A897-7714B7F4B8AC}"/>
              </a:ext>
            </a:extLst>
          </p:cNvPr>
          <p:cNvCxnSpPr>
            <a:cxnSpLocks/>
            <a:stCxn id="23" idx="4"/>
            <a:endCxn id="42" idx="0"/>
          </p:cNvCxnSpPr>
          <p:nvPr/>
        </p:nvCxnSpPr>
        <p:spPr>
          <a:xfrm>
            <a:off x="10370440" y="2963098"/>
            <a:ext cx="0" cy="453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77A7F83-1E0B-4BEE-A40D-BD2DA0D1F136}"/>
              </a:ext>
            </a:extLst>
          </p:cNvPr>
          <p:cNvCxnSpPr>
            <a:cxnSpLocks/>
            <a:stCxn id="22" idx="0"/>
            <a:endCxn id="42" idx="4"/>
          </p:cNvCxnSpPr>
          <p:nvPr/>
        </p:nvCxnSpPr>
        <p:spPr>
          <a:xfrm flipV="1">
            <a:off x="10370440" y="4259353"/>
            <a:ext cx="0" cy="453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3D4D6D1-A6B7-461D-AE46-89E3EE1A61AF}"/>
              </a:ext>
            </a:extLst>
          </p:cNvPr>
          <p:cNvSpPr txBox="1"/>
          <p:nvPr/>
        </p:nvSpPr>
        <p:spPr>
          <a:xfrm>
            <a:off x="10409432" y="3091275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&lt;&lt;include&gt;&gt;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64CC30C-14D9-43D4-843C-8A2D5A7EA433}"/>
              </a:ext>
            </a:extLst>
          </p:cNvPr>
          <p:cNvSpPr txBox="1"/>
          <p:nvPr/>
        </p:nvSpPr>
        <p:spPr>
          <a:xfrm>
            <a:off x="10409432" y="4387587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41336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9E3547-C772-4F91-95D5-C8450A11FECC}"/>
              </a:ext>
            </a:extLst>
          </p:cNvPr>
          <p:cNvGrpSpPr/>
          <p:nvPr/>
        </p:nvGrpSpPr>
        <p:grpSpPr>
          <a:xfrm>
            <a:off x="316306" y="2141622"/>
            <a:ext cx="11559387" cy="2574755"/>
            <a:chOff x="316306" y="277774"/>
            <a:chExt cx="11559387" cy="257475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251D866-1674-4FF3-A761-A5625D180D08}"/>
                </a:ext>
              </a:extLst>
            </p:cNvPr>
            <p:cNvSpPr/>
            <p:nvPr/>
          </p:nvSpPr>
          <p:spPr>
            <a:xfrm>
              <a:off x="316306" y="277774"/>
              <a:ext cx="11559387" cy="25747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871700EE-662B-492F-B49C-CE522281CCAB}"/>
                </a:ext>
              </a:extLst>
            </p:cNvPr>
            <p:cNvSpPr/>
            <p:nvPr/>
          </p:nvSpPr>
          <p:spPr>
            <a:xfrm flipV="1">
              <a:off x="316306" y="277774"/>
              <a:ext cx="5766906" cy="917063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E0304B1-CDFC-42A3-98D5-E97861BB5912}"/>
                </a:ext>
              </a:extLst>
            </p:cNvPr>
            <p:cNvSpPr txBox="1"/>
            <p:nvPr/>
          </p:nvSpPr>
          <p:spPr>
            <a:xfrm>
              <a:off x="316306" y="382364"/>
              <a:ext cx="5766906" cy="70788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</a:rPr>
                <a:t>External links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F03CD2E-992B-49C0-AB07-3C4DC60464B4}"/>
                </a:ext>
              </a:extLst>
            </p:cNvPr>
            <p:cNvSpPr/>
            <p:nvPr/>
          </p:nvSpPr>
          <p:spPr>
            <a:xfrm>
              <a:off x="8291032" y="1602129"/>
              <a:ext cx="2557385" cy="843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r>
                <a:rPr lang="en-US"/>
                <a:t>Link to external websites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1799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988200"/>
            <a:ext cx="11559387" cy="48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988201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1092791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Login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4BB8994-85EF-40C1-9F07-55F1006AB184}"/>
              </a:ext>
            </a:extLst>
          </p:cNvPr>
          <p:cNvCxnSpPr>
            <a:cxnSpLocks/>
            <a:stCxn id="34" idx="5"/>
            <a:endCxn id="90" idx="1"/>
          </p:cNvCxnSpPr>
          <p:nvPr/>
        </p:nvCxnSpPr>
        <p:spPr>
          <a:xfrm>
            <a:off x="2806627" y="4185365"/>
            <a:ext cx="1052032" cy="6506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E719308D-6AF8-4298-88E5-7F947A93A972}"/>
              </a:ext>
            </a:extLst>
          </p:cNvPr>
          <p:cNvSpPr/>
          <p:nvPr/>
        </p:nvSpPr>
        <p:spPr>
          <a:xfrm>
            <a:off x="3484139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Login and save data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11F25A5-FB0F-402C-899C-6777DE79B1EA}"/>
              </a:ext>
            </a:extLst>
          </p:cNvPr>
          <p:cNvGrpSpPr/>
          <p:nvPr/>
        </p:nvGrpSpPr>
        <p:grpSpPr>
          <a:xfrm>
            <a:off x="515284" y="3466332"/>
            <a:ext cx="2684475" cy="842400"/>
            <a:chOff x="1346281" y="2282512"/>
            <a:chExt cx="2684475" cy="842400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DB3C1B6-DA0A-4DE5-9191-D2E97A7E0F0E}"/>
                </a:ext>
              </a:extLst>
            </p:cNvPr>
            <p:cNvSpPr txBox="1"/>
            <p:nvPr/>
          </p:nvSpPr>
          <p:spPr>
            <a:xfrm>
              <a:off x="2031626" y="2633958"/>
              <a:ext cx="100898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extension points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</a:rPr>
                <a:t>source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A5D4D73-A0EF-4BE3-9646-65A24045389E}"/>
                </a:ext>
              </a:extLst>
            </p:cNvPr>
            <p:cNvSpPr/>
            <p:nvPr/>
          </p:nvSpPr>
          <p:spPr>
            <a:xfrm>
              <a:off x="1346281" y="2282512"/>
              <a:ext cx="2684475" cy="84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r>
                <a:rPr lang="en-US" sz="1400"/>
                <a:t>Login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A8127972-44BA-475C-B86C-ABFCB7D17E2C}"/>
                </a:ext>
              </a:extLst>
            </p:cNvPr>
            <p:cNvCxnSpPr>
              <a:cxnSpLocks/>
              <a:stCxn id="34" idx="2"/>
              <a:endCxn id="34" idx="6"/>
            </p:cNvCxnSpPr>
            <p:nvPr/>
          </p:nvCxnSpPr>
          <p:spPr>
            <a:xfrm>
              <a:off x="1346281" y="2703712"/>
              <a:ext cx="2684475" cy="0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6D468E5-E811-4AC5-B2D6-5FF230F49CB9}"/>
                </a:ext>
              </a:extLst>
            </p:cNvPr>
            <p:cNvSpPr txBox="1"/>
            <p:nvPr/>
          </p:nvSpPr>
          <p:spPr>
            <a:xfrm>
              <a:off x="2184026" y="2760960"/>
              <a:ext cx="100898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extension points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</a:rPr>
                <a:t>save option</a:t>
              </a:r>
            </a:p>
          </p:txBody>
        </p: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B1EDF1C9-77B3-468A-AA6F-981C996FEB73}"/>
              </a:ext>
            </a:extLst>
          </p:cNvPr>
          <p:cNvSpPr/>
          <p:nvPr/>
        </p:nvSpPr>
        <p:spPr>
          <a:xfrm>
            <a:off x="3484139" y="221906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Login and don’t save data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20E3370-B911-4AC6-A2D5-A2B5DEA057CE}"/>
              </a:ext>
            </a:extLst>
          </p:cNvPr>
          <p:cNvCxnSpPr>
            <a:cxnSpLocks/>
            <a:stCxn id="34" idx="7"/>
            <a:endCxn id="38" idx="3"/>
          </p:cNvCxnSpPr>
          <p:nvPr/>
        </p:nvCxnSpPr>
        <p:spPr>
          <a:xfrm flipV="1">
            <a:off x="2806627" y="2938705"/>
            <a:ext cx="1052032" cy="6509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8383E4C-8158-4649-AF2D-D22AD5491C85}"/>
              </a:ext>
            </a:extLst>
          </p:cNvPr>
          <p:cNvSpPr txBox="1"/>
          <p:nvPr/>
        </p:nvSpPr>
        <p:spPr>
          <a:xfrm rot="1913208">
            <a:off x="2984934" y="4324354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D722465-DC38-4B31-BD08-C4B9753E572E}"/>
              </a:ext>
            </a:extLst>
          </p:cNvPr>
          <p:cNvGrpSpPr/>
          <p:nvPr/>
        </p:nvGrpSpPr>
        <p:grpSpPr>
          <a:xfrm>
            <a:off x="914570" y="4730712"/>
            <a:ext cx="1885902" cy="430887"/>
            <a:chOff x="4965267" y="3972895"/>
            <a:chExt cx="1328003" cy="430887"/>
          </a:xfrm>
        </p:grpSpPr>
        <p:sp>
          <p:nvSpPr>
            <p:cNvPr id="54" name="Rechteck: gefaltete Ecke 53">
              <a:extLst>
                <a:ext uri="{FF2B5EF4-FFF2-40B4-BE49-F238E27FC236}">
                  <a16:creationId xmlns:a16="http://schemas.microsoft.com/office/drawing/2014/main" id="{5178A14C-9C08-4C6E-83BB-5FEBE0D3CB9F}"/>
                </a:ext>
              </a:extLst>
            </p:cNvPr>
            <p:cNvSpPr/>
            <p:nvPr/>
          </p:nvSpPr>
          <p:spPr>
            <a:xfrm rot="10800000">
              <a:off x="4965267" y="3972895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9E0802E-8833-4142-9221-514B13ED8A22}"/>
                </a:ext>
              </a:extLst>
            </p:cNvPr>
            <p:cNvSpPr txBox="1"/>
            <p:nvPr/>
          </p:nvSpPr>
          <p:spPr>
            <a:xfrm>
              <a:off x="5143794" y="3972895"/>
              <a:ext cx="1149476" cy="43088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Save option selected</a:t>
              </a:r>
            </a:p>
          </p:txBody>
        </p:sp>
      </p:grp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4A97E0F-0B62-437F-B5C6-117E408BB1E3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flipH="1">
            <a:off x="2800471" y="4506194"/>
            <a:ext cx="489334" cy="4183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037ACA4-75A8-43DB-8182-DF640FA80179}"/>
              </a:ext>
            </a:extLst>
          </p:cNvPr>
          <p:cNvGrpSpPr/>
          <p:nvPr/>
        </p:nvGrpSpPr>
        <p:grpSpPr>
          <a:xfrm>
            <a:off x="916670" y="2618674"/>
            <a:ext cx="1885902" cy="430887"/>
            <a:chOff x="4965267" y="3972895"/>
            <a:chExt cx="1328003" cy="430887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6FD416EA-344A-416A-927E-347B85A142A1}"/>
                </a:ext>
              </a:extLst>
            </p:cNvPr>
            <p:cNvSpPr/>
            <p:nvPr/>
          </p:nvSpPr>
          <p:spPr>
            <a:xfrm rot="10800000">
              <a:off x="4965267" y="3972895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453617-D669-40CE-A9A3-2FC5A3EFC09D}"/>
                </a:ext>
              </a:extLst>
            </p:cNvPr>
            <p:cNvSpPr txBox="1"/>
            <p:nvPr/>
          </p:nvSpPr>
          <p:spPr>
            <a:xfrm>
              <a:off x="5143794" y="3972895"/>
              <a:ext cx="1149476" cy="43088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Save option not selected</a:t>
              </a:r>
            </a:p>
          </p:txBody>
        </p:sp>
      </p:grp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0ABFF693-AAA6-42A5-8B25-88D715EE4DB4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flipH="1" flipV="1">
            <a:off x="2802571" y="2812469"/>
            <a:ext cx="395087" cy="3233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2E60A56-4397-4BD0-8D0B-9310E531574E}"/>
              </a:ext>
            </a:extLst>
          </p:cNvPr>
          <p:cNvSpPr txBox="1"/>
          <p:nvPr/>
        </p:nvSpPr>
        <p:spPr>
          <a:xfrm rot="19686471">
            <a:off x="2892795" y="3120931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D391C60-18E3-4F08-8ACE-EE0B29E8C406}"/>
              </a:ext>
            </a:extLst>
          </p:cNvPr>
          <p:cNvSpPr/>
          <p:nvPr/>
        </p:nvSpPr>
        <p:spPr>
          <a:xfrm>
            <a:off x="4091567" y="347158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/>
              <a:t>Generate Campus-Dual-hash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B63631D-01C6-4AB4-A99E-C06B59CA2BB6}"/>
              </a:ext>
            </a:extLst>
          </p:cNvPr>
          <p:cNvCxnSpPr>
            <a:cxnSpLocks/>
            <a:stCxn id="34" idx="6"/>
            <a:endCxn id="71" idx="2"/>
          </p:cNvCxnSpPr>
          <p:nvPr/>
        </p:nvCxnSpPr>
        <p:spPr>
          <a:xfrm>
            <a:off x="3199759" y="3887532"/>
            <a:ext cx="891808" cy="56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B718B5B-7230-491B-916D-A214358697BF}"/>
              </a:ext>
            </a:extLst>
          </p:cNvPr>
          <p:cNvSpPr txBox="1"/>
          <p:nvPr/>
        </p:nvSpPr>
        <p:spPr>
          <a:xfrm>
            <a:off x="3270588" y="3735174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BD9FC1B-6D4C-4AEE-AFE8-65C6769A2687}"/>
              </a:ext>
            </a:extLst>
          </p:cNvPr>
          <p:cNvSpPr/>
          <p:nvPr/>
        </p:nvSpPr>
        <p:spPr>
          <a:xfrm>
            <a:off x="6887739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/>
              <a:t>Automatically update the schedule information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1283783-8C04-4530-AC34-8E3C5FD15E1D}"/>
              </a:ext>
            </a:extLst>
          </p:cNvPr>
          <p:cNvCxnSpPr>
            <a:cxnSpLocks/>
            <a:stCxn id="90" idx="6"/>
            <a:endCxn id="78" idx="2"/>
          </p:cNvCxnSpPr>
          <p:nvPr/>
        </p:nvCxnSpPr>
        <p:spPr>
          <a:xfrm>
            <a:off x="6041524" y="5134055"/>
            <a:ext cx="8462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FA32A1C4-C0E5-4183-898D-C259F71EA438}"/>
              </a:ext>
            </a:extLst>
          </p:cNvPr>
          <p:cNvSpPr txBox="1"/>
          <p:nvPr/>
        </p:nvSpPr>
        <p:spPr>
          <a:xfrm>
            <a:off x="6089556" y="4944754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0D3B7F22-00AC-46EA-BF7C-34AD2787DF80}"/>
              </a:ext>
            </a:extLst>
          </p:cNvPr>
          <p:cNvSpPr/>
          <p:nvPr/>
        </p:nvSpPr>
        <p:spPr>
          <a:xfrm>
            <a:off x="9116664" y="3465624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/>
              <a:t>Save the schedule information in the database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E07A4A57-58E1-4E81-A8F7-1312D9659516}"/>
              </a:ext>
            </a:extLst>
          </p:cNvPr>
          <p:cNvCxnSpPr>
            <a:cxnSpLocks/>
            <a:stCxn id="71" idx="6"/>
            <a:endCxn id="83" idx="2"/>
          </p:cNvCxnSpPr>
          <p:nvPr/>
        </p:nvCxnSpPr>
        <p:spPr>
          <a:xfrm flipV="1">
            <a:off x="6648952" y="3887178"/>
            <a:ext cx="2467712" cy="59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EDFE199-F87D-4FF2-9CE8-0F2555CEEE34}"/>
              </a:ext>
            </a:extLst>
          </p:cNvPr>
          <p:cNvSpPr txBox="1"/>
          <p:nvPr/>
        </p:nvSpPr>
        <p:spPr>
          <a:xfrm>
            <a:off x="7507733" y="3716388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FB213A2-3DA9-426A-92BC-E0ED202E8F70}"/>
              </a:ext>
            </a:extLst>
          </p:cNvPr>
          <p:cNvCxnSpPr>
            <a:cxnSpLocks/>
            <a:stCxn id="78" idx="7"/>
            <a:endCxn id="83" idx="3"/>
          </p:cNvCxnSpPr>
          <p:nvPr/>
        </p:nvCxnSpPr>
        <p:spPr>
          <a:xfrm flipV="1">
            <a:off x="9070604" y="4185262"/>
            <a:ext cx="420580" cy="650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FD003E4F-D776-4FFE-8396-3D4DD6DCA8E3}"/>
              </a:ext>
            </a:extLst>
          </p:cNvPr>
          <p:cNvSpPr txBox="1"/>
          <p:nvPr/>
        </p:nvSpPr>
        <p:spPr>
          <a:xfrm rot="18127319">
            <a:off x="8839598" y="4389099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20599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988200"/>
            <a:ext cx="11559388" cy="48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988201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1092791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737D727-96A0-45DA-90FF-4D1613A8719C}"/>
              </a:ext>
            </a:extLst>
          </p:cNvPr>
          <p:cNvSpPr/>
          <p:nvPr/>
        </p:nvSpPr>
        <p:spPr>
          <a:xfrm>
            <a:off x="9091747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Show schedule of the month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321A68E-F9A9-494F-9F50-21838E1788A0}"/>
              </a:ext>
            </a:extLst>
          </p:cNvPr>
          <p:cNvSpPr/>
          <p:nvPr/>
        </p:nvSpPr>
        <p:spPr>
          <a:xfrm>
            <a:off x="9091747" y="2119990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Show schedule of the day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5C8C94C-0D69-40F3-80EC-3D157F79A292}"/>
              </a:ext>
            </a:extLst>
          </p:cNvPr>
          <p:cNvSpPr/>
          <p:nvPr/>
        </p:nvSpPr>
        <p:spPr>
          <a:xfrm>
            <a:off x="5206359" y="2119990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/>
              <a:t>Show schedule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8553D11-4C69-4C96-834C-C310433C2179}"/>
              </a:ext>
            </a:extLst>
          </p:cNvPr>
          <p:cNvCxnSpPr>
            <a:cxnSpLocks/>
            <a:stCxn id="23" idx="2"/>
            <a:endCxn id="26" idx="6"/>
          </p:cNvCxnSpPr>
          <p:nvPr/>
        </p:nvCxnSpPr>
        <p:spPr>
          <a:xfrm flipH="1">
            <a:off x="7763744" y="2541544"/>
            <a:ext cx="132800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7B82648-DBD1-49EF-9311-647CBE809BA7}"/>
              </a:ext>
            </a:extLst>
          </p:cNvPr>
          <p:cNvCxnSpPr>
            <a:cxnSpLocks/>
            <a:stCxn id="22" idx="2"/>
            <a:endCxn id="26" idx="5"/>
          </p:cNvCxnSpPr>
          <p:nvPr/>
        </p:nvCxnSpPr>
        <p:spPr>
          <a:xfrm flipH="1" flipV="1">
            <a:off x="7389224" y="2839628"/>
            <a:ext cx="1702523" cy="2294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CD14B36-E3C4-40A1-B71F-E1A37BE9FF3B}"/>
              </a:ext>
            </a:extLst>
          </p:cNvPr>
          <p:cNvSpPr txBox="1"/>
          <p:nvPr/>
        </p:nvSpPr>
        <p:spPr>
          <a:xfrm>
            <a:off x="8070458" y="2384263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CEE9E79-7EB9-4F12-97D9-5424F0CE71BF}"/>
              </a:ext>
            </a:extLst>
          </p:cNvPr>
          <p:cNvSpPr txBox="1"/>
          <p:nvPr/>
        </p:nvSpPr>
        <p:spPr>
          <a:xfrm rot="3278663">
            <a:off x="7939677" y="3813097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 dirty="0"/>
              <a:t>&lt;&lt;extend&gt;&gt;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345DE30-E000-4688-A8C9-3A2FD5BC1889}"/>
              </a:ext>
            </a:extLst>
          </p:cNvPr>
          <p:cNvSpPr/>
          <p:nvPr/>
        </p:nvSpPr>
        <p:spPr>
          <a:xfrm>
            <a:off x="1193881" y="2130112"/>
            <a:ext cx="2684475" cy="84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r>
              <a:rPr lang="en-US" sz="1100"/>
              <a:t>Request schedule information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4AC2023-4C32-4428-9A91-A00FF1E35207}"/>
              </a:ext>
            </a:extLst>
          </p:cNvPr>
          <p:cNvCxnSpPr>
            <a:cxnSpLocks/>
            <a:stCxn id="26" idx="2"/>
            <a:endCxn id="51" idx="6"/>
          </p:cNvCxnSpPr>
          <p:nvPr/>
        </p:nvCxnSpPr>
        <p:spPr>
          <a:xfrm flipH="1">
            <a:off x="3878356" y="2541544"/>
            <a:ext cx="1328003" cy="9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19C7B9FB-E338-40B6-8DB5-6A14FB1C915E}"/>
              </a:ext>
            </a:extLst>
          </p:cNvPr>
          <p:cNvSpPr txBox="1"/>
          <p:nvPr/>
        </p:nvSpPr>
        <p:spPr>
          <a:xfrm>
            <a:off x="4185539" y="2378444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&lt;&lt;include&gt;&gt;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53F1F744-AB9C-4126-A79E-9A49AAE7A944}"/>
              </a:ext>
            </a:extLst>
          </p:cNvPr>
          <p:cNvCxnSpPr>
            <a:cxnSpLocks/>
            <a:stCxn id="51" idx="2"/>
            <a:endCxn id="51" idx="6"/>
          </p:cNvCxnSpPr>
          <p:nvPr/>
        </p:nvCxnSpPr>
        <p:spPr>
          <a:xfrm>
            <a:off x="1193881" y="2551312"/>
            <a:ext cx="2684475" cy="0"/>
          </a:xfrm>
          <a:prstGeom prst="line">
            <a:avLst/>
          </a:prstGeom>
          <a:ln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EDB3C1B6-DA0A-4DE5-9191-D2E97A7E0F0E}"/>
              </a:ext>
            </a:extLst>
          </p:cNvPr>
          <p:cNvSpPr txBox="1"/>
          <p:nvPr/>
        </p:nvSpPr>
        <p:spPr>
          <a:xfrm>
            <a:off x="2031626" y="2600094"/>
            <a:ext cx="100898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extension points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719308D-6AF8-4298-88E5-7F947A93A972}"/>
              </a:ext>
            </a:extLst>
          </p:cNvPr>
          <p:cNvSpPr/>
          <p:nvPr/>
        </p:nvSpPr>
        <p:spPr>
          <a:xfrm>
            <a:off x="3484139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/>
              <a:t>Request information from the database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9817D05D-1538-4FF6-A76E-EF3A67FF9631}"/>
              </a:ext>
            </a:extLst>
          </p:cNvPr>
          <p:cNvSpPr/>
          <p:nvPr/>
        </p:nvSpPr>
        <p:spPr>
          <a:xfrm>
            <a:off x="546337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/>
              <a:t>Load information from the cache of the device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4B58D17-4F42-4681-9C5D-9C9DF83B7797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 flipH="1">
            <a:off x="1825030" y="2938648"/>
            <a:ext cx="711088" cy="1773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78585B99-8DF7-4B2F-A6CB-80DAAD258D9F}"/>
              </a:ext>
            </a:extLst>
          </p:cNvPr>
          <p:cNvCxnSpPr>
            <a:cxnSpLocks/>
            <a:stCxn id="51" idx="5"/>
            <a:endCxn id="90" idx="0"/>
          </p:cNvCxnSpPr>
          <p:nvPr/>
        </p:nvCxnSpPr>
        <p:spPr>
          <a:xfrm>
            <a:off x="3485224" y="2849145"/>
            <a:ext cx="1277608" cy="18633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D54CC9F-0DF2-41C6-8172-BA5CA0E39DAB}"/>
              </a:ext>
            </a:extLst>
          </p:cNvPr>
          <p:cNvSpPr txBox="1"/>
          <p:nvPr/>
        </p:nvSpPr>
        <p:spPr>
          <a:xfrm rot="3314127">
            <a:off x="3901520" y="3740795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F408EAB-7E8E-45F7-871B-65627F06C5E2}"/>
              </a:ext>
            </a:extLst>
          </p:cNvPr>
          <p:cNvSpPr txBox="1"/>
          <p:nvPr/>
        </p:nvSpPr>
        <p:spPr>
          <a:xfrm rot="17565630">
            <a:off x="1724892" y="3732328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90E9717A-5ECB-453C-8DFA-71B36E770BAB}"/>
              </a:ext>
            </a:extLst>
          </p:cNvPr>
          <p:cNvGrpSpPr/>
          <p:nvPr/>
        </p:nvGrpSpPr>
        <p:grpSpPr>
          <a:xfrm>
            <a:off x="503709" y="2998113"/>
            <a:ext cx="1328002" cy="430887"/>
            <a:chOff x="4802776" y="3429000"/>
            <a:chExt cx="1328002" cy="430887"/>
          </a:xfrm>
        </p:grpSpPr>
        <p:sp>
          <p:nvSpPr>
            <p:cNvPr id="123" name="Rechteck: gefaltete Ecke 122">
              <a:extLst>
                <a:ext uri="{FF2B5EF4-FFF2-40B4-BE49-F238E27FC236}">
                  <a16:creationId xmlns:a16="http://schemas.microsoft.com/office/drawing/2014/main" id="{A0BB6D0A-6958-44E8-A711-90C595851CD7}"/>
                </a:ext>
              </a:extLst>
            </p:cNvPr>
            <p:cNvSpPr/>
            <p:nvPr/>
          </p:nvSpPr>
          <p:spPr>
            <a:xfrm rot="10800000">
              <a:off x="4802776" y="3429000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41DA4B6B-C6F7-470B-81A7-F3F0F1C4EC37}"/>
                </a:ext>
              </a:extLst>
            </p:cNvPr>
            <p:cNvSpPr txBox="1"/>
            <p:nvPr/>
          </p:nvSpPr>
          <p:spPr>
            <a:xfrm>
              <a:off x="4873356" y="3429000"/>
              <a:ext cx="12507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No internet access</a:t>
              </a: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F475B44-1369-417A-B3EE-BEBEF888844F}"/>
              </a:ext>
            </a:extLst>
          </p:cNvPr>
          <p:cNvGrpSpPr/>
          <p:nvPr/>
        </p:nvGrpSpPr>
        <p:grpSpPr>
          <a:xfrm>
            <a:off x="4437133" y="3001876"/>
            <a:ext cx="1229872" cy="430887"/>
            <a:chOff x="4965267" y="3972895"/>
            <a:chExt cx="1329053" cy="430887"/>
          </a:xfrm>
        </p:grpSpPr>
        <p:sp>
          <p:nvSpPr>
            <p:cNvPr id="125" name="Rechteck: gefaltete Ecke 124">
              <a:extLst>
                <a:ext uri="{FF2B5EF4-FFF2-40B4-BE49-F238E27FC236}">
                  <a16:creationId xmlns:a16="http://schemas.microsoft.com/office/drawing/2014/main" id="{104FD4DB-BEB7-45C8-AABB-A996739E1919}"/>
                </a:ext>
              </a:extLst>
            </p:cNvPr>
            <p:cNvSpPr/>
            <p:nvPr/>
          </p:nvSpPr>
          <p:spPr>
            <a:xfrm rot="10800000">
              <a:off x="4965267" y="3972895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65EA3DBB-6034-4F61-90D9-075F318EBC43}"/>
                </a:ext>
              </a:extLst>
            </p:cNvPr>
            <p:cNvSpPr txBox="1"/>
            <p:nvPr/>
          </p:nvSpPr>
          <p:spPr>
            <a:xfrm>
              <a:off x="5064274" y="3972895"/>
              <a:ext cx="1230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Internet access</a:t>
              </a:r>
            </a:p>
          </p:txBody>
        </p:sp>
      </p:grp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E6FC48C-9638-405B-BBCB-BC44C01289F8}"/>
              </a:ext>
            </a:extLst>
          </p:cNvPr>
          <p:cNvCxnSpPr>
            <a:stCxn id="123" idx="1"/>
          </p:cNvCxnSpPr>
          <p:nvPr/>
        </p:nvCxnSpPr>
        <p:spPr>
          <a:xfrm>
            <a:off x="1831711" y="3191908"/>
            <a:ext cx="6066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B693E297-6644-40DF-AC7C-8A26E29F54B4}"/>
              </a:ext>
            </a:extLst>
          </p:cNvPr>
          <p:cNvCxnSpPr>
            <a:cxnSpLocks/>
            <a:endCxn id="125" idx="3"/>
          </p:cNvCxnSpPr>
          <p:nvPr/>
        </p:nvCxnSpPr>
        <p:spPr>
          <a:xfrm flipV="1">
            <a:off x="3717093" y="3195671"/>
            <a:ext cx="720040" cy="9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0788D700-DFA3-4301-B6D3-44EB63883D8F}"/>
              </a:ext>
            </a:extLst>
          </p:cNvPr>
          <p:cNvSpPr/>
          <p:nvPr/>
        </p:nvSpPr>
        <p:spPr>
          <a:xfrm>
            <a:off x="9091747" y="3416245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Show additional information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BFE615D-AF44-4C25-A897-7714B7F4B8AC}"/>
              </a:ext>
            </a:extLst>
          </p:cNvPr>
          <p:cNvCxnSpPr>
            <a:cxnSpLocks/>
            <a:stCxn id="23" idx="4"/>
            <a:endCxn id="42" idx="0"/>
          </p:cNvCxnSpPr>
          <p:nvPr/>
        </p:nvCxnSpPr>
        <p:spPr>
          <a:xfrm>
            <a:off x="10370440" y="2963098"/>
            <a:ext cx="0" cy="453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77A7F83-1E0B-4BEE-A40D-BD2DA0D1F136}"/>
              </a:ext>
            </a:extLst>
          </p:cNvPr>
          <p:cNvCxnSpPr>
            <a:cxnSpLocks/>
            <a:stCxn id="22" idx="0"/>
            <a:endCxn id="42" idx="4"/>
          </p:cNvCxnSpPr>
          <p:nvPr/>
        </p:nvCxnSpPr>
        <p:spPr>
          <a:xfrm flipV="1">
            <a:off x="10370440" y="4259353"/>
            <a:ext cx="0" cy="453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3D4D6D1-A6B7-461D-AE46-89E3EE1A61AF}"/>
              </a:ext>
            </a:extLst>
          </p:cNvPr>
          <p:cNvSpPr txBox="1"/>
          <p:nvPr/>
        </p:nvSpPr>
        <p:spPr>
          <a:xfrm>
            <a:off x="10409432" y="3091275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 dirty="0"/>
              <a:t>&lt;&lt;include&gt;&gt;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64CC30C-14D9-43D4-843C-8A2D5A7EA433}"/>
              </a:ext>
            </a:extLst>
          </p:cNvPr>
          <p:cNvSpPr txBox="1"/>
          <p:nvPr/>
        </p:nvSpPr>
        <p:spPr>
          <a:xfrm>
            <a:off x="10409432" y="4387587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4133621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426639"/>
            <a:ext cx="11559387" cy="5825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426640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531230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0D3B7F22-00AC-46EA-BF7C-34AD2787DF80}"/>
              </a:ext>
            </a:extLst>
          </p:cNvPr>
          <p:cNvSpPr/>
          <p:nvPr/>
        </p:nvSpPr>
        <p:spPr>
          <a:xfrm>
            <a:off x="642374" y="3922544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Delete personal information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35F890D-3BF7-4F47-838F-192DACE44755}"/>
              </a:ext>
            </a:extLst>
          </p:cNvPr>
          <p:cNvSpPr/>
          <p:nvPr/>
        </p:nvSpPr>
        <p:spPr>
          <a:xfrm>
            <a:off x="4477484" y="3925655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Delete Campus-Dual-hash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8DF920B-BF00-40CE-8D96-4554CBF5E1AB}"/>
              </a:ext>
            </a:extLst>
          </p:cNvPr>
          <p:cNvCxnSpPr>
            <a:cxnSpLocks/>
            <a:stCxn id="83" idx="6"/>
            <a:endCxn id="39" idx="2"/>
          </p:cNvCxnSpPr>
          <p:nvPr/>
        </p:nvCxnSpPr>
        <p:spPr>
          <a:xfrm>
            <a:off x="3199759" y="4344098"/>
            <a:ext cx="1277725" cy="31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1324C78-C467-44CF-A33D-354FB10F106D}"/>
              </a:ext>
            </a:extLst>
          </p:cNvPr>
          <p:cNvSpPr txBox="1"/>
          <p:nvPr/>
        </p:nvSpPr>
        <p:spPr>
          <a:xfrm>
            <a:off x="3463546" y="4162084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A8CCA2-E473-408D-9E35-68FC71AD82AE}"/>
              </a:ext>
            </a:extLst>
          </p:cNvPr>
          <p:cNvSpPr/>
          <p:nvPr/>
        </p:nvSpPr>
        <p:spPr>
          <a:xfrm>
            <a:off x="642373" y="496595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/>
              <a:t>Manual refresh of schedule information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8A9DE-9E2E-4D8E-AE54-17AC27C33837}"/>
              </a:ext>
            </a:extLst>
          </p:cNvPr>
          <p:cNvSpPr/>
          <p:nvPr/>
        </p:nvSpPr>
        <p:spPr>
          <a:xfrm>
            <a:off x="642374" y="287913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Save personal information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396CFE4-022F-4522-A69A-5D99B369CD0E}"/>
              </a:ext>
            </a:extLst>
          </p:cNvPr>
          <p:cNvSpPr/>
          <p:nvPr/>
        </p:nvSpPr>
        <p:spPr>
          <a:xfrm>
            <a:off x="4477484" y="287913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Save Campus-Dual-hash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85A243F-5400-4949-BCD0-B13FB3D1E37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199759" y="3300691"/>
            <a:ext cx="12777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E161B0E-DF4D-422A-BD22-255C5274D6B0}"/>
              </a:ext>
            </a:extLst>
          </p:cNvPr>
          <p:cNvSpPr txBox="1"/>
          <p:nvPr/>
        </p:nvSpPr>
        <p:spPr>
          <a:xfrm>
            <a:off x="3463546" y="3115566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A3DCFAF-E7BD-4496-91E8-7598F724D3CD}"/>
              </a:ext>
            </a:extLst>
          </p:cNvPr>
          <p:cNvSpPr/>
          <p:nvPr/>
        </p:nvSpPr>
        <p:spPr>
          <a:xfrm>
            <a:off x="642373" y="178635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/>
              <a:t>Change language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7FD5B28-7E5B-4CB8-9BCD-B7BA2D8161FD}"/>
              </a:ext>
            </a:extLst>
          </p:cNvPr>
          <p:cNvSpPr/>
          <p:nvPr/>
        </p:nvSpPr>
        <p:spPr>
          <a:xfrm>
            <a:off x="4477484" y="4965950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/>
              <a:t>Notify user about schedule changes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8BEB843-18A6-45B2-83D5-B11B4B87AE3A}"/>
              </a:ext>
            </a:extLst>
          </p:cNvPr>
          <p:cNvCxnSpPr>
            <a:cxnSpLocks/>
            <a:stCxn id="42" idx="6"/>
            <a:endCxn id="15" idx="2"/>
          </p:cNvCxnSpPr>
          <p:nvPr/>
        </p:nvCxnSpPr>
        <p:spPr>
          <a:xfrm flipV="1">
            <a:off x="3199758" y="5387504"/>
            <a:ext cx="127772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BE2871F-7C63-42E9-9CB7-F6B345D80D80}"/>
              </a:ext>
            </a:extLst>
          </p:cNvPr>
          <p:cNvSpPr txBox="1"/>
          <p:nvPr/>
        </p:nvSpPr>
        <p:spPr>
          <a:xfrm>
            <a:off x="3463546" y="5202379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66857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988200"/>
            <a:ext cx="11559387" cy="48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988201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1092791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Login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4BB8994-85EF-40C1-9F07-55F1006AB184}"/>
              </a:ext>
            </a:extLst>
          </p:cNvPr>
          <p:cNvCxnSpPr>
            <a:cxnSpLocks/>
            <a:stCxn id="34" idx="5"/>
            <a:endCxn id="90" idx="1"/>
          </p:cNvCxnSpPr>
          <p:nvPr/>
        </p:nvCxnSpPr>
        <p:spPr>
          <a:xfrm>
            <a:off x="2806627" y="4185365"/>
            <a:ext cx="1052032" cy="6506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E719308D-6AF8-4298-88E5-7F947A93A972}"/>
              </a:ext>
            </a:extLst>
          </p:cNvPr>
          <p:cNvSpPr/>
          <p:nvPr/>
        </p:nvSpPr>
        <p:spPr>
          <a:xfrm>
            <a:off x="3484139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Login and save data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11F25A5-FB0F-402C-899C-6777DE79B1EA}"/>
              </a:ext>
            </a:extLst>
          </p:cNvPr>
          <p:cNvGrpSpPr/>
          <p:nvPr/>
        </p:nvGrpSpPr>
        <p:grpSpPr>
          <a:xfrm>
            <a:off x="515284" y="3466332"/>
            <a:ext cx="2684475" cy="842400"/>
            <a:chOff x="1346281" y="2282512"/>
            <a:chExt cx="2684475" cy="842400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DB3C1B6-DA0A-4DE5-9191-D2E97A7E0F0E}"/>
                </a:ext>
              </a:extLst>
            </p:cNvPr>
            <p:cNvSpPr txBox="1"/>
            <p:nvPr/>
          </p:nvSpPr>
          <p:spPr>
            <a:xfrm>
              <a:off x="2031626" y="2633958"/>
              <a:ext cx="100898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extension points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</a:rPr>
                <a:t>source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A5D4D73-A0EF-4BE3-9646-65A24045389E}"/>
                </a:ext>
              </a:extLst>
            </p:cNvPr>
            <p:cNvSpPr/>
            <p:nvPr/>
          </p:nvSpPr>
          <p:spPr>
            <a:xfrm>
              <a:off x="1346281" y="2282512"/>
              <a:ext cx="2684475" cy="84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/>
            </a:bodyPr>
            <a:lstStyle/>
            <a:p>
              <a:pPr algn="ctr"/>
              <a:r>
                <a:rPr lang="en-US" sz="1400"/>
                <a:t>Login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A8127972-44BA-475C-B86C-ABFCB7D17E2C}"/>
                </a:ext>
              </a:extLst>
            </p:cNvPr>
            <p:cNvCxnSpPr>
              <a:cxnSpLocks/>
              <a:stCxn id="34" idx="2"/>
              <a:endCxn id="34" idx="6"/>
            </p:cNvCxnSpPr>
            <p:nvPr/>
          </p:nvCxnSpPr>
          <p:spPr>
            <a:xfrm>
              <a:off x="1346281" y="2703712"/>
              <a:ext cx="2684475" cy="0"/>
            </a:xfrm>
            <a:prstGeom prst="line">
              <a:avLst/>
            </a:prstGeom>
            <a:ln>
              <a:solidFill>
                <a:srgbClr val="2F528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6D468E5-E811-4AC5-B2D6-5FF230F49CB9}"/>
                </a:ext>
              </a:extLst>
            </p:cNvPr>
            <p:cNvSpPr txBox="1"/>
            <p:nvPr/>
          </p:nvSpPr>
          <p:spPr>
            <a:xfrm>
              <a:off x="2184026" y="2760960"/>
              <a:ext cx="100898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extension points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</a:rPr>
                <a:t>save option</a:t>
              </a:r>
            </a:p>
          </p:txBody>
        </p: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B1EDF1C9-77B3-468A-AA6F-981C996FEB73}"/>
              </a:ext>
            </a:extLst>
          </p:cNvPr>
          <p:cNvSpPr/>
          <p:nvPr/>
        </p:nvSpPr>
        <p:spPr>
          <a:xfrm>
            <a:off x="3484139" y="221906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Login and don’t save data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20E3370-B911-4AC6-A2D5-A2B5DEA057CE}"/>
              </a:ext>
            </a:extLst>
          </p:cNvPr>
          <p:cNvCxnSpPr>
            <a:cxnSpLocks/>
            <a:stCxn id="34" idx="7"/>
            <a:endCxn id="38" idx="3"/>
          </p:cNvCxnSpPr>
          <p:nvPr/>
        </p:nvCxnSpPr>
        <p:spPr>
          <a:xfrm flipV="1">
            <a:off x="2806627" y="2938705"/>
            <a:ext cx="1052032" cy="6509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8383E4C-8158-4649-AF2D-D22AD5491C85}"/>
              </a:ext>
            </a:extLst>
          </p:cNvPr>
          <p:cNvSpPr txBox="1"/>
          <p:nvPr/>
        </p:nvSpPr>
        <p:spPr>
          <a:xfrm rot="1913208">
            <a:off x="2984934" y="4324354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D722465-DC38-4B31-BD08-C4B9753E572E}"/>
              </a:ext>
            </a:extLst>
          </p:cNvPr>
          <p:cNvGrpSpPr/>
          <p:nvPr/>
        </p:nvGrpSpPr>
        <p:grpSpPr>
          <a:xfrm>
            <a:off x="914570" y="4730712"/>
            <a:ext cx="1885902" cy="430887"/>
            <a:chOff x="4965267" y="3972895"/>
            <a:chExt cx="1328003" cy="430887"/>
          </a:xfrm>
        </p:grpSpPr>
        <p:sp>
          <p:nvSpPr>
            <p:cNvPr id="54" name="Rechteck: gefaltete Ecke 53">
              <a:extLst>
                <a:ext uri="{FF2B5EF4-FFF2-40B4-BE49-F238E27FC236}">
                  <a16:creationId xmlns:a16="http://schemas.microsoft.com/office/drawing/2014/main" id="{5178A14C-9C08-4C6E-83BB-5FEBE0D3CB9F}"/>
                </a:ext>
              </a:extLst>
            </p:cNvPr>
            <p:cNvSpPr/>
            <p:nvPr/>
          </p:nvSpPr>
          <p:spPr>
            <a:xfrm rot="10800000">
              <a:off x="4965267" y="3972895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9E0802E-8833-4142-9221-514B13ED8A22}"/>
                </a:ext>
              </a:extLst>
            </p:cNvPr>
            <p:cNvSpPr txBox="1"/>
            <p:nvPr/>
          </p:nvSpPr>
          <p:spPr>
            <a:xfrm>
              <a:off x="5143794" y="3972895"/>
              <a:ext cx="1149476" cy="43088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Save option selected</a:t>
              </a:r>
            </a:p>
          </p:txBody>
        </p:sp>
      </p:grp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4A97E0F-0B62-437F-B5C6-117E408BB1E3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flipH="1">
            <a:off x="2800471" y="4506194"/>
            <a:ext cx="489334" cy="4183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037ACA4-75A8-43DB-8182-DF640FA80179}"/>
              </a:ext>
            </a:extLst>
          </p:cNvPr>
          <p:cNvGrpSpPr/>
          <p:nvPr/>
        </p:nvGrpSpPr>
        <p:grpSpPr>
          <a:xfrm>
            <a:off x="916670" y="2618674"/>
            <a:ext cx="1885902" cy="430887"/>
            <a:chOff x="4965267" y="3972895"/>
            <a:chExt cx="1328003" cy="430887"/>
          </a:xfrm>
        </p:grpSpPr>
        <p:sp>
          <p:nvSpPr>
            <p:cNvPr id="62" name="Rechteck: gefaltete Ecke 61">
              <a:extLst>
                <a:ext uri="{FF2B5EF4-FFF2-40B4-BE49-F238E27FC236}">
                  <a16:creationId xmlns:a16="http://schemas.microsoft.com/office/drawing/2014/main" id="{6FD416EA-344A-416A-927E-347B85A142A1}"/>
                </a:ext>
              </a:extLst>
            </p:cNvPr>
            <p:cNvSpPr/>
            <p:nvPr/>
          </p:nvSpPr>
          <p:spPr>
            <a:xfrm rot="10800000">
              <a:off x="4965267" y="3972895"/>
              <a:ext cx="1328002" cy="387590"/>
            </a:xfrm>
            <a:prstGeom prst="foldedCorner">
              <a:avLst>
                <a:gd name="adj" fmla="val 3688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453617-D669-40CE-A9A3-2FC5A3EFC09D}"/>
                </a:ext>
              </a:extLst>
            </p:cNvPr>
            <p:cNvSpPr txBox="1"/>
            <p:nvPr/>
          </p:nvSpPr>
          <p:spPr>
            <a:xfrm>
              <a:off x="5143794" y="3972895"/>
              <a:ext cx="1149476" cy="43088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100"/>
                <a:t>Condition: </a:t>
              </a:r>
            </a:p>
            <a:p>
              <a:r>
                <a:rPr lang="en-US" sz="1100"/>
                <a:t>Save option not selected</a:t>
              </a:r>
            </a:p>
          </p:txBody>
        </p:sp>
      </p:grp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0ABFF693-AAA6-42A5-8B25-88D715EE4DB4}"/>
              </a:ext>
            </a:extLst>
          </p:cNvPr>
          <p:cNvCxnSpPr>
            <a:cxnSpLocks/>
            <a:stCxn id="66" idx="0"/>
            <a:endCxn id="62" idx="1"/>
          </p:cNvCxnSpPr>
          <p:nvPr/>
        </p:nvCxnSpPr>
        <p:spPr>
          <a:xfrm flipH="1" flipV="1">
            <a:off x="2802571" y="2812469"/>
            <a:ext cx="395087" cy="3233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2E60A56-4397-4BD0-8D0B-9310E531574E}"/>
              </a:ext>
            </a:extLst>
          </p:cNvPr>
          <p:cNvSpPr txBox="1"/>
          <p:nvPr/>
        </p:nvSpPr>
        <p:spPr>
          <a:xfrm rot="19686471">
            <a:off x="2892795" y="3120931"/>
            <a:ext cx="713635" cy="19668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/>
          </a:bodyPr>
          <a:lstStyle/>
          <a:p>
            <a:r>
              <a:rPr lang="en-US" sz="1200"/>
              <a:t>&lt;&lt;extend&gt;&gt;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D391C60-18E3-4F08-8ACE-EE0B29E8C406}"/>
              </a:ext>
            </a:extLst>
          </p:cNvPr>
          <p:cNvSpPr/>
          <p:nvPr/>
        </p:nvSpPr>
        <p:spPr>
          <a:xfrm>
            <a:off x="4091567" y="347158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/>
              <a:t>Generate Campus-Dual-hash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B63631D-01C6-4AB4-A99E-C06B59CA2BB6}"/>
              </a:ext>
            </a:extLst>
          </p:cNvPr>
          <p:cNvCxnSpPr>
            <a:cxnSpLocks/>
            <a:stCxn id="34" idx="6"/>
            <a:endCxn id="71" idx="2"/>
          </p:cNvCxnSpPr>
          <p:nvPr/>
        </p:nvCxnSpPr>
        <p:spPr>
          <a:xfrm>
            <a:off x="3199759" y="3887532"/>
            <a:ext cx="891808" cy="56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B718B5B-7230-491B-916D-A214358697BF}"/>
              </a:ext>
            </a:extLst>
          </p:cNvPr>
          <p:cNvSpPr txBox="1"/>
          <p:nvPr/>
        </p:nvSpPr>
        <p:spPr>
          <a:xfrm>
            <a:off x="3270588" y="3704819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 dirty="0"/>
              <a:t>&lt;&lt;include&gt;&gt;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BD9FC1B-6D4C-4AEE-AFE8-65C6769A2687}"/>
              </a:ext>
            </a:extLst>
          </p:cNvPr>
          <p:cNvSpPr/>
          <p:nvPr/>
        </p:nvSpPr>
        <p:spPr>
          <a:xfrm>
            <a:off x="6887739" y="471250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/>
              <a:t>Automatically update the schedule information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1283783-8C04-4530-AC34-8E3C5FD15E1D}"/>
              </a:ext>
            </a:extLst>
          </p:cNvPr>
          <p:cNvCxnSpPr>
            <a:cxnSpLocks/>
            <a:stCxn id="90" idx="6"/>
            <a:endCxn id="78" idx="2"/>
          </p:cNvCxnSpPr>
          <p:nvPr/>
        </p:nvCxnSpPr>
        <p:spPr>
          <a:xfrm>
            <a:off x="6041524" y="5134055"/>
            <a:ext cx="8462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FA32A1C4-C0E5-4183-898D-C259F71EA438}"/>
              </a:ext>
            </a:extLst>
          </p:cNvPr>
          <p:cNvSpPr txBox="1"/>
          <p:nvPr/>
        </p:nvSpPr>
        <p:spPr>
          <a:xfrm>
            <a:off x="6089556" y="4944754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0D3B7F22-00AC-46EA-BF7C-34AD2787DF80}"/>
              </a:ext>
            </a:extLst>
          </p:cNvPr>
          <p:cNvSpPr/>
          <p:nvPr/>
        </p:nvSpPr>
        <p:spPr>
          <a:xfrm>
            <a:off x="6887738" y="2214265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/>
              <a:t>Save the schedule information in the database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E07A4A57-58E1-4E81-A8F7-1312D9659516}"/>
              </a:ext>
            </a:extLst>
          </p:cNvPr>
          <p:cNvCxnSpPr>
            <a:cxnSpLocks/>
            <a:stCxn id="71" idx="7"/>
            <a:endCxn id="83" idx="3"/>
          </p:cNvCxnSpPr>
          <p:nvPr/>
        </p:nvCxnSpPr>
        <p:spPr>
          <a:xfrm flipV="1">
            <a:off x="6274432" y="2933903"/>
            <a:ext cx="987826" cy="6611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EDFE199-F87D-4FF2-9CE8-0F2555CEEE34}"/>
              </a:ext>
            </a:extLst>
          </p:cNvPr>
          <p:cNvSpPr txBox="1"/>
          <p:nvPr/>
        </p:nvSpPr>
        <p:spPr>
          <a:xfrm rot="19517952">
            <a:off x="6353616" y="3090785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 dirty="0"/>
              <a:t>&lt;&lt;include&gt;&gt;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FB213A2-3DA9-426A-92BC-E0ED202E8F70}"/>
              </a:ext>
            </a:extLst>
          </p:cNvPr>
          <p:cNvCxnSpPr>
            <a:cxnSpLocks/>
            <a:stCxn id="78" idx="0"/>
            <a:endCxn id="83" idx="4"/>
          </p:cNvCxnSpPr>
          <p:nvPr/>
        </p:nvCxnSpPr>
        <p:spPr>
          <a:xfrm flipH="1" flipV="1">
            <a:off x="8166431" y="3057373"/>
            <a:ext cx="1" cy="16551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FD003E4F-D776-4FFE-8396-3D4DD6DCA8E3}"/>
              </a:ext>
            </a:extLst>
          </p:cNvPr>
          <p:cNvSpPr txBox="1"/>
          <p:nvPr/>
        </p:nvSpPr>
        <p:spPr>
          <a:xfrm rot="16200000">
            <a:off x="7720375" y="3824865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 dirty="0"/>
              <a:t>&lt;&lt;include&gt;&gt;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B76F5FF-219A-4879-9199-28ACEC1AB3D0}"/>
              </a:ext>
            </a:extLst>
          </p:cNvPr>
          <p:cNvSpPr/>
          <p:nvPr/>
        </p:nvSpPr>
        <p:spPr>
          <a:xfrm>
            <a:off x="9125349" y="346433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/>
              <a:t>Notify user about schedule changes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918144A-D710-413F-979D-F5EB28DEA3E2}"/>
              </a:ext>
            </a:extLst>
          </p:cNvPr>
          <p:cNvCxnSpPr>
            <a:cxnSpLocks/>
            <a:stCxn id="78" idx="7"/>
            <a:endCxn id="39" idx="3"/>
          </p:cNvCxnSpPr>
          <p:nvPr/>
        </p:nvCxnSpPr>
        <p:spPr>
          <a:xfrm flipV="1">
            <a:off x="9070604" y="4183975"/>
            <a:ext cx="429265" cy="651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1E6BF2-CBC1-48D2-A620-C3BDC634C9E2}"/>
              </a:ext>
            </a:extLst>
          </p:cNvPr>
          <p:cNvSpPr txBox="1"/>
          <p:nvPr/>
        </p:nvSpPr>
        <p:spPr>
          <a:xfrm rot="18278008">
            <a:off x="8835324" y="4357233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20599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426639"/>
            <a:ext cx="11559387" cy="5825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426640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531230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Options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0D3B7F22-00AC-46EA-BF7C-34AD2787DF80}"/>
              </a:ext>
            </a:extLst>
          </p:cNvPr>
          <p:cNvSpPr/>
          <p:nvPr/>
        </p:nvSpPr>
        <p:spPr>
          <a:xfrm>
            <a:off x="642374" y="3922544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Delete personal information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35F890D-3BF7-4F47-838F-192DACE44755}"/>
              </a:ext>
            </a:extLst>
          </p:cNvPr>
          <p:cNvSpPr/>
          <p:nvPr/>
        </p:nvSpPr>
        <p:spPr>
          <a:xfrm>
            <a:off x="4477484" y="3925655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Delete Campus-Dual-hash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8DF920B-BF00-40CE-8D96-4554CBF5E1AB}"/>
              </a:ext>
            </a:extLst>
          </p:cNvPr>
          <p:cNvCxnSpPr>
            <a:cxnSpLocks/>
            <a:stCxn id="83" idx="6"/>
            <a:endCxn id="39" idx="2"/>
          </p:cNvCxnSpPr>
          <p:nvPr/>
        </p:nvCxnSpPr>
        <p:spPr>
          <a:xfrm>
            <a:off x="3199759" y="4344098"/>
            <a:ext cx="1277725" cy="31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1324C78-C467-44CF-A33D-354FB10F106D}"/>
              </a:ext>
            </a:extLst>
          </p:cNvPr>
          <p:cNvSpPr txBox="1"/>
          <p:nvPr/>
        </p:nvSpPr>
        <p:spPr>
          <a:xfrm>
            <a:off x="3463546" y="4162084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A8CCA2-E473-408D-9E35-68FC71AD82AE}"/>
              </a:ext>
            </a:extLst>
          </p:cNvPr>
          <p:cNvSpPr/>
          <p:nvPr/>
        </p:nvSpPr>
        <p:spPr>
          <a:xfrm>
            <a:off x="642373" y="4965951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/>
              <a:t>Manual refresh of schedule information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8A9DE-9E2E-4D8E-AE54-17AC27C33837}"/>
              </a:ext>
            </a:extLst>
          </p:cNvPr>
          <p:cNvSpPr/>
          <p:nvPr/>
        </p:nvSpPr>
        <p:spPr>
          <a:xfrm>
            <a:off x="642374" y="287913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Save personal information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396CFE4-022F-4522-A69A-5D99B369CD0E}"/>
              </a:ext>
            </a:extLst>
          </p:cNvPr>
          <p:cNvSpPr/>
          <p:nvPr/>
        </p:nvSpPr>
        <p:spPr>
          <a:xfrm>
            <a:off x="4477484" y="287913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/>
              <a:t>Save Campus-Dual-hash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85A243F-5400-4949-BCD0-B13FB3D1E37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199759" y="3300691"/>
            <a:ext cx="12777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E161B0E-DF4D-422A-BD22-255C5274D6B0}"/>
              </a:ext>
            </a:extLst>
          </p:cNvPr>
          <p:cNvSpPr txBox="1"/>
          <p:nvPr/>
        </p:nvSpPr>
        <p:spPr>
          <a:xfrm>
            <a:off x="3463546" y="3115566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A3DCFAF-E7BD-4496-91E8-7598F724D3CD}"/>
              </a:ext>
            </a:extLst>
          </p:cNvPr>
          <p:cNvSpPr/>
          <p:nvPr/>
        </p:nvSpPr>
        <p:spPr>
          <a:xfrm>
            <a:off x="642373" y="178635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/>
              <a:t>Change language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7FD5B28-7E5B-4CB8-9BCD-B7BA2D8161FD}"/>
              </a:ext>
            </a:extLst>
          </p:cNvPr>
          <p:cNvSpPr/>
          <p:nvPr/>
        </p:nvSpPr>
        <p:spPr>
          <a:xfrm>
            <a:off x="4477484" y="4965950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/>
              <a:t>Notify user about schedule changes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8BEB843-18A6-45B2-83D5-B11B4B87AE3A}"/>
              </a:ext>
            </a:extLst>
          </p:cNvPr>
          <p:cNvCxnSpPr>
            <a:cxnSpLocks/>
            <a:stCxn id="42" idx="6"/>
            <a:endCxn id="15" idx="2"/>
          </p:cNvCxnSpPr>
          <p:nvPr/>
        </p:nvCxnSpPr>
        <p:spPr>
          <a:xfrm flipV="1">
            <a:off x="3199758" y="5387504"/>
            <a:ext cx="127772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BE2871F-7C63-42E9-9CB7-F6B345D80D80}"/>
              </a:ext>
            </a:extLst>
          </p:cNvPr>
          <p:cNvSpPr txBox="1"/>
          <p:nvPr/>
        </p:nvSpPr>
        <p:spPr>
          <a:xfrm>
            <a:off x="3463546" y="5202379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6685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>
            <a:extLst>
              <a:ext uri="{FF2B5EF4-FFF2-40B4-BE49-F238E27FC236}">
                <a16:creationId xmlns:a16="http://schemas.microsoft.com/office/drawing/2014/main" id="{86425A08-090B-48D1-873C-ABCF8FAD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48" y="5881365"/>
            <a:ext cx="6974032" cy="605576"/>
          </a:xfrm>
        </p:spPr>
        <p:txBody>
          <a:bodyPr lIns="0"/>
          <a:lstStyle/>
          <a:p>
            <a:r>
              <a:rPr lang="en-GB"/>
              <a:t>Structure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F946202-B17E-4C3D-BE36-BFDECFFE1560}"/>
              </a:ext>
            </a:extLst>
          </p:cNvPr>
          <p:cNvGrpSpPr/>
          <p:nvPr/>
        </p:nvGrpSpPr>
        <p:grpSpPr>
          <a:xfrm>
            <a:off x="838200" y="469329"/>
            <a:ext cx="10515600" cy="858439"/>
            <a:chOff x="838200" y="469329"/>
            <a:chExt cx="10515600" cy="858439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CB64C3F2-00B6-440B-96D8-6D8C73458FBE}"/>
                </a:ext>
              </a:extLst>
            </p:cNvPr>
            <p:cNvSpPr/>
            <p:nvPr/>
          </p:nvSpPr>
          <p:spPr>
            <a:xfrm>
              <a:off x="838200" y="469329"/>
              <a:ext cx="10515600" cy="85843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05BEA"/>
                </a:gs>
                <a:gs pos="100000">
                  <a:srgbClr val="00C6FB"/>
                </a:gs>
              </a:gsLst>
              <a:lin ang="5400000" scaled="1"/>
            </a:gra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956C2DA8-436A-4039-BD02-A3541F6E95DE}"/>
                </a:ext>
              </a:extLst>
            </p:cNvPr>
            <p:cNvGrpSpPr/>
            <p:nvPr/>
          </p:nvGrpSpPr>
          <p:grpSpPr>
            <a:xfrm>
              <a:off x="1829697" y="469329"/>
              <a:ext cx="9524102" cy="858439"/>
              <a:chOff x="991497" y="1693"/>
              <a:chExt cx="9524102" cy="858439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F1BB45-3B5D-4E5E-B018-A159A6A9E670}"/>
                  </a:ext>
                </a:extLst>
              </p:cNvPr>
              <p:cNvSpPr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87F8CE2-6ACF-49B2-B2DF-2BE7F954F354}"/>
                  </a:ext>
                </a:extLst>
              </p:cNvPr>
              <p:cNvSpPr txBox="1"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851" tIns="90851" rIns="90851" bIns="90851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3200" kern="1200">
                    <a:solidFill>
                      <a:schemeClr val="bg1"/>
                    </a:solidFill>
                  </a:rPr>
                  <a:t>Motivation and </a:t>
                </a:r>
                <a:r>
                  <a:rPr lang="en-US" sz="3200" kern="1200">
                    <a:solidFill>
                      <a:schemeClr val="bg1"/>
                    </a:solidFill>
                  </a:rPr>
                  <a:t>goals</a:t>
                </a:r>
              </a:p>
            </p:txBody>
          </p:sp>
        </p:grpSp>
        <p:pic>
          <p:nvPicPr>
            <p:cNvPr id="14" name="Inhaltsplatzhalter 2" descr="Trophäe">
              <a:extLst>
                <a:ext uri="{FF2B5EF4-FFF2-40B4-BE49-F238E27FC236}">
                  <a16:creationId xmlns:a16="http://schemas.microsoft.com/office/drawing/2014/main" id="{A55D2787-622E-472B-B6C9-557C7399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8149" y="662748"/>
              <a:ext cx="471600" cy="47160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CE242FA-4A14-478A-9C6C-FE091387C56A}"/>
              </a:ext>
            </a:extLst>
          </p:cNvPr>
          <p:cNvGrpSpPr/>
          <p:nvPr/>
        </p:nvGrpSpPr>
        <p:grpSpPr>
          <a:xfrm>
            <a:off x="838200" y="1773755"/>
            <a:ext cx="10515600" cy="858439"/>
            <a:chOff x="838200" y="1774668"/>
            <a:chExt cx="10515600" cy="858439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24C70D3D-4D81-46A4-8402-E17409297E6C}"/>
                </a:ext>
              </a:extLst>
            </p:cNvPr>
            <p:cNvSpPr/>
            <p:nvPr/>
          </p:nvSpPr>
          <p:spPr>
            <a:xfrm>
              <a:off x="838200" y="1774668"/>
              <a:ext cx="10515600" cy="85843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05BEA"/>
                </a:gs>
                <a:gs pos="100000">
                  <a:srgbClr val="00C6FB"/>
                </a:gs>
              </a:gsLst>
              <a:lin ang="5400000" scaled="1"/>
            </a:gra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7B82ABC9-0FFC-4BEE-95A1-1AA3427B2FF4}"/>
                </a:ext>
              </a:extLst>
            </p:cNvPr>
            <p:cNvGrpSpPr/>
            <p:nvPr/>
          </p:nvGrpSpPr>
          <p:grpSpPr>
            <a:xfrm>
              <a:off x="1829697" y="1774668"/>
              <a:ext cx="9524102" cy="858439"/>
              <a:chOff x="991497" y="1693"/>
              <a:chExt cx="9524102" cy="85843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D87845EC-3B11-47C3-8505-52A4037A39D8}"/>
                  </a:ext>
                </a:extLst>
              </p:cNvPr>
              <p:cNvSpPr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1C94641-3D84-4918-A893-3ABF81382DEC}"/>
                  </a:ext>
                </a:extLst>
              </p:cNvPr>
              <p:cNvSpPr txBox="1"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851" tIns="90851" rIns="90851" bIns="90851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3200" kern="1200">
                    <a:solidFill>
                      <a:schemeClr val="bg1"/>
                    </a:solidFill>
                  </a:rPr>
                  <a:t>Design and </a:t>
                </a:r>
                <a:r>
                  <a:rPr lang="en-US" sz="3200" kern="1200">
                    <a:solidFill>
                      <a:schemeClr val="bg1"/>
                    </a:solidFill>
                  </a:rPr>
                  <a:t>user</a:t>
                </a:r>
                <a:r>
                  <a:rPr lang="de-DE" sz="3200" kern="1200">
                    <a:solidFill>
                      <a:schemeClr val="bg1"/>
                    </a:solidFill>
                  </a:rPr>
                  <a:t> interface</a:t>
                </a:r>
                <a:endParaRPr lang="en-US" sz="3200" kern="12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9" name="Inhaltsplatzhalter 2" descr="Monitor">
              <a:extLst>
                <a:ext uri="{FF2B5EF4-FFF2-40B4-BE49-F238E27FC236}">
                  <a16:creationId xmlns:a16="http://schemas.microsoft.com/office/drawing/2014/main" id="{CD54AA4D-1045-44F6-9A27-E23F1D73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8149" y="1968087"/>
              <a:ext cx="471600" cy="4716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C6F03D9-3C28-4639-B506-04CC121AA47C}"/>
              </a:ext>
            </a:extLst>
          </p:cNvPr>
          <p:cNvGrpSpPr/>
          <p:nvPr/>
        </p:nvGrpSpPr>
        <p:grpSpPr>
          <a:xfrm>
            <a:off x="838200" y="3078181"/>
            <a:ext cx="10515600" cy="858439"/>
            <a:chOff x="838200" y="2749768"/>
            <a:chExt cx="10515600" cy="85843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161C2566-722B-4680-96E5-70CE51A11E56}"/>
                </a:ext>
              </a:extLst>
            </p:cNvPr>
            <p:cNvSpPr/>
            <p:nvPr/>
          </p:nvSpPr>
          <p:spPr>
            <a:xfrm>
              <a:off x="838200" y="2749768"/>
              <a:ext cx="10515600" cy="85843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05BEA"/>
                </a:gs>
                <a:gs pos="100000">
                  <a:srgbClr val="00C6FB"/>
                </a:gs>
              </a:gsLst>
              <a:lin ang="5400000" scaled="1"/>
            </a:gra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E13F7420-3BC5-4664-A21E-FD6FC9F6331F}"/>
                </a:ext>
              </a:extLst>
            </p:cNvPr>
            <p:cNvGrpSpPr/>
            <p:nvPr/>
          </p:nvGrpSpPr>
          <p:grpSpPr>
            <a:xfrm>
              <a:off x="1829697" y="2749768"/>
              <a:ext cx="9524102" cy="858439"/>
              <a:chOff x="991497" y="1693"/>
              <a:chExt cx="9524102" cy="858439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C3B2215-2C79-40A4-96EC-63D0F8749DA5}"/>
                  </a:ext>
                </a:extLst>
              </p:cNvPr>
              <p:cNvSpPr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679F6F-318E-4A7C-9626-DAF18013F895}"/>
                  </a:ext>
                </a:extLst>
              </p:cNvPr>
              <p:cNvSpPr txBox="1"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851" tIns="90851" rIns="90851" bIns="90851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3200">
                    <a:solidFill>
                      <a:schemeClr val="bg1"/>
                    </a:solidFill>
                  </a:rPr>
                  <a:t>Architecture and </a:t>
                </a:r>
                <a:r>
                  <a:rPr lang="en-US" sz="3200">
                    <a:solidFill>
                      <a:schemeClr val="bg1"/>
                    </a:solidFill>
                  </a:rPr>
                  <a:t>technical</a:t>
                </a:r>
                <a:r>
                  <a:rPr lang="de-DE" sz="3200">
                    <a:solidFill>
                      <a:schemeClr val="bg1"/>
                    </a:solidFill>
                  </a:rPr>
                  <a:t> </a:t>
                </a:r>
                <a:r>
                  <a:rPr lang="en-US" sz="3200">
                    <a:solidFill>
                      <a:schemeClr val="bg1"/>
                    </a:solidFill>
                  </a:rPr>
                  <a:t>specifications</a:t>
                </a:r>
                <a:endParaRPr lang="en-US" sz="3200" kern="12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4" name="Inhaltsplatzhalter 2" descr="Datenbank">
              <a:extLst>
                <a:ext uri="{FF2B5EF4-FFF2-40B4-BE49-F238E27FC236}">
                  <a16:creationId xmlns:a16="http://schemas.microsoft.com/office/drawing/2014/main" id="{C1813AB0-D6DB-4C24-9FC6-963F5940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8149" y="2943187"/>
              <a:ext cx="471600" cy="471600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5120F71-7A7A-44F3-BE7A-4A75236DD7D3}"/>
              </a:ext>
            </a:extLst>
          </p:cNvPr>
          <p:cNvGrpSpPr/>
          <p:nvPr/>
        </p:nvGrpSpPr>
        <p:grpSpPr>
          <a:xfrm>
            <a:off x="838199" y="4382606"/>
            <a:ext cx="10515600" cy="858439"/>
            <a:chOff x="838199" y="4382606"/>
            <a:chExt cx="10515600" cy="858439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C8A80CC-D6C0-41F1-BF53-C189060EC79E}"/>
                </a:ext>
              </a:extLst>
            </p:cNvPr>
            <p:cNvSpPr/>
            <p:nvPr/>
          </p:nvSpPr>
          <p:spPr>
            <a:xfrm>
              <a:off x="838199" y="4382606"/>
              <a:ext cx="10515600" cy="85843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05BEA"/>
                </a:gs>
                <a:gs pos="100000">
                  <a:srgbClr val="00C6FB"/>
                </a:gs>
              </a:gsLst>
              <a:lin ang="5400000" scaled="1"/>
            </a:gra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59129B4D-19CB-4F9E-A4E9-188E0B909B36}"/>
                </a:ext>
              </a:extLst>
            </p:cNvPr>
            <p:cNvGrpSpPr/>
            <p:nvPr/>
          </p:nvGrpSpPr>
          <p:grpSpPr>
            <a:xfrm>
              <a:off x="1829696" y="4382606"/>
              <a:ext cx="9524102" cy="858439"/>
              <a:chOff x="991497" y="1693"/>
              <a:chExt cx="9524102" cy="858439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DA4A608-45B3-40CB-BB57-CCB3BD6981C8}"/>
                  </a:ext>
                </a:extLst>
              </p:cNvPr>
              <p:cNvSpPr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07B477B-CA8C-462E-9D33-E9AD00101FD8}"/>
                  </a:ext>
                </a:extLst>
              </p:cNvPr>
              <p:cNvSpPr txBox="1"/>
              <p:nvPr/>
            </p:nvSpPr>
            <p:spPr>
              <a:xfrm>
                <a:off x="991497" y="1693"/>
                <a:ext cx="9524102" cy="8584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851" tIns="90851" rIns="90851" bIns="90851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>
                    <a:solidFill>
                      <a:schemeClr val="bg1"/>
                    </a:solidFill>
                  </a:rPr>
                  <a:t>Project organization</a:t>
                </a:r>
              </a:p>
            </p:txBody>
          </p:sp>
        </p:grpSp>
        <p:pic>
          <p:nvPicPr>
            <p:cNvPr id="29" name="Inhaltsplatzhalter 2" descr="Hierarchie">
              <a:extLst>
                <a:ext uri="{FF2B5EF4-FFF2-40B4-BE49-F238E27FC236}">
                  <a16:creationId xmlns:a16="http://schemas.microsoft.com/office/drawing/2014/main" id="{6CE44976-64D3-46EF-90F7-2D4551F3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8148" y="4576025"/>
              <a:ext cx="471600" cy="4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6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09C67ED-B319-4978-9FE8-E9C1B6E35A90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67C2F7F-EC9C-48C7-A048-BC0533C0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Motivation</a:t>
            </a:r>
            <a:r>
              <a:rPr lang="de-DE"/>
              <a:t> and </a:t>
            </a:r>
            <a:r>
              <a:rPr lang="en-GB"/>
              <a:t>goals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8D6774A-A856-4C73-8E5D-D9C06360CAF5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386707B-F928-40C6-9035-B2D930BE61C2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D6C2987-A358-4930-A436-D23665668B2A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>
                  <a:solidFill>
                    <a:schemeClr val="bg1"/>
                  </a:solidFill>
                </a:rPr>
                <a:t>Current</a:t>
              </a:r>
              <a:r>
                <a:rPr lang="de-DE" sz="3200" kern="1200" noProof="0">
                  <a:solidFill>
                    <a:schemeClr val="bg1"/>
                  </a:solidFill>
                </a:rPr>
                <a:t> </a:t>
              </a:r>
              <a:r>
                <a:rPr lang="en-US" sz="3200">
                  <a:solidFill>
                    <a:schemeClr val="bg1"/>
                  </a:solidFill>
                </a:rPr>
                <a:t>s</a:t>
              </a:r>
              <a:r>
                <a:rPr lang="en-US" sz="3200" kern="1200">
                  <a:solidFill>
                    <a:schemeClr val="bg1"/>
                  </a:solidFill>
                </a:rPr>
                <a:t>ituation</a:t>
              </a:r>
            </a:p>
          </p:txBody>
        </p:sp>
      </p:grpSp>
      <p:pic>
        <p:nvPicPr>
          <p:cNvPr id="3" name="Inhaltsplatzhalter 2" descr="Stundenglas">
            <a:extLst>
              <a:ext uri="{FF2B5EF4-FFF2-40B4-BE49-F238E27FC236}">
                <a16:creationId xmlns:a16="http://schemas.microsoft.com/office/drawing/2014/main" id="{3A5D7FC0-E849-4AF1-ACAA-2112A858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B4671E8-F6AC-4D1C-813A-E30479952716}"/>
              </a:ext>
            </a:extLst>
          </p:cNvPr>
          <p:cNvSpPr txBox="1"/>
          <p:nvPr/>
        </p:nvSpPr>
        <p:spPr>
          <a:xfrm>
            <a:off x="838200" y="2044005"/>
            <a:ext cx="54711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Only way to access schedule is Campus-Dual website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Campus-Dual is sluggish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No automatic updates for calendar files from Campus-Dual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Discontinued support for StpApp</a:t>
            </a:r>
          </a:p>
        </p:txBody>
      </p:sp>
      <p:pic>
        <p:nvPicPr>
          <p:cNvPr id="14" name="Grafik 13" descr="Abwärtstrend">
            <a:extLst>
              <a:ext uri="{FF2B5EF4-FFF2-40B4-BE49-F238E27FC236}">
                <a16:creationId xmlns:a16="http://schemas.microsoft.com/office/drawing/2014/main" id="{6758FEC8-A90E-4BD4-BBB6-F2E0C1536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2696" y="1239817"/>
            <a:ext cx="4571103" cy="45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2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3092ED5-98C0-44CF-859E-BBDA3268AFA5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0D979-AB19-4481-A192-7C98AFFC881E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ABAFE6-E77E-4953-BA40-F7B380496F30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C5B382-E087-439C-9B3C-92C2D2E15046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>
                  <a:solidFill>
                    <a:schemeClr val="bg1"/>
                  </a:solidFill>
                </a:rPr>
                <a:t>Target</a:t>
              </a:r>
              <a:r>
                <a:rPr lang="de-DE" sz="3200" kern="1200" noProof="0">
                  <a:solidFill>
                    <a:schemeClr val="bg1"/>
                  </a:solidFill>
                </a:rPr>
                <a:t> </a:t>
              </a:r>
              <a:r>
                <a:rPr lang="en-US" sz="3200">
                  <a:solidFill>
                    <a:schemeClr val="bg1"/>
                  </a:solidFill>
                </a:rPr>
                <a:t>s</a:t>
              </a:r>
              <a:r>
                <a:rPr lang="en-US" sz="3200" kern="1200">
                  <a:solidFill>
                    <a:schemeClr val="bg1"/>
                  </a:solidFill>
                </a:rPr>
                <a:t>ituation</a:t>
              </a:r>
            </a:p>
          </p:txBody>
        </p:sp>
      </p:grpSp>
      <p:pic>
        <p:nvPicPr>
          <p:cNvPr id="8" name="Inhaltsplatzhalter 2" descr="Stundenglas">
            <a:extLst>
              <a:ext uri="{FF2B5EF4-FFF2-40B4-BE49-F238E27FC236}">
                <a16:creationId xmlns:a16="http://schemas.microsoft.com/office/drawing/2014/main" id="{9B383C30-1422-4D3F-B54E-CA3A0594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8A9864C-33AF-4071-BFC3-93A2DD55D00A}"/>
              </a:ext>
            </a:extLst>
          </p:cNvPr>
          <p:cNvSpPr txBox="1"/>
          <p:nvPr/>
        </p:nvSpPr>
        <p:spPr>
          <a:xfrm>
            <a:off x="838200" y="2044005"/>
            <a:ext cx="5471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Access the schedule via website or mobile app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Quick access to the schedule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Notifications in case of a schedule change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Automatic updates of the schedule data via the Campus-Dual-API</a:t>
            </a:r>
          </a:p>
        </p:txBody>
      </p:sp>
      <p:pic>
        <p:nvPicPr>
          <p:cNvPr id="10" name="Grafik 9" descr="Aufwärtstrend">
            <a:extLst>
              <a:ext uri="{FF2B5EF4-FFF2-40B4-BE49-F238E27FC236}">
                <a16:creationId xmlns:a16="http://schemas.microsoft.com/office/drawing/2014/main" id="{61315C80-195D-4008-A836-6E363FB43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2696" y="1239817"/>
            <a:ext cx="4571103" cy="4571103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8AFD181D-6416-4EEB-8A7B-B6F398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and goals</a:t>
            </a:r>
          </a:p>
        </p:txBody>
      </p:sp>
    </p:spTree>
    <p:extLst>
      <p:ext uri="{BB962C8B-B14F-4D97-AF65-F5344CB8AC3E}">
        <p14:creationId xmlns:p14="http://schemas.microsoft.com/office/powerpoint/2010/main" val="53067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C0FA01E-8B81-401D-A0EB-BDACAFCD5037}"/>
              </a:ext>
            </a:extLst>
          </p:cNvPr>
          <p:cNvCxnSpPr>
            <a:cxnSpLocks/>
          </p:cNvCxnSpPr>
          <p:nvPr/>
        </p:nvCxnSpPr>
        <p:spPr>
          <a:xfrm>
            <a:off x="4543590" y="2032000"/>
            <a:ext cx="1316234" cy="10486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9CCAD18-7CA4-4C27-AE64-074C6CDBF7A0}"/>
              </a:ext>
            </a:extLst>
          </p:cNvPr>
          <p:cNvCxnSpPr>
            <a:cxnSpLocks/>
          </p:cNvCxnSpPr>
          <p:nvPr/>
        </p:nvCxnSpPr>
        <p:spPr>
          <a:xfrm>
            <a:off x="4543590" y="2905760"/>
            <a:ext cx="1213082" cy="4040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1" name="Folienzoom 70">
                <a:extLst>
                  <a:ext uri="{FF2B5EF4-FFF2-40B4-BE49-F238E27FC236}">
                    <a16:creationId xmlns:a16="http://schemas.microsoft.com/office/drawing/2014/main" id="{33E5A9B4-F5FF-4617-88AA-B0C380C01D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4102435"/>
                  </p:ext>
                </p:extLst>
              </p:nvPr>
            </p:nvGraphicFramePr>
            <p:xfrm>
              <a:off x="735932" y="1227016"/>
              <a:ext cx="4032000" cy="2268000"/>
            </p:xfrm>
            <a:graphic>
              <a:graphicData uri="http://schemas.microsoft.com/office/powerpoint/2016/slidezoom">
                <pslz:sldZm>
                  <pslz:sldZmObj sldId="262" cId="1413362174">
                    <pslz:zmPr id="{523065BE-DB2E-42D8-B10F-85870D69A60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32000" cy="2268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1" name="Folienzoom 7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3E5A9B4-F5FF-4617-88AA-B0C380C01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32" y="1227016"/>
                <a:ext cx="4032000" cy="2268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C0A7E2A-2E69-4086-BB72-C46596E83A26}"/>
              </a:ext>
            </a:extLst>
          </p:cNvPr>
          <p:cNvCxnSpPr>
            <a:cxnSpLocks/>
          </p:cNvCxnSpPr>
          <p:nvPr/>
        </p:nvCxnSpPr>
        <p:spPr>
          <a:xfrm flipH="1">
            <a:off x="6371034" y="2476500"/>
            <a:ext cx="1280070" cy="689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AE293C7-AC08-4DD7-A408-A6F36335AF93}"/>
              </a:ext>
            </a:extLst>
          </p:cNvPr>
          <p:cNvCxnSpPr>
            <a:cxnSpLocks/>
          </p:cNvCxnSpPr>
          <p:nvPr/>
        </p:nvCxnSpPr>
        <p:spPr>
          <a:xfrm flipV="1">
            <a:off x="4277006" y="3533190"/>
            <a:ext cx="1474705" cy="4241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384D320-6CF3-4458-A852-4A4C2D063D70}"/>
              </a:ext>
            </a:extLst>
          </p:cNvPr>
          <p:cNvCxnSpPr>
            <a:cxnSpLocks/>
          </p:cNvCxnSpPr>
          <p:nvPr/>
        </p:nvCxnSpPr>
        <p:spPr>
          <a:xfrm flipH="1" flipV="1">
            <a:off x="6431756" y="3524434"/>
            <a:ext cx="1285611" cy="5126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F141A89-5F85-4E00-AC77-A6430BB0135B}"/>
              </a:ext>
            </a:extLst>
          </p:cNvPr>
          <p:cNvCxnSpPr>
            <a:cxnSpLocks/>
          </p:cNvCxnSpPr>
          <p:nvPr/>
        </p:nvCxnSpPr>
        <p:spPr>
          <a:xfrm flipH="1" flipV="1">
            <a:off x="6392334" y="3680682"/>
            <a:ext cx="1380067" cy="7420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92DFABB-397A-4DBF-B430-543B5F503E44}"/>
              </a:ext>
            </a:extLst>
          </p:cNvPr>
          <p:cNvCxnSpPr>
            <a:cxnSpLocks/>
          </p:cNvCxnSpPr>
          <p:nvPr/>
        </p:nvCxnSpPr>
        <p:spPr>
          <a:xfrm flipH="1" flipV="1">
            <a:off x="6333769" y="3784877"/>
            <a:ext cx="1317335" cy="9446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045710E-46CF-48D5-88D7-47C0E8EFD696}"/>
              </a:ext>
            </a:extLst>
          </p:cNvPr>
          <p:cNvCxnSpPr>
            <a:cxnSpLocks/>
          </p:cNvCxnSpPr>
          <p:nvPr/>
        </p:nvCxnSpPr>
        <p:spPr>
          <a:xfrm flipH="1" flipV="1">
            <a:off x="6244176" y="3860350"/>
            <a:ext cx="1406928" cy="1179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E3AD281-957B-4D14-9436-3F64657ADC04}"/>
              </a:ext>
            </a:extLst>
          </p:cNvPr>
          <p:cNvCxnSpPr>
            <a:cxnSpLocks/>
          </p:cNvCxnSpPr>
          <p:nvPr/>
        </p:nvCxnSpPr>
        <p:spPr>
          <a:xfrm flipV="1">
            <a:off x="4312920" y="3784877"/>
            <a:ext cx="1545313" cy="12544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8" name="Folienzoom 67">
                <a:extLst>
                  <a:ext uri="{FF2B5EF4-FFF2-40B4-BE49-F238E27FC236}">
                    <a16:creationId xmlns:a16="http://schemas.microsoft.com/office/drawing/2014/main" id="{257454E9-3630-4502-97B6-707213484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9718349"/>
                  </p:ext>
                </p:extLst>
              </p:nvPr>
            </p:nvGraphicFramePr>
            <p:xfrm>
              <a:off x="735932" y="2656411"/>
              <a:ext cx="4032011" cy="2275354"/>
            </p:xfrm>
            <a:graphic>
              <a:graphicData uri="http://schemas.microsoft.com/office/powerpoint/2016/slidezoom">
                <pslz:sldZm>
                  <pslz:sldZmObj sldId="261" cId="4238816247">
                    <pslz:zmPr id="{424C3AD4-BA0C-471B-88B7-426D7CB0F23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32011" cy="227535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8" name="Folienzoom 6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57454E9-3630-4502-97B6-707213484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932" y="2656411"/>
                <a:ext cx="4032011" cy="227535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9674102E-921F-4E36-87BE-E600864414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1582940"/>
                  </p:ext>
                </p:extLst>
              </p:nvPr>
            </p:nvGraphicFramePr>
            <p:xfrm>
              <a:off x="7424057" y="1225646"/>
              <a:ext cx="4044800" cy="2275200"/>
            </p:xfrm>
            <a:graphic>
              <a:graphicData uri="http://schemas.microsoft.com/office/powerpoint/2016/slidezoom">
                <pslz:sldZm>
                  <pslz:sldZmObj sldId="263" cId="2205994343">
                    <pslz:zmPr id="{D65879E1-98B8-42E1-A9A9-028E4B4B8627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44800" cy="2275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674102E-921F-4E36-87BE-E600864414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4057" y="1225646"/>
                <a:ext cx="4044800" cy="2275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491730B-6606-46D2-AB0C-44B68A2E5C96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nhaltsplatzhalter 2" descr="Zahnräder">
            <a:extLst>
              <a:ext uri="{FF2B5EF4-FFF2-40B4-BE49-F238E27FC236}">
                <a16:creationId xmlns:a16="http://schemas.microsoft.com/office/drawing/2014/main" id="{9B383C30-1422-4D3F-B54E-CA3A05942C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8AFD181D-6416-4EEB-8A7B-B6F398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and goals</a:t>
            </a:r>
          </a:p>
        </p:txBody>
      </p:sp>
      <p:pic>
        <p:nvPicPr>
          <p:cNvPr id="3" name="Grafik 2" descr="Mann">
            <a:extLst>
              <a:ext uri="{FF2B5EF4-FFF2-40B4-BE49-F238E27FC236}">
                <a16:creationId xmlns:a16="http://schemas.microsoft.com/office/drawing/2014/main" id="{FA30F870-ADEB-437D-958A-CB78B49FA8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0D979-AB19-4481-A192-7C98AFFC881E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ABAFE6-E77E-4953-BA40-F7B380496F30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C5B382-E087-439C-9B3C-92C2D2E15046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200" kern="1200">
                  <a:solidFill>
                    <a:schemeClr val="bg1"/>
                  </a:solidFill>
                </a:rPr>
                <a:t>Core </a:t>
              </a:r>
              <a:r>
                <a:rPr lang="en-US" sz="3200" kern="1200">
                  <a:solidFill>
                    <a:schemeClr val="bg1"/>
                  </a:solidFill>
                </a:rPr>
                <a:t>functions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Folienzoom 20">
                <a:extLst>
                  <a:ext uri="{FF2B5EF4-FFF2-40B4-BE49-F238E27FC236}">
                    <a16:creationId xmlns:a16="http://schemas.microsoft.com/office/drawing/2014/main" id="{EEB8192E-5021-4EDC-821C-FF48708A64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4881284"/>
                  </p:ext>
                </p:extLst>
              </p:nvPr>
            </p:nvGraphicFramePr>
            <p:xfrm>
              <a:off x="7431537" y="3277703"/>
              <a:ext cx="4044800" cy="2275200"/>
            </p:xfrm>
            <a:graphic>
              <a:graphicData uri="http://schemas.microsoft.com/office/powerpoint/2016/slidezoom">
                <pslz:sldZm>
                  <pslz:sldZmObj sldId="264" cId="2668575664">
                    <pslz:zmPr id="{7BBD2652-8DB3-4A84-9FF0-F70F4950310C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44800" cy="2275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Folienzoom 2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EB8192E-5021-4EDC-821C-FF48708A64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1537" y="3277703"/>
                <a:ext cx="4044800" cy="2275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Folienzoom 31">
                <a:extLst>
                  <a:ext uri="{FF2B5EF4-FFF2-40B4-BE49-F238E27FC236}">
                    <a16:creationId xmlns:a16="http://schemas.microsoft.com/office/drawing/2014/main" id="{006764B5-DA14-45A0-931A-3364695576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3777068"/>
                  </p:ext>
                </p:extLst>
              </p:nvPr>
            </p:nvGraphicFramePr>
            <p:xfrm>
              <a:off x="729532" y="3737090"/>
              <a:ext cx="4044800" cy="2275200"/>
            </p:xfrm>
            <a:graphic>
              <a:graphicData uri="http://schemas.microsoft.com/office/powerpoint/2016/slidezoom">
                <pslz:sldZm>
                  <pslz:sldZmObj sldId="269" cId="1299179976">
                    <pslz:zmPr id="{F1D6DF78-BEDC-4CE1-B951-4F76843308D3}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44800" cy="2275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Folienzoom 31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006764B5-DA14-45A0-931A-3364695576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9532" y="3737090"/>
                <a:ext cx="4044800" cy="2275200"/>
              </a:xfrm>
              <a:prstGeom prst="rect">
                <a:avLst/>
              </a:prstGeom>
              <a:ln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1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3092ED5-98C0-44CF-859E-BBDA3268AFA5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0D979-AB19-4481-A192-7C98AFFC881E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ABAFE6-E77E-4953-BA40-F7B380496F30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C5B382-E087-439C-9B3C-92C2D2E15046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200" kern="1200">
                  <a:solidFill>
                    <a:schemeClr val="bg1"/>
                  </a:solidFill>
                </a:rPr>
                <a:t>Live </a:t>
              </a:r>
              <a:r>
                <a:rPr lang="de-DE" sz="3200" kern="1200" err="1">
                  <a:solidFill>
                    <a:schemeClr val="bg1"/>
                  </a:solidFill>
                </a:rPr>
                <a:t>demo</a:t>
              </a:r>
              <a:endParaRPr lang="en-US" sz="3200" kern="1200">
                <a:solidFill>
                  <a:schemeClr val="bg1"/>
                </a:solidFill>
              </a:endParaRPr>
            </a:p>
          </p:txBody>
        </p:sp>
      </p:grpSp>
      <p:pic>
        <p:nvPicPr>
          <p:cNvPr id="8" name="Inhaltsplatzhalter 2" descr="Stundenglas">
            <a:extLst>
              <a:ext uri="{FF2B5EF4-FFF2-40B4-BE49-F238E27FC236}">
                <a16:creationId xmlns:a16="http://schemas.microsoft.com/office/drawing/2014/main" id="{9B383C30-1422-4D3F-B54E-CA3A0594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  <a:prstGeom prst="rect">
            <a:avLst/>
          </a:prstGeom>
        </p:spPr>
      </p:pic>
      <p:pic>
        <p:nvPicPr>
          <p:cNvPr id="10" name="Grafik 9" descr="Lehrer">
            <a:extLst>
              <a:ext uri="{FF2B5EF4-FFF2-40B4-BE49-F238E27FC236}">
                <a16:creationId xmlns:a16="http://schemas.microsoft.com/office/drawing/2014/main" id="{61315C80-195D-4008-A836-6E363FB43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3937" y="696937"/>
            <a:ext cx="5464126" cy="5464126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8AFD181D-6416-4EEB-8A7B-B6F398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77900">
              <a:spcAft>
                <a:spcPct val="35000"/>
              </a:spcAft>
            </a:pPr>
            <a:r>
              <a:rPr lang="de-DE"/>
              <a:t>Design and </a:t>
            </a:r>
            <a:r>
              <a:rPr lang="en-US"/>
              <a:t>user</a:t>
            </a:r>
            <a:r>
              <a:rPr lang="de-DE"/>
              <a:t> interface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3092ED5-98C0-44CF-859E-BBDA3268AFA5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0D979-AB19-4481-A192-7C98AFFC881E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ABAFE6-E77E-4953-BA40-F7B380496F30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C5B382-E087-439C-9B3C-92C2D2E15046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200" kern="1200">
                  <a:solidFill>
                    <a:schemeClr val="bg1"/>
                  </a:solidFill>
                </a:rPr>
                <a:t>Live </a:t>
              </a:r>
              <a:r>
                <a:rPr lang="de-DE" sz="3200" kern="1200" err="1">
                  <a:solidFill>
                    <a:schemeClr val="bg1"/>
                  </a:solidFill>
                </a:rPr>
                <a:t>demo</a:t>
              </a:r>
              <a:endParaRPr lang="en-US" sz="3200" kern="1200">
                <a:solidFill>
                  <a:schemeClr val="bg1"/>
                </a:solidFill>
              </a:endParaRPr>
            </a:p>
          </p:txBody>
        </p:sp>
      </p:grpSp>
      <p:pic>
        <p:nvPicPr>
          <p:cNvPr id="8" name="Inhaltsplatzhalter 2" descr="Stundenglas">
            <a:extLst>
              <a:ext uri="{FF2B5EF4-FFF2-40B4-BE49-F238E27FC236}">
                <a16:creationId xmlns:a16="http://schemas.microsoft.com/office/drawing/2014/main" id="{9B383C30-1422-4D3F-B54E-CA3A0594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8AFD181D-6416-4EEB-8A7B-B6F398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77900">
              <a:spcAft>
                <a:spcPct val="35000"/>
              </a:spcAft>
            </a:pPr>
            <a:r>
              <a:rPr lang="en-US"/>
              <a:t>Design and user interface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B55A433-E695-4167-91A4-E67A295FF07A}"/>
              </a:ext>
            </a:extLst>
          </p:cNvPr>
          <p:cNvSpPr/>
          <p:nvPr/>
        </p:nvSpPr>
        <p:spPr>
          <a:xfrm>
            <a:off x="5447157" y="1628982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92500"/>
          </a:bodyPr>
          <a:lstStyle/>
          <a:p>
            <a:pPr algn="ctr"/>
            <a:r>
              <a:rPr lang="en-US"/>
              <a:t>AuthService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78D6F88-DFE4-4912-9315-362A805D74DD}"/>
              </a:ext>
            </a:extLst>
          </p:cNvPr>
          <p:cNvSpPr/>
          <p:nvPr/>
        </p:nvSpPr>
        <p:spPr>
          <a:xfrm>
            <a:off x="1758017" y="2705346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en-US"/>
              <a:t>LectureService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A531B9-77F2-4B3B-AC35-D8A0BB6632CA}"/>
              </a:ext>
            </a:extLst>
          </p:cNvPr>
          <p:cNvSpPr/>
          <p:nvPr/>
        </p:nvSpPr>
        <p:spPr>
          <a:xfrm>
            <a:off x="5447158" y="2705346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85000" lnSpcReduction="10000"/>
          </a:bodyPr>
          <a:lstStyle/>
          <a:p>
            <a:pPr algn="ctr"/>
            <a:r>
              <a:rPr lang="en-US"/>
              <a:t>MealsService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98AED01-5944-4FE6-A970-AEE141C5BEF3}"/>
              </a:ext>
            </a:extLst>
          </p:cNvPr>
          <p:cNvSpPr/>
          <p:nvPr/>
        </p:nvSpPr>
        <p:spPr>
          <a:xfrm>
            <a:off x="7870268" y="2705346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92500"/>
          </a:bodyPr>
          <a:lstStyle/>
          <a:p>
            <a:pPr algn="ctr"/>
            <a:r>
              <a:rPr lang="en-US"/>
              <a:t>UserService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EDAA327-2245-423D-9FD6-DED58D5854F4}"/>
              </a:ext>
            </a:extLst>
          </p:cNvPr>
          <p:cNvSpPr/>
          <p:nvPr/>
        </p:nvSpPr>
        <p:spPr>
          <a:xfrm>
            <a:off x="9805152" y="2705346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en-US" dirty="0"/>
              <a:t>Notifications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F1C2B7B-9D6A-48E3-A911-C383E47DF801}"/>
              </a:ext>
            </a:extLst>
          </p:cNvPr>
          <p:cNvSpPr/>
          <p:nvPr/>
        </p:nvSpPr>
        <p:spPr>
          <a:xfrm>
            <a:off x="7870268" y="3781710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en-US" dirty="0"/>
              <a:t>Settings Component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EC07DAE-A3D2-4D57-856D-4E2C230FA279}"/>
              </a:ext>
            </a:extLst>
          </p:cNvPr>
          <p:cNvSpPr/>
          <p:nvPr/>
        </p:nvSpPr>
        <p:spPr>
          <a:xfrm>
            <a:off x="9805152" y="3781710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en-US"/>
              <a:t>App Component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3F71A4-28AB-4615-AF72-A2EDFA23D6DE}"/>
              </a:ext>
            </a:extLst>
          </p:cNvPr>
          <p:cNvSpPr/>
          <p:nvPr/>
        </p:nvSpPr>
        <p:spPr>
          <a:xfrm>
            <a:off x="4518540" y="4858073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en-US"/>
              <a:t>Home Component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02D0A2C-090E-4D3A-9232-40B18E95A516}"/>
              </a:ext>
            </a:extLst>
          </p:cNvPr>
          <p:cNvSpPr/>
          <p:nvPr/>
        </p:nvSpPr>
        <p:spPr>
          <a:xfrm>
            <a:off x="6375776" y="4858074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7500" lnSpcReduction="20000"/>
          </a:bodyPr>
          <a:lstStyle/>
          <a:p>
            <a:pPr algn="ctr"/>
            <a:r>
              <a:rPr lang="en-US" dirty="0"/>
              <a:t>Meals Component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E87E9C3-B806-4562-B726-BABEDF52F101}"/>
              </a:ext>
            </a:extLst>
          </p:cNvPr>
          <p:cNvSpPr/>
          <p:nvPr/>
        </p:nvSpPr>
        <p:spPr>
          <a:xfrm>
            <a:off x="838200" y="4858072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70000" lnSpcReduction="20000"/>
          </a:bodyPr>
          <a:lstStyle/>
          <a:p>
            <a:pPr algn="ctr"/>
            <a:r>
              <a:rPr lang="en-US" dirty="0" err="1"/>
              <a:t>DailyLectureList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3A87469-99F2-4EDB-B679-761F385245B4}"/>
              </a:ext>
            </a:extLst>
          </p:cNvPr>
          <p:cNvSpPr/>
          <p:nvPr/>
        </p:nvSpPr>
        <p:spPr>
          <a:xfrm>
            <a:off x="2677834" y="4858072"/>
            <a:ext cx="1548647" cy="510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rmAutofit fontScale="62500" lnSpcReduction="20000"/>
          </a:bodyPr>
          <a:lstStyle/>
          <a:p>
            <a:pPr algn="ctr"/>
            <a:r>
              <a:rPr lang="en-US" dirty="0" err="1"/>
              <a:t>MonthlyCalendar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1E52718-24A7-402A-B88F-9869876C7C6D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2532341" y="2064765"/>
            <a:ext cx="3141610" cy="6405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54D18AA-CB41-43D9-ACA0-AFFBFE64D4A7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6221481" y="2139533"/>
            <a:ext cx="1" cy="5658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698144A-553A-4AF8-A755-280EB48D1201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6769010" y="2064765"/>
            <a:ext cx="1875582" cy="6405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CCE7764-F647-4514-B997-21E0506EE5C2}"/>
              </a:ext>
            </a:extLst>
          </p:cNvPr>
          <p:cNvCxnSpPr>
            <a:cxnSpLocks/>
            <a:stCxn id="16" idx="0"/>
            <a:endCxn id="9" idx="6"/>
          </p:cNvCxnSpPr>
          <p:nvPr/>
        </p:nvCxnSpPr>
        <p:spPr>
          <a:xfrm flipH="1" flipV="1">
            <a:off x="6995804" y="1884258"/>
            <a:ext cx="3583672" cy="8210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FFE2DC7-B4B4-4123-9F36-BB48F7D82600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8644592" y="3215897"/>
            <a:ext cx="0" cy="5658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BA43165-3B68-4E11-A40D-7BA0DD9DDCDA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0579476" y="3215897"/>
            <a:ext cx="0" cy="5658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F586818-29F8-44EA-971F-63CD075D5900}"/>
              </a:ext>
            </a:extLst>
          </p:cNvPr>
          <p:cNvCxnSpPr>
            <a:cxnSpLocks/>
            <a:stCxn id="21" idx="0"/>
            <a:endCxn id="13" idx="5"/>
          </p:cNvCxnSpPr>
          <p:nvPr/>
        </p:nvCxnSpPr>
        <p:spPr>
          <a:xfrm flipH="1" flipV="1">
            <a:off x="6769011" y="3141129"/>
            <a:ext cx="381089" cy="17169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DE30454-BBEF-42C4-B7D5-F2E1128D8443}"/>
              </a:ext>
            </a:extLst>
          </p:cNvPr>
          <p:cNvCxnSpPr>
            <a:cxnSpLocks/>
            <a:stCxn id="20" idx="0"/>
            <a:endCxn id="13" idx="3"/>
          </p:cNvCxnSpPr>
          <p:nvPr/>
        </p:nvCxnSpPr>
        <p:spPr>
          <a:xfrm flipV="1">
            <a:off x="5292864" y="3141129"/>
            <a:ext cx="381088" cy="17169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F19E6BD-292E-46B6-9162-25A7AE781E08}"/>
              </a:ext>
            </a:extLst>
          </p:cNvPr>
          <p:cNvCxnSpPr>
            <a:cxnSpLocks/>
            <a:stCxn id="23" idx="0"/>
            <a:endCxn id="11" idx="5"/>
          </p:cNvCxnSpPr>
          <p:nvPr/>
        </p:nvCxnSpPr>
        <p:spPr>
          <a:xfrm flipH="1" flipV="1">
            <a:off x="3079870" y="3141129"/>
            <a:ext cx="372288" cy="17169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69E3AA-87EA-49FE-AAB4-A0537F173A6A}"/>
              </a:ext>
            </a:extLst>
          </p:cNvPr>
          <p:cNvCxnSpPr>
            <a:cxnSpLocks/>
            <a:stCxn id="22" idx="0"/>
            <a:endCxn id="11" idx="3"/>
          </p:cNvCxnSpPr>
          <p:nvPr/>
        </p:nvCxnSpPr>
        <p:spPr>
          <a:xfrm flipV="1">
            <a:off x="1612524" y="3141129"/>
            <a:ext cx="372287" cy="17169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6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3092ED5-98C0-44CF-859E-BBDA3268AFA5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0D979-AB19-4481-A192-7C98AFFC881E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ABAFE6-E77E-4953-BA40-F7B380496F30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C5B382-E087-439C-9B3C-92C2D2E15046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solidFill>
                    <a:schemeClr val="bg1"/>
                  </a:solidFill>
                </a:rPr>
                <a:t>Architecture</a:t>
              </a:r>
            </a:p>
          </p:txBody>
        </p:sp>
      </p:grpSp>
      <p:pic>
        <p:nvPicPr>
          <p:cNvPr id="8" name="Inhaltsplatzhalter 2" descr="Stundenglas">
            <a:extLst>
              <a:ext uri="{FF2B5EF4-FFF2-40B4-BE49-F238E27FC236}">
                <a16:creationId xmlns:a16="http://schemas.microsoft.com/office/drawing/2014/main" id="{9B383C30-1422-4D3F-B54E-CA3A0594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8AFD181D-6416-4EEB-8A7B-B6F398F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83" y="5881374"/>
            <a:ext cx="7742647" cy="605576"/>
          </a:xfrm>
        </p:spPr>
        <p:txBody>
          <a:bodyPr/>
          <a:lstStyle/>
          <a:p>
            <a:pPr lvl="0" defTabSz="977900">
              <a:spcAft>
                <a:spcPct val="35000"/>
              </a:spcAft>
            </a:pPr>
            <a:r>
              <a:rPr lang="de-DE" sz="3600"/>
              <a:t>Architecture and </a:t>
            </a:r>
            <a:r>
              <a:rPr lang="en-US" sz="3600"/>
              <a:t>technical</a:t>
            </a:r>
            <a:r>
              <a:rPr lang="de-DE" sz="3600"/>
              <a:t> </a:t>
            </a:r>
            <a:r>
              <a:rPr lang="en-US" sz="3600"/>
              <a:t>specifications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8AAF5BC-8E33-456B-928E-331A58622BBF}"/>
              </a:ext>
            </a:extLst>
          </p:cNvPr>
          <p:cNvGrpSpPr/>
          <p:nvPr/>
        </p:nvGrpSpPr>
        <p:grpSpPr>
          <a:xfrm>
            <a:off x="1439833" y="1244599"/>
            <a:ext cx="10205338" cy="4636775"/>
            <a:chOff x="1723624" y="991351"/>
            <a:chExt cx="10205338" cy="4636775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5F17FF7-5AD0-4D70-B537-3FC144712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3624" y="991351"/>
              <a:ext cx="6558058" cy="4636775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24538A94-5A95-4F2B-A3AA-4613BA109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682" y="4685999"/>
              <a:ext cx="3647280" cy="696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8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491730B-6606-46D2-AB0C-44B68A2E5C96}"/>
              </a:ext>
            </a:extLst>
          </p:cNvPr>
          <p:cNvSpPr/>
          <p:nvPr/>
        </p:nvSpPr>
        <p:spPr>
          <a:xfrm>
            <a:off x="838200" y="469329"/>
            <a:ext cx="10515600" cy="85843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5BEA"/>
              </a:gs>
              <a:gs pos="100000">
                <a:srgbClr val="00C6FB"/>
              </a:gs>
            </a:gsLst>
            <a:lin ang="5400000" scaled="1"/>
            <a:tileRect/>
          </a:gra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Inhaltsplatzhalter 2" descr="Werkzeug">
            <a:extLst>
              <a:ext uri="{FF2B5EF4-FFF2-40B4-BE49-F238E27FC236}">
                <a16:creationId xmlns:a16="http://schemas.microsoft.com/office/drawing/2014/main" id="{9B383C30-1422-4D3F-B54E-CA3A0594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149" y="662748"/>
            <a:ext cx="471600" cy="47160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8AFD181D-6416-4EEB-8A7B-B6F398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organization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1F0D979-AB19-4481-A192-7C98AFFC881E}"/>
              </a:ext>
            </a:extLst>
          </p:cNvPr>
          <p:cNvGrpSpPr/>
          <p:nvPr/>
        </p:nvGrpSpPr>
        <p:grpSpPr>
          <a:xfrm>
            <a:off x="1829697" y="469329"/>
            <a:ext cx="9524102" cy="858439"/>
            <a:chOff x="991497" y="1693"/>
            <a:chExt cx="9524102" cy="85843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7ABAFE6-E77E-4953-BA40-F7B380496F30}"/>
                </a:ext>
              </a:extLst>
            </p:cNvPr>
            <p:cNvSpPr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C5B382-E087-439C-9B3C-92C2D2E15046}"/>
                </a:ext>
              </a:extLst>
            </p:cNvPr>
            <p:cNvSpPr txBox="1"/>
            <p:nvPr/>
          </p:nvSpPr>
          <p:spPr>
            <a:xfrm>
              <a:off x="991497" y="1693"/>
              <a:ext cx="9524102" cy="858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1" tIns="90851" rIns="90851" bIns="9085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>
                  <a:solidFill>
                    <a:schemeClr val="bg1"/>
                  </a:solidFill>
                </a:rPr>
                <a:t>Tools and general organization</a:t>
              </a:r>
              <a:endParaRPr lang="en-US" sz="3200" kern="1200">
                <a:solidFill>
                  <a:schemeClr val="bg1"/>
                </a:solidFill>
              </a:endParaRPr>
            </a:p>
          </p:txBody>
        </p:sp>
      </p:grpSp>
      <p:pic>
        <p:nvPicPr>
          <p:cNvPr id="22" name="Grafik 21" descr="Prüfliste">
            <a:extLst>
              <a:ext uri="{FF2B5EF4-FFF2-40B4-BE49-F238E27FC236}">
                <a16:creationId xmlns:a16="http://schemas.microsoft.com/office/drawing/2014/main" id="{27D01A61-25CB-45A4-9938-D929564B9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2696" y="1239817"/>
            <a:ext cx="4571103" cy="4571103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B6236AD-F98F-46EB-B770-FE8A43F66814}"/>
              </a:ext>
            </a:extLst>
          </p:cNvPr>
          <p:cNvSpPr txBox="1"/>
          <p:nvPr/>
        </p:nvSpPr>
        <p:spPr>
          <a:xfrm>
            <a:off x="838200" y="1617153"/>
            <a:ext cx="54711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GitHub as: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management tool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Revision control system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Weekly meetings and discussions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Additional communication via instant messaging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Open test for volunteer Campus-Dual users</a:t>
            </a:r>
          </a:p>
        </p:txBody>
      </p:sp>
    </p:spTree>
    <p:extLst>
      <p:ext uri="{BB962C8B-B14F-4D97-AF65-F5344CB8AC3E}">
        <p14:creationId xmlns:p14="http://schemas.microsoft.com/office/powerpoint/2010/main" val="26772256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51D866-1674-4FF3-A761-A5625D180D08}"/>
              </a:ext>
            </a:extLst>
          </p:cNvPr>
          <p:cNvSpPr/>
          <p:nvPr/>
        </p:nvSpPr>
        <p:spPr>
          <a:xfrm>
            <a:off x="316306" y="2141622"/>
            <a:ext cx="11559387" cy="2574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871700EE-662B-492F-B49C-CE522281CCAB}"/>
              </a:ext>
            </a:extLst>
          </p:cNvPr>
          <p:cNvSpPr/>
          <p:nvPr/>
        </p:nvSpPr>
        <p:spPr>
          <a:xfrm flipV="1">
            <a:off x="316306" y="2141622"/>
            <a:ext cx="5766906" cy="917063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0304B1-CDFC-42A3-98D5-E97861BB5912}"/>
              </a:ext>
            </a:extLst>
          </p:cNvPr>
          <p:cNvSpPr txBox="1"/>
          <p:nvPr/>
        </p:nvSpPr>
        <p:spPr>
          <a:xfrm>
            <a:off x="316306" y="2246212"/>
            <a:ext cx="576690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Meal plan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F03CD2E-992B-49C0-AB07-3C4DC60464B4}"/>
              </a:ext>
            </a:extLst>
          </p:cNvPr>
          <p:cNvSpPr/>
          <p:nvPr/>
        </p:nvSpPr>
        <p:spPr>
          <a:xfrm>
            <a:off x="8291032" y="346597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/>
              <a:t>Show meal plan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2D6A89-E94F-4A95-8ABF-E8C3130611BB}"/>
              </a:ext>
            </a:extLst>
          </p:cNvPr>
          <p:cNvSpPr/>
          <p:nvPr/>
        </p:nvSpPr>
        <p:spPr>
          <a:xfrm>
            <a:off x="4307906" y="3465977"/>
            <a:ext cx="2557385" cy="843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/>
              <a:t>Request information from </a:t>
            </a:r>
            <a:r>
              <a:rPr lang="en-US" err="1"/>
              <a:t>Studentenwerk</a:t>
            </a:r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D9A914-37B8-40DF-AFE3-BA4FD72C0832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6865291" y="3887531"/>
            <a:ext cx="14257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58D3563-2F13-4876-BE1B-229F28A86549}"/>
              </a:ext>
            </a:extLst>
          </p:cNvPr>
          <p:cNvSpPr txBox="1"/>
          <p:nvPr/>
        </p:nvSpPr>
        <p:spPr>
          <a:xfrm>
            <a:off x="7203086" y="3691937"/>
            <a:ext cx="750150" cy="18201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1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42388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</Words>
  <Application>Microsoft Office PowerPoint</Application>
  <PresentationFormat>Breitbild</PresentationFormat>
  <Paragraphs>116</Paragraphs>
  <Slides>15</Slides>
  <Notes>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Plan4Ba</vt:lpstr>
      <vt:lpstr>Structure</vt:lpstr>
      <vt:lpstr>Motivation and goals</vt:lpstr>
      <vt:lpstr>Motivation and goals</vt:lpstr>
      <vt:lpstr>Motivation and goals</vt:lpstr>
      <vt:lpstr>Design and user interface</vt:lpstr>
      <vt:lpstr>Design and user interface</vt:lpstr>
      <vt:lpstr>Architecture and technical specifications</vt:lpstr>
      <vt:lpstr>Project organization</vt:lpstr>
      <vt:lpstr>Question and answer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Plan4Ba</dc:title>
  <dc:creator>Eric Mäuer</dc:creator>
  <cp:lastModifiedBy>Eric Mäuer</cp:lastModifiedBy>
  <cp:revision>1</cp:revision>
  <dcterms:created xsi:type="dcterms:W3CDTF">2018-11-26T12:02:47Z</dcterms:created>
  <dcterms:modified xsi:type="dcterms:W3CDTF">2018-12-13T10:35:40Z</dcterms:modified>
</cp:coreProperties>
</file>