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A3D1B9-7F98-47C3-9106-B1EF4B0616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6DC686-B902-4872-BAEB-8C4B3A8789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4DE41C-1E0C-408A-A155-1DB1F22727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A67682-4FAE-47EE-994A-60C8FC9C40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324C4A-7E0E-4ACB-8920-A5C76877B3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E06652-E904-486E-9356-7A8DB5C18B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B7680-817B-4EBF-A78E-1B631DE24A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56C5BA-27DC-446F-A550-EBA136B73B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19086-5DDF-4C1E-94AA-89CE8FDEAC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C5032-617F-405A-BF3A-578827131D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20E642-276E-4CEF-B639-D87234F7A3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CEF85B-1A23-47A3-AF62-AE901DE805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0066A9-9FA1-4215-9533-26356EFF531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792080" y="1935000"/>
            <a:ext cx="6495120" cy="17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1636920"/>
            <a:ext cx="10078920" cy="239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206440" y="1177920"/>
            <a:ext cx="5666400" cy="33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797120" y="1268280"/>
            <a:ext cx="6485400" cy="31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473120" y="716040"/>
            <a:ext cx="7133040" cy="42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106280" y="1249200"/>
            <a:ext cx="7866720" cy="31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39600" y="1187280"/>
            <a:ext cx="8200080" cy="329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177920" y="701640"/>
            <a:ext cx="7723800" cy="426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60" y="41400"/>
            <a:ext cx="10078920" cy="55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" y="793440"/>
            <a:ext cx="10078920" cy="408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25360" y="1482840"/>
            <a:ext cx="7828560" cy="270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34920" y="1454040"/>
            <a:ext cx="8209440" cy="27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259000" y="1278000"/>
            <a:ext cx="5561640" cy="31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806560" y="601560"/>
            <a:ext cx="4466160" cy="44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616120" y="1368360"/>
            <a:ext cx="4847040" cy="29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592360" y="1001880"/>
            <a:ext cx="4894920" cy="366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" y="1685520"/>
            <a:ext cx="10078920" cy="229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53960" y="382680"/>
            <a:ext cx="9171360" cy="49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996920" y="658800"/>
            <a:ext cx="6085440" cy="435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77920" y="1101600"/>
            <a:ext cx="7723800" cy="34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615960" y="1797120"/>
            <a:ext cx="8847720" cy="207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544840" y="663480"/>
            <a:ext cx="4989960" cy="43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34920" y="2225520"/>
            <a:ext cx="8209440" cy="121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77960" y="458640"/>
            <a:ext cx="8523720" cy="47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60" y="1282320"/>
            <a:ext cx="10078920" cy="31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249200" y="787320"/>
            <a:ext cx="7580880" cy="409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021120" y="987480"/>
            <a:ext cx="4037400" cy="369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359000" y="692280"/>
            <a:ext cx="7361640" cy="42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940040" y="1020600"/>
            <a:ext cx="6199560" cy="36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706400" y="573120"/>
            <a:ext cx="6666480" cy="452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60" y="311400"/>
            <a:ext cx="10078920" cy="504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754280" y="906480"/>
            <a:ext cx="6571080" cy="38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316600" y="1068840"/>
            <a:ext cx="5447520" cy="353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939600" y="2359080"/>
            <a:ext cx="8200080" cy="9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292400" y="730440"/>
            <a:ext cx="7495560" cy="420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49880" y="1130760"/>
            <a:ext cx="6780960" cy="340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06840" y="1502280"/>
            <a:ext cx="6466680" cy="26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816640" y="1449720"/>
            <a:ext cx="444744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06840" y="1459440"/>
            <a:ext cx="8267040" cy="27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878480" y="1006920"/>
            <a:ext cx="632376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773720" y="787680"/>
            <a:ext cx="6533280" cy="409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402280" y="1616400"/>
            <a:ext cx="5276160" cy="24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78200" y="1635480"/>
            <a:ext cx="7923960" cy="23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68760" y="383040"/>
            <a:ext cx="8143200" cy="49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544760" y="1568520"/>
            <a:ext cx="6990120" cy="253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273840" y="1387800"/>
            <a:ext cx="3533040" cy="28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283120" y="1173600"/>
            <a:ext cx="5514120" cy="33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02120" y="897120"/>
            <a:ext cx="5676120" cy="38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" y="1209240"/>
            <a:ext cx="10078920" cy="32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754280" y="1487520"/>
            <a:ext cx="6571080" cy="269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087720" y="2211480"/>
            <a:ext cx="3904200" cy="12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549440" y="1725480"/>
            <a:ext cx="6980760" cy="221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2024-10-19T16:57:36Z</dcterms:created>
  <dc:creator/>
  <dc:description/>
  <dc:language>it-IT</dc:language>
  <cp:lastModifiedBy/>
  <dcterms:modified xsi:type="dcterms:W3CDTF">2024-10-19T17:59:48Z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