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2" r:id="rId5"/>
    <p:sldMasterId id="2147483756" r:id="rId6"/>
  </p:sldMasterIdLst>
  <p:notesMasterIdLst>
    <p:notesMasterId r:id="rId17"/>
  </p:notesMasterIdLst>
  <p:handoutMasterIdLst>
    <p:handoutMasterId r:id="rId18"/>
  </p:handoutMasterIdLst>
  <p:sldIdLst>
    <p:sldId id="383" r:id="rId7"/>
    <p:sldId id="386" r:id="rId8"/>
    <p:sldId id="393" r:id="rId9"/>
    <p:sldId id="394" r:id="rId10"/>
    <p:sldId id="387" r:id="rId11"/>
    <p:sldId id="388" r:id="rId12"/>
    <p:sldId id="389" r:id="rId13"/>
    <p:sldId id="395" r:id="rId14"/>
    <p:sldId id="396" r:id="rId15"/>
    <p:sldId id="397" r:id="rId16"/>
  </p:sldIdLst>
  <p:sldSz cx="12188825" cy="6858000"/>
  <p:notesSz cx="6805613" cy="9939338"/>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9">
          <p15:clr>
            <a:srgbClr val="A4A3A4"/>
          </p15:clr>
        </p15:guide>
        <p15:guide id="2" orient="horz" pos="4171">
          <p15:clr>
            <a:srgbClr val="A4A3A4"/>
          </p15:clr>
        </p15:guide>
        <p15:guide id="3" orient="horz" pos="4107">
          <p15:clr>
            <a:srgbClr val="A4A3A4"/>
          </p15:clr>
        </p15:guide>
        <p15:guide id="4" orient="horz" pos="4080" userDrawn="1">
          <p15:clr>
            <a:srgbClr val="A4A3A4"/>
          </p15:clr>
        </p15:guide>
        <p15:guide id="5" orient="horz" pos="4028">
          <p15:clr>
            <a:srgbClr val="A4A3A4"/>
          </p15:clr>
        </p15:guide>
        <p15:guide id="6" orient="horz" pos="2280" userDrawn="1">
          <p15:clr>
            <a:srgbClr val="A4A3A4"/>
          </p15:clr>
        </p15:guide>
        <p15:guide id="7" orient="horz" pos="4117">
          <p15:clr>
            <a:srgbClr val="A4A3A4"/>
          </p15:clr>
        </p15:guide>
        <p15:guide id="8" orient="horz" pos="2382">
          <p15:clr>
            <a:srgbClr val="A4A3A4"/>
          </p15:clr>
        </p15:guide>
        <p15:guide id="9" orient="horz" pos="1992" userDrawn="1">
          <p15:clr>
            <a:srgbClr val="A4A3A4"/>
          </p15:clr>
        </p15:guide>
        <p15:guide id="10" pos="3806">
          <p15:clr>
            <a:srgbClr val="A4A3A4"/>
          </p15:clr>
        </p15:guide>
        <p15:guide id="11" pos="2557">
          <p15:clr>
            <a:srgbClr val="A4A3A4"/>
          </p15:clr>
        </p15:guide>
        <p15:guide id="12" pos="3466">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63" userDrawn="1">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0" clrIdx="1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00AEEF"/>
    <a:srgbClr val="FC4B00"/>
    <a:srgbClr val="EE8200"/>
    <a:srgbClr val="F28500"/>
    <a:srgbClr val="4D4D4D"/>
    <a:srgbClr val="595959"/>
    <a:srgbClr val="FBFBFB"/>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02216-327D-4599-9A63-CB5288FBCE80}" v="39" dt="2019-12-02T15:14:31.4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6" autoAdjust="0"/>
    <p:restoredTop sz="95908" autoAdjust="0"/>
  </p:normalViewPr>
  <p:slideViewPr>
    <p:cSldViewPr snapToGrid="0">
      <p:cViewPr varScale="1">
        <p:scale>
          <a:sx n="90" d="100"/>
          <a:sy n="90" d="100"/>
        </p:scale>
        <p:origin x="33" y="612"/>
      </p:cViewPr>
      <p:guideLst>
        <p:guide orient="horz" pos="3819"/>
        <p:guide orient="horz" pos="4171"/>
        <p:guide orient="horz" pos="4107"/>
        <p:guide orient="horz" pos="4080"/>
        <p:guide orient="horz" pos="4028"/>
        <p:guide orient="horz" pos="2280"/>
        <p:guide orient="horz" pos="4117"/>
        <p:guide orient="horz" pos="2382"/>
        <p:guide orient="horz" pos="1992"/>
        <p:guide pos="3806"/>
        <p:guide pos="2557"/>
        <p:guide pos="3466"/>
        <p:guide pos="6301"/>
        <p:guide pos="1312"/>
        <p:guide pos="5123"/>
        <p:guide pos="1379"/>
        <p:guide pos="2626"/>
        <p:guide pos="3882"/>
        <p:guide pos="5063"/>
        <p:guide pos="6368"/>
        <p:guide pos="7548"/>
        <p:guide pos="328"/>
      </p:guideLst>
    </p:cSldViewPr>
  </p:slideViewPr>
  <p:notesTextViewPr>
    <p:cViewPr>
      <p:scale>
        <a:sx n="100" d="100"/>
        <a:sy n="100" d="100"/>
      </p:scale>
      <p:origin x="0" y="0"/>
    </p:cViewPr>
  </p:notesTextViewPr>
  <p:sorterViewPr>
    <p:cViewPr varScale="1">
      <p:scale>
        <a:sx n="1" d="1"/>
        <a:sy n="1" d="1"/>
      </p:scale>
      <p:origin x="0" y="-12555"/>
    </p:cViewPr>
  </p:sorterViewPr>
  <p:notesViewPr>
    <p:cSldViewPr snapToGrid="0" showGuides="1">
      <p:cViewPr varScale="1">
        <p:scale>
          <a:sx n="52" d="100"/>
          <a:sy n="52" d="100"/>
        </p:scale>
        <p:origin x="2814" y="5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200670" y="9440646"/>
            <a:ext cx="603368" cy="496967"/>
          </a:xfrm>
          <a:prstGeom prst="rect">
            <a:avLst/>
          </a:prstGeom>
        </p:spPr>
        <p:txBody>
          <a:bodyPr vert="horz" lIns="91678" tIns="45839" rIns="91678" bIns="45839"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678" tIns="45839" rIns="91678" bIns="45839"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54940" y="0"/>
            <a:ext cx="2949099" cy="496967"/>
          </a:xfrm>
          <a:prstGeom prst="rect">
            <a:avLst/>
          </a:prstGeom>
        </p:spPr>
        <p:txBody>
          <a:bodyPr vert="horz" lIns="91678" tIns="45839" rIns="91678" bIns="45839" rtlCol="0"/>
          <a:lstStyle>
            <a:lvl1pPr algn="r">
              <a:defRPr sz="1200">
                <a:latin typeface="Segoe UI" pitchFamily="34" charset="0"/>
              </a:defRPr>
            </a:lvl1pPr>
          </a:lstStyle>
          <a:p>
            <a:fld id="{7C3FBCD4-166E-446F-AF18-7D4A0CF9AEF6}" type="datetimeFigureOut">
              <a:rPr lang="en-US" smtClean="0"/>
              <a:pPr/>
              <a:t>12/2/2019</a:t>
            </a:fld>
            <a:endParaRPr lang="en-US" dirty="0"/>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678" tIns="45839" rIns="91678" bIns="45839" rtlCol="0" anchor="ctr"/>
          <a:lstStyle/>
          <a:p>
            <a:endParaRPr lang="en-US"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678" tIns="45839" rIns="91678" bIns="458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40646"/>
            <a:ext cx="6125052" cy="496967"/>
          </a:xfrm>
          <a:prstGeom prst="rect">
            <a:avLst/>
          </a:prstGeom>
        </p:spPr>
        <p:txBody>
          <a:bodyPr vert="horz" lIns="91678" tIns="45839" rIns="91678" bIns="45839"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25051" y="9440646"/>
            <a:ext cx="678987" cy="496967"/>
          </a:xfrm>
          <a:prstGeom prst="rect">
            <a:avLst/>
          </a:prstGeom>
        </p:spPr>
        <p:txBody>
          <a:bodyPr vert="horz" lIns="91678" tIns="45839" rIns="91678" bIns="45839"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61885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28600"/>
            <a:ext cx="11149013" cy="747897"/>
          </a:xfrm>
        </p:spPr>
        <p:txBody>
          <a:bodyPr/>
          <a:lstStyle>
            <a:lvl1pPr>
              <a:defRPr sz="5400"/>
            </a:lvl1pPr>
          </a:lstStyle>
          <a:p>
            <a:r>
              <a:rPr lang="de-DE" dirty="0"/>
              <a:t>Slide Title</a:t>
            </a:r>
            <a:endParaRPr lang="en-US" dirty="0"/>
          </a:p>
        </p:txBody>
      </p:sp>
      <p:sp>
        <p:nvSpPr>
          <p:cNvPr id="5" name="Text Placeholder 4"/>
          <p:cNvSpPr>
            <a:spLocks noGrp="1"/>
          </p:cNvSpPr>
          <p:nvPr>
            <p:ph type="body" sz="quarter" idx="10" hasCustomPrompt="1"/>
          </p:nvPr>
        </p:nvSpPr>
        <p:spPr>
          <a:xfrm>
            <a:off x="519112" y="1447799"/>
            <a:ext cx="11149013" cy="1274708"/>
          </a:xfrm>
        </p:spPr>
        <p:txBody>
          <a:bodyPr/>
          <a:lstStyle>
            <a:lvl1pPr marL="0" indent="0">
              <a:spcBef>
                <a:spcPts val="0"/>
              </a:spcBef>
              <a:spcAft>
                <a:spcPts val="900"/>
              </a:spcAft>
              <a:buNone/>
              <a:defRPr sz="4000" spc="-100" baseline="0">
                <a:solidFill>
                  <a:srgbClr val="EE8200"/>
                </a:solidFill>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de-DE" dirty="0"/>
              <a:t>Title</a:t>
            </a:r>
          </a:p>
          <a:p>
            <a:pPr lvl="1"/>
            <a:r>
              <a:rPr lang="de-DE" dirty="0"/>
              <a:t>First </a:t>
            </a:r>
            <a:r>
              <a:rPr lang="de-DE" dirty="0" err="1"/>
              <a:t>level</a:t>
            </a:r>
            <a:endParaRPr lang="de-DE" dirty="0"/>
          </a:p>
          <a:p>
            <a:pPr lvl="1"/>
            <a:endParaRPr lang="de-DE" dirty="0"/>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3" name="Rectangle 4"/>
          <p:cNvSpPr/>
          <p:nvPr userDrawn="1"/>
        </p:nvSpPr>
        <p:spPr bwMode="auto">
          <a:xfrm>
            <a:off x="747713" y="2068513"/>
            <a:ext cx="7950517" cy="3403600"/>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latin typeface="Segoe UI" pitchFamily="34" charset="0"/>
            </a:endParaRPr>
          </a:p>
        </p:txBody>
      </p:sp>
      <p:sp>
        <p:nvSpPr>
          <p:cNvPr id="5" name="Picture Placeholder 26"/>
          <p:cNvSpPr>
            <a:spLocks noGrp="1"/>
          </p:cNvSpPr>
          <p:nvPr>
            <p:ph type="pic" sz="quarter" idx="17"/>
          </p:nvPr>
        </p:nvSpPr>
        <p:spPr>
          <a:xfrm>
            <a:off x="8932863" y="2068513"/>
            <a:ext cx="2508250" cy="3403600"/>
          </a:xfrm>
          <a:solidFill>
            <a:schemeClr val="bg1">
              <a:lumMod val="95000"/>
            </a:schemeClr>
          </a:solidFill>
        </p:spPr>
        <p:txBody>
          <a:bodyPr anchor="ctr"/>
          <a:lstStyle>
            <a:lvl1pPr marL="0" indent="0" algn="ctr">
              <a:buNone/>
              <a:defRPr/>
            </a:lvl1pPr>
          </a:lstStyle>
          <a:p>
            <a:endParaRPr lang="en-US" dirty="0"/>
          </a:p>
        </p:txBody>
      </p:sp>
      <p:sp>
        <p:nvSpPr>
          <p:cNvPr id="6" name="Text Placeholder 8"/>
          <p:cNvSpPr>
            <a:spLocks noGrp="1"/>
          </p:cNvSpPr>
          <p:nvPr>
            <p:ph type="body" sz="quarter" idx="18" hasCustomPrompt="1"/>
          </p:nvPr>
        </p:nvSpPr>
        <p:spPr>
          <a:xfrm>
            <a:off x="747713" y="4449315"/>
            <a:ext cx="7836217" cy="387798"/>
          </a:xfrm>
        </p:spPr>
        <p:txBody>
          <a:bodyPr anchor="b"/>
          <a:lstStyle>
            <a:lvl1pPr marL="0" indent="0" algn="r">
              <a:buNone/>
              <a:defRPr sz="2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a:t>
            </a:r>
          </a:p>
        </p:txBody>
      </p:sp>
    </p:spTree>
    <p:extLst>
      <p:ext uri="{BB962C8B-B14F-4D97-AF65-F5344CB8AC3E}">
        <p14:creationId xmlns:p14="http://schemas.microsoft.com/office/powerpoint/2010/main" val="39922571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two pictures_re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p:cNvSpPr/>
          <p:nvPr userDrawn="1"/>
        </p:nvSpPr>
        <p:spPr bwMode="auto">
          <a:xfrm>
            <a:off x="747713" y="2068513"/>
            <a:ext cx="5346700" cy="3403600"/>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latin typeface="Segoe UI" pitchFamily="34" charset="0"/>
            </a:endParaRPr>
          </a:p>
        </p:txBody>
      </p:sp>
      <p:sp>
        <p:nvSpPr>
          <p:cNvPr id="4" name="Picture Placeholder 23"/>
          <p:cNvSpPr>
            <a:spLocks noGrp="1"/>
          </p:cNvSpPr>
          <p:nvPr>
            <p:ph type="pic" sz="quarter" idx="16"/>
          </p:nvPr>
        </p:nvSpPr>
        <p:spPr>
          <a:xfrm>
            <a:off x="6277293" y="2068513"/>
            <a:ext cx="2472855" cy="3403600"/>
          </a:xfrm>
          <a:solidFill>
            <a:schemeClr val="bg1">
              <a:lumMod val="95000"/>
            </a:schemeClr>
          </a:solidFill>
          <a:ln>
            <a:noFill/>
          </a:ln>
        </p:spPr>
        <p:txBody>
          <a:bodyPr anchor="ctr"/>
          <a:lstStyle>
            <a:lvl1pPr marL="0" indent="0" algn="ctr">
              <a:buNone/>
              <a:defRPr/>
            </a:lvl1pPr>
          </a:lstStyle>
          <a:p>
            <a:endParaRPr lang="en-US" dirty="0"/>
          </a:p>
        </p:txBody>
      </p:sp>
      <p:sp>
        <p:nvSpPr>
          <p:cNvPr id="5" name="Picture Placeholder 26"/>
          <p:cNvSpPr>
            <a:spLocks noGrp="1"/>
          </p:cNvSpPr>
          <p:nvPr>
            <p:ph type="pic" sz="quarter" idx="17"/>
          </p:nvPr>
        </p:nvSpPr>
        <p:spPr>
          <a:xfrm>
            <a:off x="8932863" y="2068513"/>
            <a:ext cx="2508250" cy="3403600"/>
          </a:xfrm>
          <a:solidFill>
            <a:schemeClr val="bg1">
              <a:lumMod val="95000"/>
            </a:schemeClr>
          </a:solidFill>
        </p:spPr>
        <p:txBody>
          <a:bodyPr anchor="ctr"/>
          <a:lstStyle>
            <a:lvl1pPr marL="0" indent="0" algn="ctr">
              <a:buNone/>
              <a:defRPr/>
            </a:lvl1pPr>
          </a:lstStyle>
          <a:p>
            <a:endParaRPr lang="en-US" dirty="0"/>
          </a:p>
        </p:txBody>
      </p:sp>
      <p:sp>
        <p:nvSpPr>
          <p:cNvPr id="6" name="Text Placeholder 8"/>
          <p:cNvSpPr>
            <a:spLocks noGrp="1"/>
          </p:cNvSpPr>
          <p:nvPr>
            <p:ph type="body" sz="quarter" idx="18" hasCustomPrompt="1"/>
          </p:nvPr>
        </p:nvSpPr>
        <p:spPr>
          <a:xfrm>
            <a:off x="747713" y="4515358"/>
            <a:ext cx="5145087" cy="321755"/>
          </a:xfrm>
        </p:spPr>
        <p:txBody>
          <a:bodyPr anchor="b"/>
          <a:lstStyle>
            <a:lvl1pPr marL="0" indent="0" algn="r">
              <a:buNone/>
              <a:defRPr sz="2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Tree>
    <p:extLst>
      <p:ext uri="{BB962C8B-B14F-4D97-AF65-F5344CB8AC3E}">
        <p14:creationId xmlns:p14="http://schemas.microsoft.com/office/powerpoint/2010/main" val="36739876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Text and 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grpSp>
        <p:nvGrpSpPr>
          <p:cNvPr id="4" name="Group 22"/>
          <p:cNvGrpSpPr/>
          <p:nvPr userDrawn="1"/>
        </p:nvGrpSpPr>
        <p:grpSpPr>
          <a:xfrm>
            <a:off x="1212923" y="2071242"/>
            <a:ext cx="1879579" cy="3867448"/>
            <a:chOff x="868207" y="1772940"/>
            <a:chExt cx="1879579" cy="3867448"/>
          </a:xfrm>
          <a:solidFill>
            <a:schemeClr val="accent1"/>
          </a:solidFill>
        </p:grpSpPr>
        <p:sp>
          <p:nvSpPr>
            <p:cNvPr id="5" name="Rectangle 35"/>
            <p:cNvSpPr/>
            <p:nvPr/>
          </p:nvSpPr>
          <p:spPr bwMode="auto">
            <a:xfrm>
              <a:off x="868207" y="3760808"/>
              <a:ext cx="1879579" cy="187958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36"/>
            <p:cNvSpPr/>
            <p:nvPr/>
          </p:nvSpPr>
          <p:spPr bwMode="auto">
            <a:xfrm>
              <a:off x="868207" y="1772940"/>
              <a:ext cx="1879579" cy="187958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7" name="Group 21"/>
          <p:cNvGrpSpPr/>
          <p:nvPr userDrawn="1"/>
        </p:nvGrpSpPr>
        <p:grpSpPr>
          <a:xfrm>
            <a:off x="7162738" y="2069988"/>
            <a:ext cx="3859530" cy="3864966"/>
            <a:chOff x="7162738" y="1771686"/>
            <a:chExt cx="3859530" cy="3864966"/>
          </a:xfrm>
          <a:solidFill>
            <a:schemeClr val="accent5"/>
          </a:solidFill>
        </p:grpSpPr>
        <p:sp>
          <p:nvSpPr>
            <p:cNvPr id="9" name="Rectangle 5"/>
            <p:cNvSpPr/>
            <p:nvPr userDrawn="1"/>
          </p:nvSpPr>
          <p:spPr bwMode="auto">
            <a:xfrm>
              <a:off x="9143894" y="3758277"/>
              <a:ext cx="1878374" cy="18783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6"/>
            <p:cNvSpPr/>
            <p:nvPr/>
          </p:nvSpPr>
          <p:spPr bwMode="auto">
            <a:xfrm>
              <a:off x="7162738" y="1771686"/>
              <a:ext cx="1878374" cy="18783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7"/>
            <p:cNvSpPr/>
            <p:nvPr/>
          </p:nvSpPr>
          <p:spPr bwMode="auto">
            <a:xfrm>
              <a:off x="7162738" y="3758278"/>
              <a:ext cx="1878374" cy="18783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pic>
        <p:nvPicPr>
          <p:cNvPr id="17" name="Picture 2" descr="C:\Users\chrisw\Desktop\Cloud Services 3.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370757" y="2368290"/>
            <a:ext cx="460447" cy="31756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14011" y="2289137"/>
            <a:ext cx="247689" cy="475875"/>
          </a:xfrm>
          <a:prstGeom prst="rect">
            <a:avLst/>
          </a:prstGeom>
        </p:spPr>
      </p:pic>
      <p:pic>
        <p:nvPicPr>
          <p:cNvPr id="19" name="Picture 4" descr="C:\Users\chrisw\Desktop\microphone.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9490936" y="3264954"/>
            <a:ext cx="219841" cy="4579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p:cNvPicPr>
            <a:picLocks noChangeAspect="1" noChangeArrowheads="1"/>
          </p:cNvPicPr>
          <p:nvPr userDrawn="1"/>
        </p:nvPicPr>
        <p:blipFill>
          <a:blip r:embed="rId5" cstate="screen">
            <a:lum bright="100000"/>
            <a:extLst>
              <a:ext uri="{28A0092B-C50C-407E-A947-70E740481C1C}">
                <a14:useLocalDpi xmlns:a14="http://schemas.microsoft.com/office/drawing/2010/main"/>
              </a:ext>
            </a:extLst>
          </a:blip>
          <a:srcRect/>
          <a:stretch>
            <a:fillRect/>
          </a:stretch>
        </p:blipFill>
        <p:spPr bwMode="auto">
          <a:xfrm>
            <a:off x="10350946" y="3333081"/>
            <a:ext cx="428468" cy="32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Picture Placeholder 23"/>
          <p:cNvSpPr>
            <a:spLocks noGrp="1"/>
          </p:cNvSpPr>
          <p:nvPr>
            <p:ph type="pic" sz="quarter" idx="16"/>
          </p:nvPr>
        </p:nvSpPr>
        <p:spPr>
          <a:xfrm>
            <a:off x="3192780" y="2109517"/>
            <a:ext cx="3841066" cy="3819574"/>
          </a:xfrm>
          <a:solidFill>
            <a:schemeClr val="bg1">
              <a:lumMod val="95000"/>
            </a:schemeClr>
          </a:solidFill>
          <a:ln>
            <a:noFill/>
          </a:ln>
        </p:spPr>
        <p:txBody>
          <a:bodyPr anchor="ctr"/>
          <a:lstStyle>
            <a:lvl1pPr marL="0" indent="0" algn="ctr">
              <a:buNone/>
              <a:defRPr/>
            </a:lvl1pPr>
          </a:lstStyle>
          <a:p>
            <a:endParaRPr lang="en-US" dirty="0"/>
          </a:p>
        </p:txBody>
      </p:sp>
      <p:sp>
        <p:nvSpPr>
          <p:cNvPr id="22" name="Text Placeholder 8"/>
          <p:cNvSpPr>
            <a:spLocks noGrp="1"/>
          </p:cNvSpPr>
          <p:nvPr>
            <p:ph type="body" sz="quarter" idx="18" hasCustomPrompt="1"/>
          </p:nvPr>
        </p:nvSpPr>
        <p:spPr>
          <a:xfrm>
            <a:off x="1278466" y="3346132"/>
            <a:ext cx="1788635" cy="613309"/>
          </a:xfrm>
        </p:spPr>
        <p:txBody>
          <a:bodyPr anchor="b"/>
          <a:lstStyle>
            <a:lvl1pPr marL="0" indent="0" algn="r">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3" name="Text Placeholder 8"/>
          <p:cNvSpPr>
            <a:spLocks noGrp="1"/>
          </p:cNvSpPr>
          <p:nvPr>
            <p:ph type="body" sz="quarter" idx="19" hasCustomPrompt="1"/>
          </p:nvPr>
        </p:nvSpPr>
        <p:spPr>
          <a:xfrm>
            <a:off x="1269993" y="5327404"/>
            <a:ext cx="1788635" cy="613309"/>
          </a:xfrm>
        </p:spPr>
        <p:txBody>
          <a:bodyPr anchor="b"/>
          <a:lstStyle>
            <a:lvl1pPr marL="0" indent="0" algn="r">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4" name="Text Placeholder 8"/>
          <p:cNvSpPr>
            <a:spLocks noGrp="1"/>
          </p:cNvSpPr>
          <p:nvPr>
            <p:ph type="body" sz="quarter" idx="20" hasCustomPrompt="1"/>
          </p:nvPr>
        </p:nvSpPr>
        <p:spPr>
          <a:xfrm>
            <a:off x="7176274" y="3317311"/>
            <a:ext cx="1788635" cy="641201"/>
          </a:xfrm>
        </p:spPr>
        <p:txBody>
          <a:bodyPr anchor="b"/>
          <a:lstStyle>
            <a:lvl1pPr marL="0" indent="0" algn="l">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5" name="Text Placeholder 8"/>
          <p:cNvSpPr>
            <a:spLocks noGrp="1"/>
          </p:cNvSpPr>
          <p:nvPr>
            <p:ph type="body" sz="quarter" idx="21" hasCustomPrompt="1"/>
          </p:nvPr>
        </p:nvSpPr>
        <p:spPr>
          <a:xfrm>
            <a:off x="7159334" y="5307050"/>
            <a:ext cx="1788635" cy="641201"/>
          </a:xfrm>
        </p:spPr>
        <p:txBody>
          <a:bodyPr anchor="b"/>
          <a:lstStyle>
            <a:lvl1pPr marL="0" indent="0" algn="l">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7" name="Text Placeholder 8"/>
          <p:cNvSpPr>
            <a:spLocks noGrp="1"/>
          </p:cNvSpPr>
          <p:nvPr>
            <p:ph type="body" sz="quarter" idx="22" hasCustomPrompt="1"/>
          </p:nvPr>
        </p:nvSpPr>
        <p:spPr>
          <a:xfrm>
            <a:off x="9182832" y="5307056"/>
            <a:ext cx="1788635" cy="641201"/>
          </a:xfrm>
        </p:spPr>
        <p:txBody>
          <a:bodyPr anchor="b"/>
          <a:lstStyle>
            <a:lvl1pPr marL="0" indent="0" algn="r">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9" name="Rectangle 5"/>
          <p:cNvSpPr/>
          <p:nvPr userDrawn="1"/>
        </p:nvSpPr>
        <p:spPr bwMode="auto">
          <a:xfrm>
            <a:off x="9157313" y="2082291"/>
            <a:ext cx="1878374" cy="187837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Text Placeholder 8"/>
          <p:cNvSpPr>
            <a:spLocks noGrp="1"/>
          </p:cNvSpPr>
          <p:nvPr>
            <p:ph type="body" sz="quarter" idx="23" hasCustomPrompt="1"/>
          </p:nvPr>
        </p:nvSpPr>
        <p:spPr>
          <a:xfrm>
            <a:off x="9196252" y="3315754"/>
            <a:ext cx="1788635" cy="641201"/>
          </a:xfrm>
        </p:spPr>
        <p:txBody>
          <a:bodyPr anchor="b"/>
          <a:lstStyle>
            <a:lvl1pPr marL="0" indent="0" algn="r">
              <a:buNone/>
              <a:defRPr sz="1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Tree>
    <p:extLst>
      <p:ext uri="{BB962C8B-B14F-4D97-AF65-F5344CB8AC3E}">
        <p14:creationId xmlns:p14="http://schemas.microsoft.com/office/powerpoint/2010/main" val="20457040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white gradient"/>
          <p:cNvSpPr/>
          <p:nvPr userDrawn="1"/>
        </p:nvSpPr>
        <p:spPr>
          <a:xfrm>
            <a:off x="730942" y="1631014"/>
            <a:ext cx="7986396" cy="2505456"/>
          </a:xfrm>
          <a:prstGeom prst="rect">
            <a:avLst/>
          </a:prstGeom>
          <a:solidFill>
            <a:schemeClr val="tx2"/>
          </a:solidFill>
          <a:ln w="3175">
            <a:noFill/>
          </a:ln>
          <a:effectLst/>
        </p:spPr>
        <p:txBody>
          <a:bodyPr vert="horz" wrap="square" lIns="182880" tIns="182880" rIns="182880" bIns="182880" rtlCol="0" anchor="b" anchorCtr="0">
            <a:noAutofit/>
          </a:bodyPr>
          <a:lstStyle/>
          <a:p>
            <a:pPr>
              <a:lnSpc>
                <a:spcPct val="90000"/>
              </a:lnSpc>
              <a:spcBef>
                <a:spcPct val="0"/>
              </a:spcBef>
            </a:pPr>
            <a:endParaRPr lang="en-US" sz="2400" dirty="0">
              <a:ln w="3175">
                <a:noFill/>
              </a:ln>
              <a:solidFill>
                <a:schemeClr val="bg1"/>
              </a:solidFill>
              <a:latin typeface="Segoe UI Light" pitchFamily="34" charset="0"/>
              <a:cs typeface="Arial" charset="0"/>
            </a:endParaRPr>
          </a:p>
        </p:txBody>
      </p:sp>
      <p:sp>
        <p:nvSpPr>
          <p:cNvPr id="4" name="white gradient"/>
          <p:cNvSpPr/>
          <p:nvPr userDrawn="1"/>
        </p:nvSpPr>
        <p:spPr>
          <a:xfrm>
            <a:off x="8910186" y="4320211"/>
            <a:ext cx="2542032" cy="2505456"/>
          </a:xfrm>
          <a:prstGeom prst="rect">
            <a:avLst/>
          </a:prstGeom>
          <a:solidFill>
            <a:schemeClr val="accent4"/>
          </a:solidFill>
          <a:ln w="3175">
            <a:noFill/>
          </a:ln>
          <a:effectLst/>
        </p:spPr>
        <p:txBody>
          <a:bodyPr vert="horz" wrap="square" lIns="182880" tIns="91440" rIns="182880" bIns="91440" rtlCol="0" anchor="ctr" anchorCtr="0">
            <a:noAutofit/>
          </a:bodyPr>
          <a:lstStyle/>
          <a:p>
            <a:pPr algn="ctr">
              <a:lnSpc>
                <a:spcPct val="90000"/>
              </a:lnSpc>
              <a:spcBef>
                <a:spcPct val="0"/>
              </a:spcBef>
            </a:pPr>
            <a:endParaRPr lang="en-US" sz="2000" dirty="0">
              <a:ln w="3175">
                <a:noFill/>
              </a:ln>
              <a:solidFill>
                <a:schemeClr val="bg1"/>
              </a:solidFill>
              <a:latin typeface="Segoe UI" pitchFamily="34" charset="0"/>
              <a:ea typeface="Segoe UI" pitchFamily="34" charset="0"/>
              <a:cs typeface="Segoe UI" pitchFamily="34" charset="0"/>
            </a:endParaRPr>
          </a:p>
        </p:txBody>
      </p:sp>
      <p:sp>
        <p:nvSpPr>
          <p:cNvPr id="5" name="white gradient"/>
          <p:cNvSpPr/>
          <p:nvPr userDrawn="1"/>
        </p:nvSpPr>
        <p:spPr>
          <a:xfrm>
            <a:off x="6183772" y="4320211"/>
            <a:ext cx="2542032" cy="2505456"/>
          </a:xfrm>
          <a:prstGeom prst="rect">
            <a:avLst/>
          </a:prstGeom>
          <a:solidFill>
            <a:schemeClr val="accent3"/>
          </a:solidFill>
          <a:ln w="3175">
            <a:noFill/>
          </a:ln>
          <a:effectLst/>
        </p:spPr>
        <p:txBody>
          <a:bodyPr vert="horz" wrap="square" lIns="182880" tIns="91440" rIns="182880" bIns="91440" rtlCol="0" anchor="ctr" anchorCtr="0">
            <a:noAutofit/>
          </a:bodyPr>
          <a:lstStyle/>
          <a:p>
            <a:pPr algn="ctr">
              <a:lnSpc>
                <a:spcPct val="90000"/>
              </a:lnSpc>
              <a:spcBef>
                <a:spcPct val="0"/>
              </a:spcBef>
            </a:pPr>
            <a:endParaRPr lang="en-US" sz="2000" dirty="0">
              <a:ln w="3175">
                <a:noFill/>
              </a:ln>
              <a:solidFill>
                <a:schemeClr val="bg1"/>
              </a:solidFill>
              <a:latin typeface="Segoe UI" pitchFamily="34" charset="0"/>
              <a:ea typeface="Segoe UI" pitchFamily="34" charset="0"/>
              <a:cs typeface="Segoe UI" pitchFamily="34" charset="0"/>
            </a:endParaRPr>
          </a:p>
        </p:txBody>
      </p:sp>
      <p:sp>
        <p:nvSpPr>
          <p:cNvPr id="6" name="white gradient"/>
          <p:cNvSpPr/>
          <p:nvPr userDrawn="1"/>
        </p:nvSpPr>
        <p:spPr>
          <a:xfrm>
            <a:off x="3457357" y="4320211"/>
            <a:ext cx="2542032" cy="2505456"/>
          </a:xfrm>
          <a:prstGeom prst="rect">
            <a:avLst/>
          </a:prstGeom>
          <a:solidFill>
            <a:schemeClr val="accent2"/>
          </a:solidFill>
          <a:ln w="3175">
            <a:noFill/>
          </a:ln>
          <a:effectLst/>
        </p:spPr>
        <p:txBody>
          <a:bodyPr vert="horz" wrap="square" lIns="182880" tIns="91440" rIns="182880" bIns="91440" rtlCol="0" anchor="ctr" anchorCtr="0">
            <a:noAutofit/>
          </a:bodyPr>
          <a:lstStyle/>
          <a:p>
            <a:pPr algn="ctr">
              <a:lnSpc>
                <a:spcPct val="90000"/>
              </a:lnSpc>
              <a:spcBef>
                <a:spcPct val="0"/>
              </a:spcBef>
            </a:pPr>
            <a:endParaRPr lang="en-US" sz="2000" dirty="0">
              <a:ln w="3175">
                <a:noFill/>
              </a:ln>
              <a:solidFill>
                <a:schemeClr val="bg1"/>
              </a:solidFill>
              <a:latin typeface="Segoe UI" pitchFamily="34" charset="0"/>
              <a:ea typeface="Segoe UI" pitchFamily="34" charset="0"/>
              <a:cs typeface="Segoe UI" pitchFamily="34" charset="0"/>
            </a:endParaRPr>
          </a:p>
        </p:txBody>
      </p:sp>
      <p:sp>
        <p:nvSpPr>
          <p:cNvPr id="10" name="white gradient"/>
          <p:cNvSpPr/>
          <p:nvPr userDrawn="1"/>
        </p:nvSpPr>
        <p:spPr>
          <a:xfrm>
            <a:off x="730942" y="4320211"/>
            <a:ext cx="2542032" cy="2505456"/>
          </a:xfrm>
          <a:prstGeom prst="rect">
            <a:avLst/>
          </a:prstGeom>
          <a:solidFill>
            <a:schemeClr val="accent1"/>
          </a:solidFill>
          <a:ln w="3175">
            <a:noFill/>
          </a:ln>
          <a:effectLst/>
        </p:spPr>
        <p:txBody>
          <a:bodyPr vert="horz" wrap="square" lIns="182880" tIns="91440" rIns="182880" bIns="91440" rtlCol="0" anchor="ctr" anchorCtr="0">
            <a:noAutofit/>
          </a:bodyPr>
          <a:lstStyle/>
          <a:p>
            <a:pPr algn="ctr">
              <a:lnSpc>
                <a:spcPct val="90000"/>
              </a:lnSpc>
              <a:spcBef>
                <a:spcPct val="0"/>
              </a:spcBef>
            </a:pPr>
            <a:endParaRPr lang="en-US" sz="2000" dirty="0">
              <a:ln w="3175">
                <a:noFill/>
              </a:ln>
              <a:solidFill>
                <a:schemeClr val="bg1"/>
              </a:solidFill>
              <a:latin typeface="Segoe UI" pitchFamily="34" charset="0"/>
              <a:ea typeface="Segoe UI" pitchFamily="34" charset="0"/>
              <a:cs typeface="Segoe UI" pitchFamily="34" charset="0"/>
            </a:endParaRPr>
          </a:p>
        </p:txBody>
      </p:sp>
      <p:sp useBgFill="1">
        <p:nvSpPr>
          <p:cNvPr id="11" name="Rectangle 61"/>
          <p:cNvSpPr/>
          <p:nvPr userDrawn="1"/>
        </p:nvSpPr>
        <p:spPr bwMode="auto">
          <a:xfrm>
            <a:off x="11455177" y="1270000"/>
            <a:ext cx="733648" cy="5589977"/>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pitchFamily="34" charset="0"/>
            </a:endParaRPr>
          </a:p>
        </p:txBody>
      </p:sp>
      <p:sp>
        <p:nvSpPr>
          <p:cNvPr id="14" name="Text Placeholder 8"/>
          <p:cNvSpPr>
            <a:spLocks noGrp="1"/>
          </p:cNvSpPr>
          <p:nvPr>
            <p:ph type="body" sz="quarter" idx="19" hasCustomPrompt="1"/>
          </p:nvPr>
        </p:nvSpPr>
        <p:spPr>
          <a:xfrm>
            <a:off x="771462" y="2439101"/>
            <a:ext cx="4291605" cy="1661993"/>
          </a:xfrm>
        </p:spPr>
        <p:txBody>
          <a:bodyPr anchor="b"/>
          <a:lstStyle>
            <a:lvl1pPr marL="0" indent="0" algn="l">
              <a:lnSpc>
                <a:spcPct val="100000"/>
              </a:lnSpc>
              <a:buNone/>
              <a:defRPr sz="36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15" name="Text Placeholder 8"/>
          <p:cNvSpPr>
            <a:spLocks noGrp="1"/>
          </p:cNvSpPr>
          <p:nvPr>
            <p:ph type="body" sz="quarter" idx="21" hasCustomPrompt="1"/>
          </p:nvPr>
        </p:nvSpPr>
        <p:spPr>
          <a:xfrm>
            <a:off x="880533" y="5313005"/>
            <a:ext cx="2273903" cy="641201"/>
          </a:xfrm>
        </p:spPr>
        <p:txBody>
          <a:bodyPr anchor="b"/>
          <a:lstStyle>
            <a:lvl1pPr marL="0" indent="0" algn="ctr">
              <a:buNone/>
              <a:defRPr sz="20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16" name="Text Placeholder 8"/>
          <p:cNvSpPr>
            <a:spLocks noGrp="1"/>
          </p:cNvSpPr>
          <p:nvPr>
            <p:ph type="body" sz="quarter" idx="22" hasCustomPrompt="1"/>
          </p:nvPr>
        </p:nvSpPr>
        <p:spPr>
          <a:xfrm>
            <a:off x="3591421" y="5306209"/>
            <a:ext cx="2273903" cy="641201"/>
          </a:xfrm>
        </p:spPr>
        <p:txBody>
          <a:bodyPr anchor="b"/>
          <a:lstStyle>
            <a:lvl1pPr marL="0" indent="0" algn="ctr">
              <a:buNone/>
              <a:defRPr sz="20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18" name="Text Placeholder 8"/>
          <p:cNvSpPr>
            <a:spLocks noGrp="1"/>
          </p:cNvSpPr>
          <p:nvPr>
            <p:ph type="body" sz="quarter" idx="24" hasCustomPrompt="1"/>
          </p:nvPr>
        </p:nvSpPr>
        <p:spPr>
          <a:xfrm>
            <a:off x="6317836" y="5306209"/>
            <a:ext cx="2273903" cy="641201"/>
          </a:xfrm>
        </p:spPr>
        <p:txBody>
          <a:bodyPr anchor="b"/>
          <a:lstStyle>
            <a:lvl1pPr marL="0" indent="0" algn="ctr">
              <a:buNone/>
              <a:defRPr sz="20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19" name="Text Placeholder 8"/>
          <p:cNvSpPr>
            <a:spLocks noGrp="1"/>
          </p:cNvSpPr>
          <p:nvPr>
            <p:ph type="body" sz="quarter" idx="25" hasCustomPrompt="1"/>
          </p:nvPr>
        </p:nvSpPr>
        <p:spPr>
          <a:xfrm>
            <a:off x="9044250" y="5306209"/>
            <a:ext cx="2273903" cy="641201"/>
          </a:xfrm>
        </p:spPr>
        <p:txBody>
          <a:bodyPr anchor="b"/>
          <a:lstStyle>
            <a:lvl1pPr marL="0" indent="0" algn="ctr">
              <a:buNone/>
              <a:defRPr sz="20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a:t>
            </a:r>
          </a:p>
        </p:txBody>
      </p:sp>
      <p:sp>
        <p:nvSpPr>
          <p:cNvPr id="20" name="Picture Placeholder 23"/>
          <p:cNvSpPr>
            <a:spLocks noGrp="1"/>
          </p:cNvSpPr>
          <p:nvPr>
            <p:ph type="pic" sz="quarter" idx="26"/>
          </p:nvPr>
        </p:nvSpPr>
        <p:spPr>
          <a:xfrm>
            <a:off x="8919669" y="1651541"/>
            <a:ext cx="2523066" cy="2476462"/>
          </a:xfrm>
          <a:solidFill>
            <a:schemeClr val="bg1">
              <a:lumMod val="95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26024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ppt_x"/>
                                          </p:val>
                                        </p:tav>
                                        <p:tav tm="100000">
                                          <p:val>
                                            <p:strVal val="#ppt_x"/>
                                          </p:val>
                                        </p:tav>
                                      </p:tavLst>
                                    </p:anim>
                                    <p:anim calcmode="lin" valueType="num">
                                      <p:cBhvr additive="base">
                                        <p:cTn id="2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boxes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Rectangle 21"/>
          <p:cNvSpPr/>
          <p:nvPr userDrawn="1"/>
        </p:nvSpPr>
        <p:spPr bwMode="auto">
          <a:xfrm>
            <a:off x="749300" y="2328333"/>
            <a:ext cx="2532888" cy="3373120"/>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91440" rIns="91436" bIns="91440" numCol="1" rtlCol="0" anchor="ctr" anchorCtr="0" compatLnSpc="1">
            <a:prstTxWarp prst="textNoShape">
              <a:avLst/>
            </a:prstTxWarp>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4" name="Rectangle 23"/>
          <p:cNvSpPr/>
          <p:nvPr userDrawn="1"/>
        </p:nvSpPr>
        <p:spPr bwMode="auto">
          <a:xfrm>
            <a:off x="3474614" y="2336800"/>
            <a:ext cx="2532888" cy="337312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91440" rIns="91436" bIns="91440" numCol="1" rtlCol="0" anchor="ctr" anchorCtr="0" compatLnSpc="1">
            <a:prstTxWarp prst="textNoShape">
              <a:avLst/>
            </a:prstTxWarp>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 name="Rectangle 25"/>
          <p:cNvSpPr/>
          <p:nvPr userDrawn="1"/>
        </p:nvSpPr>
        <p:spPr bwMode="auto">
          <a:xfrm>
            <a:off x="6208395" y="2336800"/>
            <a:ext cx="2532888" cy="3373120"/>
          </a:xfrm>
          <a:prstGeom prst="rect">
            <a:avLst/>
          </a:prstGeom>
          <a:solidFill>
            <a:schemeClr val="accent3"/>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91440" rIns="91436" bIns="91440" numCol="1" rtlCol="0" anchor="ctr" anchorCtr="0" compatLnSpc="1">
            <a:prstTxWarp prst="textNoShape">
              <a:avLst/>
            </a:prstTxWarp>
          </a:bodyPr>
          <a:lstStyle/>
          <a:p>
            <a:pPr defTabSz="914099" fontAlgn="base">
              <a:spcBef>
                <a:spcPct val="0"/>
              </a:spcBef>
              <a:spcAft>
                <a:spcPct val="0"/>
              </a:spcAft>
            </a:pPr>
            <a:br>
              <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b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6" name="Rectangle 26"/>
          <p:cNvSpPr/>
          <p:nvPr userDrawn="1"/>
        </p:nvSpPr>
        <p:spPr bwMode="auto">
          <a:xfrm>
            <a:off x="8925241" y="2336800"/>
            <a:ext cx="2532888" cy="3373120"/>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91440" rIns="91436" bIns="91440" numCol="1" rtlCol="0" anchor="ctr" anchorCtr="0" compatLnSpc="1">
            <a:prstTxWarp prst="textNoShape">
              <a:avLst/>
            </a:prstTxWarp>
          </a:bodyPr>
          <a:lstStyle/>
          <a:p>
            <a:pPr defTabSz="914099" fontAlgn="base">
              <a:spcBef>
                <a:spcPct val="0"/>
              </a:spcBef>
              <a:spcAft>
                <a:spcPct val="0"/>
              </a:spcAft>
            </a:pPr>
            <a:br>
              <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br>
            <a:endParaRPr lang="en-US" sz="16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useBgFill="1">
        <p:nvSpPr>
          <p:cNvPr id="26" name="Rectangle 18"/>
          <p:cNvSpPr/>
          <p:nvPr userDrawn="1"/>
        </p:nvSpPr>
        <p:spPr bwMode="auto">
          <a:xfrm>
            <a:off x="0" y="6629400"/>
            <a:ext cx="12188825" cy="2286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pitchFamily="34" charset="0"/>
            </a:endParaRPr>
          </a:p>
        </p:txBody>
      </p:sp>
      <p:sp>
        <p:nvSpPr>
          <p:cNvPr id="30" name="Text Placeholder 8"/>
          <p:cNvSpPr>
            <a:spLocks noGrp="1"/>
          </p:cNvSpPr>
          <p:nvPr>
            <p:ph type="body" sz="quarter" idx="21" hasCustomPrompt="1"/>
          </p:nvPr>
        </p:nvSpPr>
        <p:spPr>
          <a:xfrm>
            <a:off x="783169" y="2915232"/>
            <a:ext cx="2459566" cy="738664"/>
          </a:xfrm>
        </p:spPr>
        <p:txBody>
          <a:bodyPr anchor="b"/>
          <a:lstStyle>
            <a:lvl1pPr marL="0" indent="0" algn="l">
              <a:lnSpc>
                <a:spcPct val="100000"/>
              </a:lnSpc>
              <a:buNone/>
              <a:defRPr sz="2400" spc="-150">
                <a:solidFill>
                  <a:schemeClr val="bg1"/>
                </a:solidFill>
                <a:latin typeface="Segoe UI"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1" name="Text Placeholder 8"/>
          <p:cNvSpPr>
            <a:spLocks noGrp="1"/>
          </p:cNvSpPr>
          <p:nvPr>
            <p:ph type="body" sz="quarter" idx="22" hasCustomPrompt="1"/>
          </p:nvPr>
        </p:nvSpPr>
        <p:spPr>
          <a:xfrm>
            <a:off x="3511275" y="2915232"/>
            <a:ext cx="2459566" cy="738664"/>
          </a:xfrm>
        </p:spPr>
        <p:txBody>
          <a:bodyPr anchor="b"/>
          <a:lstStyle>
            <a:lvl1pPr marL="0" indent="0" algn="l">
              <a:lnSpc>
                <a:spcPct val="100000"/>
              </a:lnSpc>
              <a:buNone/>
              <a:defRPr sz="2400" spc="-150">
                <a:solidFill>
                  <a:schemeClr val="bg1"/>
                </a:solidFill>
                <a:latin typeface="Segoe UI"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2" name="Text Placeholder 8"/>
          <p:cNvSpPr>
            <a:spLocks noGrp="1"/>
          </p:cNvSpPr>
          <p:nvPr>
            <p:ph type="body" sz="quarter" idx="23" hasCustomPrompt="1"/>
          </p:nvPr>
        </p:nvSpPr>
        <p:spPr>
          <a:xfrm>
            <a:off x="6236589" y="2923699"/>
            <a:ext cx="2459566" cy="738664"/>
          </a:xfrm>
        </p:spPr>
        <p:txBody>
          <a:bodyPr anchor="b"/>
          <a:lstStyle>
            <a:lvl1pPr marL="0" indent="0" algn="l">
              <a:lnSpc>
                <a:spcPct val="100000"/>
              </a:lnSpc>
              <a:buNone/>
              <a:defRPr sz="2400" spc="-150">
                <a:solidFill>
                  <a:schemeClr val="bg1"/>
                </a:solidFill>
                <a:latin typeface="Segoe UI"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3" name="Text Placeholder 8"/>
          <p:cNvSpPr>
            <a:spLocks noGrp="1"/>
          </p:cNvSpPr>
          <p:nvPr>
            <p:ph type="body" sz="quarter" idx="24" hasCustomPrompt="1"/>
          </p:nvPr>
        </p:nvSpPr>
        <p:spPr>
          <a:xfrm>
            <a:off x="8978677" y="2900946"/>
            <a:ext cx="2459566" cy="738664"/>
          </a:xfrm>
        </p:spPr>
        <p:txBody>
          <a:bodyPr anchor="b"/>
          <a:lstStyle>
            <a:lvl1pPr marL="0" indent="0" algn="l">
              <a:lnSpc>
                <a:spcPct val="100000"/>
              </a:lnSpc>
              <a:buNone/>
              <a:defRPr sz="2400" spc="-150">
                <a:solidFill>
                  <a:schemeClr val="bg1"/>
                </a:solidFill>
                <a:latin typeface="Segoe UI"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5" name="Text Placeholder 8"/>
          <p:cNvSpPr>
            <a:spLocks noGrp="1"/>
          </p:cNvSpPr>
          <p:nvPr>
            <p:ph type="body" sz="quarter" idx="25" hasCustomPrompt="1"/>
          </p:nvPr>
        </p:nvSpPr>
        <p:spPr>
          <a:xfrm>
            <a:off x="785961" y="3771719"/>
            <a:ext cx="2459566" cy="246221"/>
          </a:xfrm>
        </p:spPr>
        <p:txBody>
          <a:bodyPr anchor="t" anchorCtr="0"/>
          <a:lstStyle>
            <a:lvl1pPr marL="0" indent="0" algn="l">
              <a:lnSpc>
                <a:spcPct val="100000"/>
              </a:lnSpc>
              <a:buNone/>
              <a:defRPr sz="1600" spc="-150">
                <a:solidFill>
                  <a:schemeClr val="bg1"/>
                </a:solidFill>
                <a:latin typeface="Segoe UI Light"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6" name="Text Placeholder 8"/>
          <p:cNvSpPr>
            <a:spLocks noGrp="1"/>
          </p:cNvSpPr>
          <p:nvPr>
            <p:ph type="body" sz="quarter" idx="26" hasCustomPrompt="1"/>
          </p:nvPr>
        </p:nvSpPr>
        <p:spPr>
          <a:xfrm>
            <a:off x="3520796" y="3771713"/>
            <a:ext cx="2459566" cy="246221"/>
          </a:xfrm>
        </p:spPr>
        <p:txBody>
          <a:bodyPr anchor="t" anchorCtr="0"/>
          <a:lstStyle>
            <a:lvl1pPr marL="0" indent="0" algn="l">
              <a:lnSpc>
                <a:spcPct val="100000"/>
              </a:lnSpc>
              <a:buNone/>
              <a:defRPr sz="1600" spc="-150">
                <a:solidFill>
                  <a:schemeClr val="bg1"/>
                </a:solidFill>
                <a:latin typeface="Segoe UI Light"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7" name="Text Placeholder 8"/>
          <p:cNvSpPr>
            <a:spLocks noGrp="1"/>
          </p:cNvSpPr>
          <p:nvPr>
            <p:ph type="body" sz="quarter" idx="27" hasCustomPrompt="1"/>
          </p:nvPr>
        </p:nvSpPr>
        <p:spPr>
          <a:xfrm>
            <a:off x="6247849" y="3756310"/>
            <a:ext cx="2459566" cy="246221"/>
          </a:xfrm>
        </p:spPr>
        <p:txBody>
          <a:bodyPr anchor="t" anchorCtr="0"/>
          <a:lstStyle>
            <a:lvl1pPr marL="0" indent="0" algn="l">
              <a:lnSpc>
                <a:spcPct val="100000"/>
              </a:lnSpc>
              <a:buNone/>
              <a:defRPr sz="1600" spc="-150">
                <a:solidFill>
                  <a:schemeClr val="bg1"/>
                </a:solidFill>
                <a:latin typeface="Segoe UI Light"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p:nvSpPr>
          <p:cNvPr id="38" name="Text Placeholder 8"/>
          <p:cNvSpPr>
            <a:spLocks noGrp="1"/>
          </p:cNvSpPr>
          <p:nvPr>
            <p:ph type="body" sz="quarter" idx="28" hasCustomPrompt="1"/>
          </p:nvPr>
        </p:nvSpPr>
        <p:spPr>
          <a:xfrm>
            <a:off x="8961902" y="3764777"/>
            <a:ext cx="2459566" cy="246221"/>
          </a:xfrm>
        </p:spPr>
        <p:txBody>
          <a:bodyPr anchor="t" anchorCtr="0"/>
          <a:lstStyle>
            <a:lvl1pPr marL="0" indent="0" algn="l">
              <a:lnSpc>
                <a:spcPct val="100000"/>
              </a:lnSpc>
              <a:buNone/>
              <a:defRPr sz="1600" spc="-150">
                <a:solidFill>
                  <a:schemeClr val="bg1"/>
                </a:solidFill>
                <a:latin typeface="Segoe UI Light" pitchFamily="34" charset="0"/>
                <a:ea typeface="Segoe UI" pitchFamily="34" charset="0"/>
                <a:cs typeface="Segoe UI"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a:t>
            </a:r>
          </a:p>
        </p:txBody>
      </p:sp>
      <p:sp useBgFill="1">
        <p:nvSpPr>
          <p:cNvPr id="76" name="Rectangle 21"/>
          <p:cNvSpPr/>
          <p:nvPr userDrawn="1"/>
        </p:nvSpPr>
        <p:spPr bwMode="auto">
          <a:xfrm>
            <a:off x="0" y="6629400"/>
            <a:ext cx="12188825" cy="2286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2239192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1+#ppt_w/2"/>
                                          </p:val>
                                        </p:tav>
                                        <p:tav tm="100000">
                                          <p:val>
                                            <p:strVal val="#ppt_x"/>
                                          </p:val>
                                        </p:tav>
                                      </p:tavLst>
                                    </p:anim>
                                    <p:anim calcmode="lin" valueType="num">
                                      <p:cBhvr additive="base">
                                        <p:cTn id="16" dur="1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alue proposi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13" name="Rectangle 35"/>
          <p:cNvSpPr/>
          <p:nvPr userDrawn="1"/>
        </p:nvSpPr>
        <p:spPr bwMode="auto">
          <a:xfrm>
            <a:off x="0" y="3751870"/>
            <a:ext cx="5519252" cy="6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dirty="0">
              <a:gradFill>
                <a:gsLst>
                  <a:gs pos="0">
                    <a:srgbClr val="FFFFFF"/>
                  </a:gs>
                  <a:gs pos="100000">
                    <a:srgbClr val="FFFFFF"/>
                  </a:gs>
                </a:gsLst>
                <a:lin ang="5400000" scaled="0"/>
              </a:gradFill>
            </a:endParaRPr>
          </a:p>
        </p:txBody>
      </p:sp>
      <p:sp>
        <p:nvSpPr>
          <p:cNvPr id="18" name="Rectangle 54"/>
          <p:cNvSpPr/>
          <p:nvPr userDrawn="1"/>
        </p:nvSpPr>
        <p:spPr bwMode="auto">
          <a:xfrm>
            <a:off x="6669573" y="3751870"/>
            <a:ext cx="5519252" cy="6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dirty="0">
              <a:gradFill>
                <a:gsLst>
                  <a:gs pos="0">
                    <a:srgbClr val="FFFFFF"/>
                  </a:gs>
                  <a:gs pos="100000">
                    <a:srgbClr val="FFFFFF"/>
                  </a:gs>
                </a:gsLst>
                <a:lin ang="5400000" scaled="0"/>
              </a:gradFill>
            </a:endParaRPr>
          </a:p>
        </p:txBody>
      </p:sp>
      <p:sp>
        <p:nvSpPr>
          <p:cNvPr id="20" name="Textplatzhalter 19"/>
          <p:cNvSpPr>
            <a:spLocks noGrp="1"/>
          </p:cNvSpPr>
          <p:nvPr>
            <p:ph type="body" sz="quarter" idx="10"/>
          </p:nvPr>
        </p:nvSpPr>
        <p:spPr>
          <a:xfrm>
            <a:off x="520700" y="4157247"/>
            <a:ext cx="5122545" cy="1569660"/>
          </a:xfrm>
        </p:spPr>
        <p:txBody>
          <a:bodyPr anchor="t"/>
          <a:lstStyle>
            <a:lvl1pPr marL="0" marR="0" indent="0" algn="l" defTabSz="914363" rtl="0" eaLnBrk="1" fontAlgn="auto" latinLnBrk="0" hangingPunct="1">
              <a:lnSpc>
                <a:spcPct val="150000"/>
              </a:lnSpc>
              <a:spcBef>
                <a:spcPts val="0"/>
              </a:spcBef>
              <a:spcAft>
                <a:spcPts val="0"/>
              </a:spcAft>
              <a:buClrTx/>
              <a:buSzPct val="90000"/>
              <a:buFont typeface="Arial" pitchFamily="34" charset="0"/>
              <a:buNone/>
              <a:tabLst/>
              <a:defRPr lang="de-DE" sz="1700" kern="1200" baseline="0" dirty="0" smtClean="0">
                <a:solidFill>
                  <a:srgbClr val="4D4D4D">
                    <a:alpha val="99000"/>
                  </a:srgbClr>
                </a:solidFill>
                <a:latin typeface="Segoe UI" pitchFamily="34" charset="0"/>
                <a:ea typeface="Segoe UI" pitchFamily="34" charset="0"/>
                <a:cs typeface="Segoe UI" pitchFamily="34" charset="0"/>
              </a:defRPr>
            </a:lvl1pPr>
          </a:lstStyle>
          <a:p>
            <a:pPr lvl="0"/>
            <a:r>
              <a:rPr lang="de-DE" dirty="0"/>
              <a:t>Textmasterformat bearbeiten</a:t>
            </a:r>
          </a:p>
          <a:p>
            <a:pPr lvl="0"/>
            <a:r>
              <a:rPr lang="de-DE" dirty="0" err="1"/>
              <a:t>Describe</a:t>
            </a:r>
            <a:r>
              <a:rPr lang="de-DE" dirty="0"/>
              <a:t> </a:t>
            </a:r>
            <a:r>
              <a:rPr lang="de-DE" dirty="0" err="1"/>
              <a:t>solution</a:t>
            </a:r>
            <a:r>
              <a:rPr lang="de-DE" dirty="0"/>
              <a:t> </a:t>
            </a:r>
            <a:r>
              <a:rPr lang="de-DE" dirty="0" err="1"/>
              <a:t>and</a:t>
            </a:r>
            <a:r>
              <a:rPr lang="de-DE" dirty="0"/>
              <a:t> </a:t>
            </a:r>
            <a:r>
              <a:rPr lang="de-DE" dirty="0" err="1"/>
              <a:t>give</a:t>
            </a:r>
            <a:r>
              <a:rPr lang="de-DE" dirty="0"/>
              <a:t> </a:t>
            </a:r>
            <a:r>
              <a:rPr lang="de-DE" dirty="0" err="1"/>
              <a:t>benefits</a:t>
            </a:r>
            <a:endParaRPr lang="de-DE" dirty="0"/>
          </a:p>
          <a:p>
            <a:pPr marL="0" marR="0" lvl="0" indent="0" algn="l" defTabSz="914363" rtl="0" eaLnBrk="1" fontAlgn="auto" latinLnBrk="0" hangingPunct="1">
              <a:lnSpc>
                <a:spcPct val="150000"/>
              </a:lnSpc>
              <a:spcBef>
                <a:spcPts val="0"/>
              </a:spcBef>
              <a:spcAft>
                <a:spcPts val="0"/>
              </a:spcAft>
              <a:buClrTx/>
              <a:buSzPct val="90000"/>
              <a:buFont typeface="Arial" pitchFamily="34" charset="0"/>
              <a:buNone/>
              <a:tabLst/>
              <a:defRPr/>
            </a:pPr>
            <a:r>
              <a:rPr lang="de-DE" dirty="0"/>
              <a:t>Highlight </a:t>
            </a:r>
            <a:r>
              <a:rPr lang="de-DE" dirty="0" err="1"/>
              <a:t>important</a:t>
            </a:r>
            <a:r>
              <a:rPr lang="de-DE" dirty="0"/>
              <a:t> </a:t>
            </a:r>
            <a:r>
              <a:rPr lang="de-DE" dirty="0" err="1"/>
              <a:t>facts</a:t>
            </a:r>
            <a:r>
              <a:rPr lang="de-DE" dirty="0"/>
              <a:t> in orange</a:t>
            </a:r>
          </a:p>
          <a:p>
            <a:pPr lvl="0"/>
            <a:endParaRPr lang="de-DE" dirty="0"/>
          </a:p>
        </p:txBody>
      </p:sp>
      <p:sp>
        <p:nvSpPr>
          <p:cNvPr id="21" name="Textplatzhalter 19"/>
          <p:cNvSpPr>
            <a:spLocks noGrp="1"/>
          </p:cNvSpPr>
          <p:nvPr>
            <p:ph type="body" sz="quarter" idx="11"/>
          </p:nvPr>
        </p:nvSpPr>
        <p:spPr>
          <a:xfrm>
            <a:off x="514817" y="2307635"/>
            <a:ext cx="5122545" cy="1177245"/>
          </a:xfrm>
        </p:spPr>
        <p:txBody>
          <a:bodyPr anchor="b"/>
          <a:lstStyle>
            <a:lvl1pPr marL="0" indent="0">
              <a:lnSpc>
                <a:spcPct val="150000"/>
              </a:lnSpc>
              <a:spcBef>
                <a:spcPts val="0"/>
              </a:spcBef>
              <a:buNone/>
              <a:defRPr lang="de-DE" sz="1700" kern="1200" baseline="0" dirty="0" smtClean="0">
                <a:solidFill>
                  <a:srgbClr val="4D4D4D">
                    <a:alpha val="99000"/>
                  </a:srgbClr>
                </a:solidFill>
                <a:latin typeface="Segoe UI" pitchFamily="34" charset="0"/>
                <a:ea typeface="Segoe UI" pitchFamily="34" charset="0"/>
                <a:cs typeface="Segoe UI" pitchFamily="34" charset="0"/>
              </a:defRPr>
            </a:lvl1pPr>
          </a:lstStyle>
          <a:p>
            <a:pPr lvl="0"/>
            <a:r>
              <a:rPr lang="de-DE" dirty="0"/>
              <a:t>Textmasterformat bearbeiten</a:t>
            </a:r>
          </a:p>
          <a:p>
            <a:pPr lvl="0"/>
            <a:r>
              <a:rPr lang="de-DE" dirty="0" err="1"/>
              <a:t>Describe</a:t>
            </a:r>
            <a:r>
              <a:rPr lang="de-DE" dirty="0"/>
              <a:t> </a:t>
            </a:r>
            <a:r>
              <a:rPr lang="de-DE" dirty="0" err="1"/>
              <a:t>solution</a:t>
            </a:r>
            <a:r>
              <a:rPr lang="de-DE" dirty="0"/>
              <a:t> </a:t>
            </a:r>
            <a:r>
              <a:rPr lang="de-DE" dirty="0" err="1"/>
              <a:t>and</a:t>
            </a:r>
            <a:r>
              <a:rPr lang="de-DE" dirty="0"/>
              <a:t> </a:t>
            </a:r>
            <a:r>
              <a:rPr lang="de-DE" dirty="0" err="1"/>
              <a:t>give</a:t>
            </a:r>
            <a:r>
              <a:rPr lang="de-DE" dirty="0"/>
              <a:t> </a:t>
            </a:r>
            <a:r>
              <a:rPr lang="de-DE" dirty="0" err="1"/>
              <a:t>benefits</a:t>
            </a:r>
            <a:endParaRPr lang="de-DE" dirty="0"/>
          </a:p>
          <a:p>
            <a:pPr lvl="0"/>
            <a:r>
              <a:rPr lang="de-DE" dirty="0"/>
              <a:t>Highlight </a:t>
            </a:r>
            <a:r>
              <a:rPr lang="de-DE" dirty="0" err="1"/>
              <a:t>important</a:t>
            </a:r>
            <a:r>
              <a:rPr lang="de-DE" dirty="0"/>
              <a:t> </a:t>
            </a:r>
            <a:r>
              <a:rPr lang="de-DE" dirty="0" err="1"/>
              <a:t>facts</a:t>
            </a:r>
            <a:r>
              <a:rPr lang="de-DE" dirty="0"/>
              <a:t> in orange</a:t>
            </a:r>
          </a:p>
        </p:txBody>
      </p:sp>
      <p:sp>
        <p:nvSpPr>
          <p:cNvPr id="22" name="Textplatzhalter 19"/>
          <p:cNvSpPr>
            <a:spLocks noGrp="1"/>
          </p:cNvSpPr>
          <p:nvPr>
            <p:ph type="body" sz="quarter" idx="12"/>
          </p:nvPr>
        </p:nvSpPr>
        <p:spPr>
          <a:xfrm>
            <a:off x="6541523" y="4149627"/>
            <a:ext cx="5122545" cy="1569660"/>
          </a:xfrm>
        </p:spPr>
        <p:txBody>
          <a:bodyPr anchor="t"/>
          <a:lstStyle>
            <a:lvl1pPr marL="0" marR="0" indent="0" algn="r" defTabSz="914363" rtl="0" eaLnBrk="1" fontAlgn="auto" latinLnBrk="0" hangingPunct="1">
              <a:lnSpc>
                <a:spcPct val="150000"/>
              </a:lnSpc>
              <a:spcBef>
                <a:spcPts val="0"/>
              </a:spcBef>
              <a:spcAft>
                <a:spcPts val="0"/>
              </a:spcAft>
              <a:buClrTx/>
              <a:buSzPct val="90000"/>
              <a:buFont typeface="Arial" pitchFamily="34" charset="0"/>
              <a:buNone/>
              <a:tabLst/>
              <a:defRPr lang="de-DE" sz="1700" kern="1200" baseline="0" dirty="0" smtClean="0">
                <a:solidFill>
                  <a:srgbClr val="4D4D4D">
                    <a:alpha val="99000"/>
                  </a:srgbClr>
                </a:solidFill>
                <a:latin typeface="Segoe UI" pitchFamily="34" charset="0"/>
                <a:ea typeface="Segoe UI" pitchFamily="34" charset="0"/>
                <a:cs typeface="Segoe UI" pitchFamily="34" charset="0"/>
              </a:defRPr>
            </a:lvl1pPr>
          </a:lstStyle>
          <a:p>
            <a:pPr lvl="0"/>
            <a:r>
              <a:rPr lang="de-DE" dirty="0"/>
              <a:t>Textmasterformat bearbeiten</a:t>
            </a:r>
          </a:p>
          <a:p>
            <a:pPr lvl="0"/>
            <a:r>
              <a:rPr lang="de-DE" dirty="0" err="1"/>
              <a:t>Describe</a:t>
            </a:r>
            <a:r>
              <a:rPr lang="de-DE" dirty="0"/>
              <a:t> </a:t>
            </a:r>
            <a:r>
              <a:rPr lang="de-DE" dirty="0" err="1"/>
              <a:t>solution</a:t>
            </a:r>
            <a:r>
              <a:rPr lang="de-DE" dirty="0"/>
              <a:t> </a:t>
            </a:r>
            <a:r>
              <a:rPr lang="de-DE" dirty="0" err="1"/>
              <a:t>and</a:t>
            </a:r>
            <a:r>
              <a:rPr lang="de-DE" dirty="0"/>
              <a:t> </a:t>
            </a:r>
            <a:r>
              <a:rPr lang="de-DE" dirty="0" err="1"/>
              <a:t>give</a:t>
            </a:r>
            <a:r>
              <a:rPr lang="de-DE" dirty="0"/>
              <a:t> </a:t>
            </a:r>
            <a:r>
              <a:rPr lang="de-DE" dirty="0" err="1"/>
              <a:t>benefis</a:t>
            </a:r>
            <a:endParaRPr lang="de-DE" dirty="0"/>
          </a:p>
          <a:p>
            <a:pPr lvl="0"/>
            <a:r>
              <a:rPr lang="de-DE" dirty="0"/>
              <a:t>Highlight </a:t>
            </a:r>
            <a:r>
              <a:rPr lang="de-DE" dirty="0" err="1"/>
              <a:t>important</a:t>
            </a:r>
            <a:r>
              <a:rPr lang="de-DE" dirty="0"/>
              <a:t> </a:t>
            </a:r>
            <a:r>
              <a:rPr lang="de-DE" dirty="0" err="1"/>
              <a:t>facts</a:t>
            </a:r>
            <a:r>
              <a:rPr lang="de-DE" dirty="0"/>
              <a:t> in orange</a:t>
            </a:r>
          </a:p>
          <a:p>
            <a:pPr lvl="0"/>
            <a:endParaRPr lang="de-DE" dirty="0"/>
          </a:p>
        </p:txBody>
      </p:sp>
      <p:sp>
        <p:nvSpPr>
          <p:cNvPr id="23" name="Textplatzhalter 19"/>
          <p:cNvSpPr>
            <a:spLocks noGrp="1"/>
          </p:cNvSpPr>
          <p:nvPr>
            <p:ph type="body" sz="quarter" idx="13"/>
          </p:nvPr>
        </p:nvSpPr>
        <p:spPr>
          <a:xfrm>
            <a:off x="6555273" y="2303825"/>
            <a:ext cx="5122545" cy="1177245"/>
          </a:xfrm>
        </p:spPr>
        <p:txBody>
          <a:bodyPr anchor="b"/>
          <a:lstStyle>
            <a:lvl1pPr marL="0" indent="0" algn="r">
              <a:lnSpc>
                <a:spcPct val="150000"/>
              </a:lnSpc>
              <a:spcBef>
                <a:spcPts val="0"/>
              </a:spcBef>
              <a:buNone/>
              <a:defRPr lang="de-DE" sz="1700" kern="1200" baseline="0" dirty="0" smtClean="0">
                <a:solidFill>
                  <a:srgbClr val="4D4D4D">
                    <a:alpha val="99000"/>
                  </a:srgbClr>
                </a:solidFill>
                <a:latin typeface="Segoe UI" pitchFamily="34" charset="0"/>
                <a:ea typeface="Segoe UI" pitchFamily="34" charset="0"/>
                <a:cs typeface="Segoe UI" pitchFamily="34" charset="0"/>
              </a:defRPr>
            </a:lvl1pPr>
          </a:lstStyle>
          <a:p>
            <a:pPr lvl="0"/>
            <a:r>
              <a:rPr lang="de-DE" dirty="0"/>
              <a:t>Textmasterformat bearbeiten</a:t>
            </a:r>
          </a:p>
          <a:p>
            <a:pPr lvl="0"/>
            <a:r>
              <a:rPr lang="de-DE" dirty="0" err="1"/>
              <a:t>Describe</a:t>
            </a:r>
            <a:r>
              <a:rPr lang="de-DE" dirty="0"/>
              <a:t> </a:t>
            </a:r>
            <a:r>
              <a:rPr lang="de-DE" dirty="0" err="1"/>
              <a:t>solution</a:t>
            </a:r>
            <a:r>
              <a:rPr lang="de-DE" dirty="0"/>
              <a:t> </a:t>
            </a:r>
            <a:r>
              <a:rPr lang="de-DE" dirty="0" err="1"/>
              <a:t>and</a:t>
            </a:r>
            <a:r>
              <a:rPr lang="de-DE" dirty="0"/>
              <a:t> </a:t>
            </a:r>
            <a:r>
              <a:rPr lang="de-DE" dirty="0" err="1"/>
              <a:t>give</a:t>
            </a:r>
            <a:r>
              <a:rPr lang="de-DE" dirty="0"/>
              <a:t> </a:t>
            </a:r>
            <a:r>
              <a:rPr lang="de-DE" dirty="0" err="1"/>
              <a:t>benefits</a:t>
            </a:r>
            <a:endParaRPr lang="de-DE" dirty="0"/>
          </a:p>
          <a:p>
            <a:pPr lvl="0"/>
            <a:r>
              <a:rPr lang="de-DE" dirty="0"/>
              <a:t>Highlight </a:t>
            </a:r>
            <a:r>
              <a:rPr lang="de-DE" dirty="0" err="1"/>
              <a:t>important</a:t>
            </a:r>
            <a:r>
              <a:rPr lang="de-DE" dirty="0"/>
              <a:t> </a:t>
            </a:r>
            <a:r>
              <a:rPr lang="de-DE" dirty="0" err="1"/>
              <a:t>facts</a:t>
            </a:r>
            <a:r>
              <a:rPr lang="de-DE" dirty="0"/>
              <a:t> in orange</a:t>
            </a:r>
          </a:p>
        </p:txBody>
      </p:sp>
    </p:spTree>
    <p:extLst>
      <p:ext uri="{BB962C8B-B14F-4D97-AF65-F5344CB8AC3E}">
        <p14:creationId xmlns:p14="http://schemas.microsoft.com/office/powerpoint/2010/main" val="2961480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evidence">
    <p:spTree>
      <p:nvGrpSpPr>
        <p:cNvPr id="1" name=""/>
        <p:cNvGrpSpPr/>
        <p:nvPr/>
      </p:nvGrpSpPr>
      <p:grpSpPr>
        <a:xfrm>
          <a:off x="0" y="0"/>
          <a:ext cx="0" cy="0"/>
          <a:chOff x="0" y="0"/>
          <a:chExt cx="0" cy="0"/>
        </a:xfrm>
      </p:grpSpPr>
      <p:sp>
        <p:nvSpPr>
          <p:cNvPr id="2" name="Titel 1"/>
          <p:cNvSpPr>
            <a:spLocks noGrp="1"/>
          </p:cNvSpPr>
          <p:nvPr>
            <p:ph type="title"/>
          </p:nvPr>
        </p:nvSpPr>
        <p:spPr>
          <a:xfrm>
            <a:off x="519112" y="228600"/>
            <a:ext cx="11149013" cy="747897"/>
          </a:xfrm>
        </p:spPr>
        <p:txBody>
          <a:bodyPr/>
          <a:lstStyle>
            <a:lvl1pPr>
              <a:defRPr baseline="0"/>
            </a:lvl1pPr>
          </a:lstStyle>
          <a:p>
            <a:r>
              <a:rPr lang="de-DE" dirty="0"/>
              <a:t>Titelmasterformat durch Klicken</a:t>
            </a:r>
          </a:p>
        </p:txBody>
      </p:sp>
      <p:sp>
        <p:nvSpPr>
          <p:cNvPr id="15" name="Rectangle 2"/>
          <p:cNvSpPr/>
          <p:nvPr userDrawn="1"/>
        </p:nvSpPr>
        <p:spPr bwMode="auto">
          <a:xfrm>
            <a:off x="47943" y="4186514"/>
            <a:ext cx="3870386" cy="762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16" name="Rectangle 3"/>
          <p:cNvSpPr/>
          <p:nvPr userDrawn="1"/>
        </p:nvSpPr>
        <p:spPr bwMode="auto">
          <a:xfrm>
            <a:off x="4215448" y="4186514"/>
            <a:ext cx="3870386" cy="762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17" name="Rectangle 4"/>
          <p:cNvSpPr/>
          <p:nvPr userDrawn="1"/>
        </p:nvSpPr>
        <p:spPr bwMode="auto">
          <a:xfrm>
            <a:off x="8348663" y="4186514"/>
            <a:ext cx="3870386" cy="762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gradFill>
                <a:gsLst>
                  <a:gs pos="0">
                    <a:srgbClr val="FFFFFF"/>
                  </a:gs>
                  <a:gs pos="100000">
                    <a:srgbClr val="FFFFFF"/>
                  </a:gs>
                </a:gsLst>
                <a:lin ang="5400000" scaled="0"/>
              </a:gradFill>
            </a:endParaRPr>
          </a:p>
        </p:txBody>
      </p:sp>
      <p:sp>
        <p:nvSpPr>
          <p:cNvPr id="21" name="Rectangle 12"/>
          <p:cNvSpPr/>
          <p:nvPr userDrawn="1"/>
        </p:nvSpPr>
        <p:spPr bwMode="auto">
          <a:xfrm>
            <a:off x="520700" y="4805509"/>
            <a:ext cx="10734838" cy="2296480"/>
          </a:xfrm>
          <a:prstGeom prst="rect">
            <a:avLst/>
          </a:prstGeom>
          <a:no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0" tIns="0" rIns="0" bIns="0" rtlCol="0" anchor="t" anchorCtr="0"/>
          <a:lstStyle/>
          <a:p>
            <a:pPr>
              <a:spcAft>
                <a:spcPts val="1200"/>
              </a:spcAft>
            </a:pPr>
            <a:endParaRPr lang="en-US" sz="2000" dirty="0">
              <a:gradFill>
                <a:gsLst>
                  <a:gs pos="0">
                    <a:schemeClr val="tx1">
                      <a:lumMod val="75000"/>
                      <a:lumOff val="25000"/>
                    </a:schemeClr>
                  </a:gs>
                  <a:gs pos="100000">
                    <a:schemeClr val="tx1">
                      <a:lumMod val="75000"/>
                      <a:lumOff val="25000"/>
                    </a:schemeClr>
                  </a:gs>
                </a:gsLst>
                <a:lin ang="5400000" scaled="0"/>
              </a:gradFill>
            </a:endParaRPr>
          </a:p>
          <a:p>
            <a:pPr>
              <a:spcAft>
                <a:spcPts val="1200"/>
              </a:spcAft>
            </a:pPr>
            <a:endParaRPr lang="en-US" sz="2000" dirty="0">
              <a:gradFill>
                <a:gsLst>
                  <a:gs pos="0">
                    <a:schemeClr val="tx1">
                      <a:lumMod val="75000"/>
                      <a:lumOff val="25000"/>
                    </a:schemeClr>
                  </a:gs>
                  <a:gs pos="100000">
                    <a:schemeClr val="tx1">
                      <a:lumMod val="75000"/>
                      <a:lumOff val="25000"/>
                    </a:schemeClr>
                  </a:gs>
                </a:gsLst>
                <a:lin ang="5400000" scaled="0"/>
              </a:gradFill>
            </a:endParaRPr>
          </a:p>
        </p:txBody>
      </p:sp>
      <p:sp>
        <p:nvSpPr>
          <p:cNvPr id="25" name="Text Placeholder 8"/>
          <p:cNvSpPr>
            <a:spLocks noGrp="1"/>
          </p:cNvSpPr>
          <p:nvPr>
            <p:ph type="body" sz="quarter" idx="19" hasCustomPrompt="1"/>
          </p:nvPr>
        </p:nvSpPr>
        <p:spPr>
          <a:xfrm>
            <a:off x="520700" y="4988821"/>
            <a:ext cx="9011920" cy="307777"/>
          </a:xfrm>
        </p:spPr>
        <p:txBody>
          <a:bodyPr anchor="t" anchorCtr="0"/>
          <a:lstStyle>
            <a:lvl1pPr marL="0" indent="0" algn="l">
              <a:lnSpc>
                <a:spcPct val="100000"/>
              </a:lnSpc>
              <a:buNone/>
              <a:defRPr lang="en-US" sz="2000" i="1" kern="1200" baseline="0" dirty="0" smtClean="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styles – customer quote</a:t>
            </a:r>
          </a:p>
        </p:txBody>
      </p:sp>
      <p:sp>
        <p:nvSpPr>
          <p:cNvPr id="26" name="Text Placeholder 8"/>
          <p:cNvSpPr>
            <a:spLocks noGrp="1"/>
          </p:cNvSpPr>
          <p:nvPr>
            <p:ph type="body" sz="quarter" idx="20" hasCustomPrompt="1"/>
          </p:nvPr>
        </p:nvSpPr>
        <p:spPr>
          <a:xfrm>
            <a:off x="490855" y="6003171"/>
            <a:ext cx="9018905" cy="307777"/>
          </a:xfrm>
        </p:spPr>
        <p:txBody>
          <a:bodyPr anchor="b"/>
          <a:lstStyle>
            <a:lvl1pPr marL="0" indent="0" algn="l">
              <a:lnSpc>
                <a:spcPct val="100000"/>
              </a:lnSpc>
              <a:buNone/>
              <a:defRPr lang="en-US" sz="2000" i="0" kern="1200" baseline="0" dirty="0" smtClean="0">
                <a:solidFill>
                  <a:schemeClr val="accent1"/>
                </a:solidFill>
                <a:latin typeface="+mn-lt"/>
                <a:ea typeface="+mn-ea"/>
                <a:cs typeface="+mn-cs"/>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Name and Title of person</a:t>
            </a:r>
          </a:p>
        </p:txBody>
      </p:sp>
      <p:sp>
        <p:nvSpPr>
          <p:cNvPr id="6" name="Bildplatzhalter 5"/>
          <p:cNvSpPr>
            <a:spLocks noGrp="1"/>
          </p:cNvSpPr>
          <p:nvPr>
            <p:ph type="pic" sz="quarter" idx="21"/>
          </p:nvPr>
        </p:nvSpPr>
        <p:spPr>
          <a:xfrm>
            <a:off x="47943" y="1959990"/>
            <a:ext cx="3876675" cy="2203450"/>
          </a:xfrm>
        </p:spPr>
        <p:txBody>
          <a:bodyPr/>
          <a:lstStyle/>
          <a:p>
            <a:endParaRPr lang="de-DE"/>
          </a:p>
        </p:txBody>
      </p:sp>
      <p:sp>
        <p:nvSpPr>
          <p:cNvPr id="27" name="Bildplatzhalter 5"/>
          <p:cNvSpPr>
            <a:spLocks noGrp="1"/>
          </p:cNvSpPr>
          <p:nvPr>
            <p:ph type="pic" sz="quarter" idx="22"/>
          </p:nvPr>
        </p:nvSpPr>
        <p:spPr>
          <a:xfrm>
            <a:off x="4212303" y="1964753"/>
            <a:ext cx="3873531" cy="2203450"/>
          </a:xfrm>
        </p:spPr>
        <p:txBody>
          <a:bodyPr/>
          <a:lstStyle/>
          <a:p>
            <a:endParaRPr lang="de-DE"/>
          </a:p>
        </p:txBody>
      </p:sp>
      <p:sp>
        <p:nvSpPr>
          <p:cNvPr id="28" name="Bildplatzhalter 5"/>
          <p:cNvSpPr>
            <a:spLocks noGrp="1"/>
          </p:cNvSpPr>
          <p:nvPr>
            <p:ph type="pic" sz="quarter" idx="23"/>
          </p:nvPr>
        </p:nvSpPr>
        <p:spPr>
          <a:xfrm>
            <a:off x="8348664" y="1983064"/>
            <a:ext cx="3840162" cy="2203450"/>
          </a:xfrm>
        </p:spPr>
        <p:txBody>
          <a:bodyPr/>
          <a:lstStyle/>
          <a:p>
            <a:endParaRPr lang="de-DE"/>
          </a:p>
        </p:txBody>
      </p:sp>
      <p:sp>
        <p:nvSpPr>
          <p:cNvPr id="8" name="Textplatzhalter 7"/>
          <p:cNvSpPr>
            <a:spLocks noGrp="1"/>
          </p:cNvSpPr>
          <p:nvPr>
            <p:ph type="body" sz="quarter" idx="24" hasCustomPrompt="1"/>
          </p:nvPr>
        </p:nvSpPr>
        <p:spPr>
          <a:xfrm>
            <a:off x="150813" y="4304625"/>
            <a:ext cx="3655377" cy="498598"/>
          </a:xfrm>
        </p:spPr>
        <p:txBody>
          <a:bodyPr/>
          <a:lstStyle>
            <a:lvl1pPr marL="0" indent="0">
              <a:buNone/>
              <a:defRPr sz="1800" baseline="0">
                <a:solidFill>
                  <a:schemeClr val="accent1"/>
                </a:solidFill>
              </a:defRPr>
            </a:lvl1pPr>
          </a:lstStyle>
          <a:p>
            <a:pPr lvl="0"/>
            <a:r>
              <a:rPr lang="de-DE" dirty="0"/>
              <a:t>Textmasterformat bearbeiten – </a:t>
            </a:r>
            <a:r>
              <a:rPr lang="de-DE" dirty="0" err="1"/>
              <a:t>Benefit</a:t>
            </a:r>
            <a:r>
              <a:rPr lang="de-DE" dirty="0"/>
              <a:t> 1  </a:t>
            </a:r>
          </a:p>
        </p:txBody>
      </p:sp>
      <p:sp>
        <p:nvSpPr>
          <p:cNvPr id="29" name="Textplatzhalter 7"/>
          <p:cNvSpPr>
            <a:spLocks noGrp="1"/>
          </p:cNvSpPr>
          <p:nvPr>
            <p:ph type="body" sz="quarter" idx="25" hasCustomPrompt="1"/>
          </p:nvPr>
        </p:nvSpPr>
        <p:spPr>
          <a:xfrm>
            <a:off x="4260087" y="4331295"/>
            <a:ext cx="3781107" cy="498598"/>
          </a:xfrm>
        </p:spPr>
        <p:txBody>
          <a:bodyPr/>
          <a:lstStyle>
            <a:lvl1pPr marL="0" indent="0">
              <a:buNone/>
              <a:defRPr sz="1800" baseline="0">
                <a:solidFill>
                  <a:schemeClr val="accent1"/>
                </a:solidFill>
              </a:defRPr>
            </a:lvl1pPr>
          </a:lstStyle>
          <a:p>
            <a:pPr lvl="0"/>
            <a:r>
              <a:rPr lang="de-DE" dirty="0"/>
              <a:t>Textmasterformat bearbeiten – </a:t>
            </a:r>
            <a:r>
              <a:rPr lang="de-DE" dirty="0" err="1"/>
              <a:t>Benefit</a:t>
            </a:r>
            <a:r>
              <a:rPr lang="de-DE" dirty="0"/>
              <a:t> 2  </a:t>
            </a:r>
          </a:p>
        </p:txBody>
      </p:sp>
      <p:sp>
        <p:nvSpPr>
          <p:cNvPr id="30" name="Textplatzhalter 7"/>
          <p:cNvSpPr>
            <a:spLocks noGrp="1"/>
          </p:cNvSpPr>
          <p:nvPr>
            <p:ph type="body" sz="quarter" idx="26" hasCustomPrompt="1"/>
          </p:nvPr>
        </p:nvSpPr>
        <p:spPr>
          <a:xfrm>
            <a:off x="8348663" y="4335105"/>
            <a:ext cx="3781107" cy="553998"/>
          </a:xfrm>
        </p:spPr>
        <p:txBody>
          <a:bodyPr/>
          <a:lstStyle>
            <a:lvl1pPr marL="0" indent="0">
              <a:buNone/>
              <a:defRPr sz="1800" baseline="0">
                <a:solidFill>
                  <a:schemeClr val="accent1"/>
                </a:solidFill>
              </a:defRPr>
            </a:lvl1pPr>
          </a:lstStyle>
          <a:p>
            <a:pPr lvl="0"/>
            <a:r>
              <a:rPr lang="de-DE" dirty="0"/>
              <a:t>Textmasterformat bearbeiten –</a:t>
            </a:r>
          </a:p>
          <a:p>
            <a:pPr lvl="0"/>
            <a:r>
              <a:rPr lang="de-DE" dirty="0" err="1"/>
              <a:t>Benefit</a:t>
            </a:r>
            <a:r>
              <a:rPr lang="de-DE" dirty="0"/>
              <a:t> 3 </a:t>
            </a:r>
          </a:p>
        </p:txBody>
      </p:sp>
      <p:sp>
        <p:nvSpPr>
          <p:cNvPr id="31" name="Bildplatzhalter 5"/>
          <p:cNvSpPr>
            <a:spLocks noGrp="1"/>
          </p:cNvSpPr>
          <p:nvPr>
            <p:ph type="pic" sz="quarter" idx="27" hasCustomPrompt="1"/>
          </p:nvPr>
        </p:nvSpPr>
        <p:spPr>
          <a:xfrm>
            <a:off x="10363866" y="5292235"/>
            <a:ext cx="1587818" cy="1071062"/>
          </a:xfrm>
        </p:spPr>
        <p:txBody>
          <a:bodyPr/>
          <a:lstStyle>
            <a:lvl1pPr marL="0" indent="0">
              <a:buNone/>
              <a:defRPr sz="2400" baseline="0"/>
            </a:lvl1pPr>
          </a:lstStyle>
          <a:p>
            <a:r>
              <a:rPr lang="de-DE" dirty="0"/>
              <a:t>Customer Logo</a:t>
            </a:r>
          </a:p>
          <a:p>
            <a:endParaRPr lang="de-DE" dirty="0"/>
          </a:p>
        </p:txBody>
      </p:sp>
    </p:spTree>
    <p:extLst>
      <p:ext uri="{BB962C8B-B14F-4D97-AF65-F5344CB8AC3E}">
        <p14:creationId xmlns:p14="http://schemas.microsoft.com/office/powerpoint/2010/main" val="18619172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28600"/>
            <a:ext cx="11149013" cy="747897"/>
          </a:xfrm>
        </p:spPr>
        <p:txBody>
          <a:bodyPr/>
          <a:lstStyle>
            <a:lvl1pPr>
              <a:defRPr sz="5400"/>
            </a:lvl1pPr>
          </a:lstStyle>
          <a:p>
            <a:r>
              <a:rPr lang="de-DE" dirty="0"/>
              <a:t>Slide Title</a:t>
            </a:r>
            <a:endParaRPr lang="en-US" dirty="0"/>
          </a:p>
        </p:txBody>
      </p:sp>
      <p:sp>
        <p:nvSpPr>
          <p:cNvPr id="3" name="Content Placeholder 2"/>
          <p:cNvSpPr>
            <a:spLocks noGrp="1"/>
          </p:cNvSpPr>
          <p:nvPr>
            <p:ph idx="1" hasCustomPrompt="1"/>
          </p:nvPr>
        </p:nvSpPr>
        <p:spPr>
          <a:xfrm>
            <a:off x="519112" y="1447799"/>
            <a:ext cx="11149013" cy="2000548"/>
          </a:xfrm>
        </p:spPr>
        <p:txBody>
          <a:bodyPr/>
          <a:lstStyle>
            <a:lvl1pPr>
              <a:lnSpc>
                <a:spcPct val="90000"/>
              </a:lnSpc>
              <a:defRPr/>
            </a:lvl1pPr>
            <a:lvl2pPr>
              <a:lnSpc>
                <a:spcPct val="90000"/>
              </a:lnSpc>
              <a:defRPr/>
            </a:lvl2pPr>
            <a:lvl3pPr>
              <a:lnSpc>
                <a:spcPct val="90000"/>
              </a:lnSpc>
              <a:defRPr baseline="0"/>
            </a:lvl3pPr>
            <a:lvl4pPr>
              <a:lnSpc>
                <a:spcPct val="90000"/>
              </a:lnSpc>
              <a:defRPr/>
            </a:lvl4pPr>
            <a:lvl5pPr>
              <a:lnSpc>
                <a:spcPct val="90000"/>
              </a:lnSpc>
              <a:defRPr/>
            </a:lvl5pPr>
          </a:lstStyle>
          <a:p>
            <a:pPr lvl="0"/>
            <a:r>
              <a:rPr lang="de-DE" dirty="0"/>
              <a:t>Title</a:t>
            </a:r>
          </a:p>
          <a:p>
            <a:pPr lvl="1"/>
            <a:r>
              <a:rPr lang="de-DE" dirty="0"/>
              <a:t>First level</a:t>
            </a:r>
          </a:p>
          <a:p>
            <a:pPr lvl="2"/>
            <a:r>
              <a:rPr lang="de-DE" dirty="0"/>
              <a:t>Second level</a:t>
            </a:r>
          </a:p>
          <a:p>
            <a:pPr lvl="3"/>
            <a:r>
              <a:rPr lang="de-DE" dirty="0"/>
              <a:t>Third level</a:t>
            </a:r>
          </a:p>
          <a:p>
            <a:pPr lvl="4"/>
            <a:r>
              <a:rPr lang="de-DE" dirty="0"/>
              <a:t>Fourth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lanB Title">
    <p:bg>
      <p:bgPr>
        <a:solidFill>
          <a:schemeClr val="bg1"/>
        </a:solidFill>
        <a:effectLst/>
      </p:bgPr>
    </p:bg>
    <p:spTree>
      <p:nvGrpSpPr>
        <p:cNvPr id="1" name=""/>
        <p:cNvGrpSpPr/>
        <p:nvPr/>
      </p:nvGrpSpPr>
      <p:grpSpPr>
        <a:xfrm>
          <a:off x="0" y="0"/>
          <a:ext cx="0" cy="0"/>
          <a:chOff x="0" y="0"/>
          <a:chExt cx="0" cy="0"/>
        </a:xfrm>
      </p:grpSpPr>
      <p:sp>
        <p:nvSpPr>
          <p:cNvPr id="2" name="TextBox 1"/>
          <p:cNvSpPr txBox="1"/>
          <p:nvPr userDrawn="1"/>
        </p:nvSpPr>
        <p:spPr>
          <a:xfrm>
            <a:off x="-624237" y="-1078387"/>
            <a:ext cx="11951264" cy="10587514"/>
          </a:xfrm>
          <a:prstGeom prst="rect">
            <a:avLst/>
          </a:prstGeom>
          <a:noFill/>
        </p:spPr>
        <p:txBody>
          <a:bodyPr wrap="square" lIns="0" tIns="0" rIns="0" bIns="0" rtlCol="0">
            <a:spAutoFit/>
          </a:bodyPr>
          <a:lstStyle/>
          <a:p>
            <a:pPr marL="0" indent="0"/>
            <a:r>
              <a:rPr lang="en-AU" sz="34400" dirty="0" err="1">
                <a:solidFill>
                  <a:schemeClr val="bg1">
                    <a:lumMod val="95000"/>
                  </a:schemeClr>
                </a:solidFill>
              </a:rPr>
              <a:t>planB</a:t>
            </a:r>
            <a:r>
              <a:rPr lang="en-AU" sz="34400" dirty="0">
                <a:solidFill>
                  <a:schemeClr val="bg1">
                    <a:lumMod val="95000"/>
                  </a:schemeClr>
                </a:solidFill>
              </a:rPr>
              <a:t>.</a:t>
            </a:r>
          </a:p>
          <a:p>
            <a:endParaRPr lang="en-AU" sz="34400" dirty="0">
              <a:solidFill>
                <a:schemeClr val="bg1">
                  <a:lumMod val="95000"/>
                </a:schemeClr>
              </a:solidFill>
            </a:endParaRPr>
          </a:p>
        </p:txBody>
      </p:sp>
    </p:spTree>
    <p:extLst>
      <p:ext uri="{BB962C8B-B14F-4D97-AF65-F5344CB8AC3E}">
        <p14:creationId xmlns:p14="http://schemas.microsoft.com/office/powerpoint/2010/main" val="2711111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6" name="Rectangle 3"/>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1123749" y="6372361"/>
            <a:ext cx="865186" cy="362679"/>
          </a:xfrm>
          <a:prstGeom prst="rect">
            <a:avLst/>
          </a:prstGeom>
          <a:noFill/>
          <a:ln w="9525">
            <a:noFill/>
            <a:miter lim="800000"/>
            <a:headEnd/>
            <a:tailEnd/>
          </a:ln>
        </p:spPr>
      </p:pic>
      <p:sp>
        <p:nvSpPr>
          <p:cNvPr id="2" name="TextBox 1"/>
          <p:cNvSpPr txBox="1"/>
          <p:nvPr userDrawn="1"/>
        </p:nvSpPr>
        <p:spPr>
          <a:xfrm>
            <a:off x="-1013251" y="-1178009"/>
            <a:ext cx="13256834" cy="5293757"/>
          </a:xfrm>
          <a:prstGeom prst="rect">
            <a:avLst/>
          </a:prstGeom>
          <a:noFill/>
        </p:spPr>
        <p:txBody>
          <a:bodyPr wrap="none" lIns="0" tIns="0" rIns="0" bIns="0" rtlCol="0">
            <a:spAutoFit/>
          </a:bodyPr>
          <a:lstStyle/>
          <a:p>
            <a:r>
              <a:rPr lang="en-AU" sz="34400" spc="-1600" baseline="0" dirty="0">
                <a:solidFill>
                  <a:schemeClr val="bg1">
                    <a:lumMod val="95000"/>
                  </a:schemeClr>
                </a:solidFill>
                <a:latin typeface="Segoe UI" pitchFamily="34" charset="0"/>
                <a:ea typeface="Segoe UI" pitchFamily="34" charset="0"/>
                <a:cs typeface="Segoe UI" pitchFamily="34" charset="0"/>
              </a:rPr>
              <a:t>agenda</a:t>
            </a:r>
          </a:p>
        </p:txBody>
      </p:sp>
    </p:spTree>
    <p:extLst>
      <p:ext uri="{BB962C8B-B14F-4D97-AF65-F5344CB8AC3E}">
        <p14:creationId xmlns:p14="http://schemas.microsoft.com/office/powerpoint/2010/main" val="8680575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052" name="Picture 4" descr="C:\Users\sigurdg\Desktop\Picture4.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936"/>
            <a:ext cx="12188825" cy="6858000"/>
          </a:xfrm>
          <a:prstGeom prst="rect">
            <a:avLst/>
          </a:prstGeom>
          <a:noFill/>
        </p:spPr>
      </p:pic>
      <p:sp>
        <p:nvSpPr>
          <p:cNvPr id="9" name="Title 2"/>
          <p:cNvSpPr txBox="1">
            <a:spLocks/>
          </p:cNvSpPr>
          <p:nvPr userDrawn="1"/>
        </p:nvSpPr>
        <p:spPr>
          <a:xfrm>
            <a:off x="528263" y="3766964"/>
            <a:ext cx="5897395" cy="692498"/>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3800" b="0" kern="1200" cap="none" spc="-120" baseline="0" dirty="0" smtClean="0">
                <a:ln w="3175">
                  <a:noFill/>
                </a:ln>
                <a:solidFill>
                  <a:srgbClr val="EE7816">
                    <a:alpha val="99000"/>
                  </a:srgbClr>
                </a:solidFill>
                <a:effectLst/>
                <a:latin typeface="+mj-lt"/>
                <a:ea typeface="+mn-ea"/>
                <a:cs typeface="Arial" charset="0"/>
              </a:defRPr>
            </a:lvl1pPr>
          </a:lstStyle>
          <a:p>
            <a:r>
              <a:rPr sz="5000" dirty="0">
                <a:solidFill>
                  <a:srgbClr val="595959">
                    <a:alpha val="99000"/>
                  </a:srgbClr>
                </a:solidFill>
                <a:latin typeface="Segoe UI Light" pitchFamily="34" charset="0"/>
              </a:rPr>
              <a:t>Demo</a:t>
            </a:r>
          </a:p>
        </p:txBody>
      </p:sp>
      <p:pic>
        <p:nvPicPr>
          <p:cNvPr id="6" name="Rectangle 3"/>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11123749" y="6372361"/>
            <a:ext cx="865186" cy="362679"/>
          </a:xfrm>
          <a:prstGeom prst="rect">
            <a:avLst/>
          </a:prstGeom>
          <a:noFill/>
          <a:ln w="9525">
            <a:noFill/>
            <a:miter lim="800000"/>
            <a:headEnd/>
            <a:tailEnd/>
          </a:ln>
        </p:spPr>
      </p:pic>
    </p:spTree>
    <p:extLst>
      <p:ext uri="{BB962C8B-B14F-4D97-AF65-F5344CB8AC3E}">
        <p14:creationId xmlns:p14="http://schemas.microsoft.com/office/powerpoint/2010/main" val="25443995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4098" name="Picture 2" descr="C:\Users\sigurdg\Desktop\Picture5.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0"/>
            <a:ext cx="12188825" cy="6858000"/>
          </a:xfrm>
          <a:prstGeom prst="rect">
            <a:avLst/>
          </a:prstGeom>
          <a:noFill/>
        </p:spPr>
      </p:pic>
      <p:sp>
        <p:nvSpPr>
          <p:cNvPr id="7" name="Title 2"/>
          <p:cNvSpPr txBox="1">
            <a:spLocks/>
          </p:cNvSpPr>
          <p:nvPr userDrawn="1"/>
        </p:nvSpPr>
        <p:spPr>
          <a:xfrm>
            <a:off x="528263" y="3775075"/>
            <a:ext cx="5897395" cy="692498"/>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3800" b="0" kern="1200" cap="none" spc="-120" baseline="0" dirty="0" smtClean="0">
                <a:ln w="3175">
                  <a:noFill/>
                </a:ln>
                <a:solidFill>
                  <a:srgbClr val="EE7816">
                    <a:alpha val="99000"/>
                  </a:srgbClr>
                </a:solidFill>
                <a:effectLst/>
                <a:latin typeface="+mj-lt"/>
                <a:ea typeface="+mn-ea"/>
                <a:cs typeface="Arial" charset="0"/>
              </a:defRPr>
            </a:lvl1pPr>
          </a:lstStyle>
          <a:p>
            <a:r>
              <a:rPr sz="5000" dirty="0">
                <a:solidFill>
                  <a:srgbClr val="595959">
                    <a:alpha val="99000"/>
                  </a:srgbClr>
                </a:solidFill>
                <a:latin typeface="Segoe UI Light" pitchFamily="34" charset="0"/>
              </a:rPr>
              <a:t>Video</a:t>
            </a:r>
          </a:p>
        </p:txBody>
      </p:sp>
      <p:pic>
        <p:nvPicPr>
          <p:cNvPr id="6" name="Rectangle 3"/>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11123749" y="6372361"/>
            <a:ext cx="865186" cy="362679"/>
          </a:xfrm>
          <a:prstGeom prst="rect">
            <a:avLst/>
          </a:prstGeom>
          <a:noFill/>
          <a:ln w="9525">
            <a:noFill/>
            <a:miter lim="800000"/>
            <a:headEnd/>
            <a:tailEnd/>
          </a:ln>
        </p:spPr>
      </p:pic>
    </p:spTree>
    <p:extLst>
      <p:ext uri="{BB962C8B-B14F-4D97-AF65-F5344CB8AC3E}">
        <p14:creationId xmlns:p14="http://schemas.microsoft.com/office/powerpoint/2010/main" val="25259829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4"/>
          <p:cNvSpPr/>
          <p:nvPr userDrawn="1"/>
        </p:nvSpPr>
        <p:spPr bwMode="auto">
          <a:xfrm>
            <a:off x="747713" y="2068513"/>
            <a:ext cx="7950517" cy="3403600"/>
          </a:xfrm>
          <a:prstGeom prst="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latin typeface="Segoe UI" pitchFamily="34" charset="0"/>
            </a:endParaRPr>
          </a:p>
        </p:txBody>
      </p:sp>
      <p:sp>
        <p:nvSpPr>
          <p:cNvPr id="5" name="Picture Placeholder 26"/>
          <p:cNvSpPr>
            <a:spLocks noGrp="1"/>
          </p:cNvSpPr>
          <p:nvPr>
            <p:ph type="pic" sz="quarter" idx="17"/>
          </p:nvPr>
        </p:nvSpPr>
        <p:spPr>
          <a:xfrm>
            <a:off x="8932863" y="2068513"/>
            <a:ext cx="2508250" cy="3403600"/>
          </a:xfrm>
          <a:solidFill>
            <a:schemeClr val="bg1">
              <a:lumMod val="95000"/>
            </a:schemeClr>
          </a:solidFill>
        </p:spPr>
        <p:txBody>
          <a:bodyPr anchor="ctr"/>
          <a:lstStyle>
            <a:lvl1pPr marL="0" indent="0" algn="ctr">
              <a:buNone/>
              <a:defRPr/>
            </a:lvl1pPr>
          </a:lstStyle>
          <a:p>
            <a:endParaRPr lang="en-US" dirty="0"/>
          </a:p>
        </p:txBody>
      </p:sp>
      <p:sp>
        <p:nvSpPr>
          <p:cNvPr id="6" name="Text Placeholder 8"/>
          <p:cNvSpPr>
            <a:spLocks noGrp="1"/>
          </p:cNvSpPr>
          <p:nvPr>
            <p:ph type="body" sz="quarter" idx="18" hasCustomPrompt="1"/>
          </p:nvPr>
        </p:nvSpPr>
        <p:spPr>
          <a:xfrm>
            <a:off x="747713" y="4449315"/>
            <a:ext cx="7836217" cy="387798"/>
          </a:xfrm>
        </p:spPr>
        <p:txBody>
          <a:bodyPr anchor="b"/>
          <a:lstStyle>
            <a:lvl1pPr marL="0" indent="0" algn="r">
              <a:buNone/>
              <a:defRPr sz="2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a:t>
            </a:r>
          </a:p>
        </p:txBody>
      </p:sp>
    </p:spTree>
    <p:extLst>
      <p:ext uri="{BB962C8B-B14F-4D97-AF65-F5344CB8AC3E}">
        <p14:creationId xmlns:p14="http://schemas.microsoft.com/office/powerpoint/2010/main" val="36041089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Rectangle 4"/>
          <p:cNvSpPr/>
          <p:nvPr userDrawn="1"/>
        </p:nvSpPr>
        <p:spPr bwMode="auto">
          <a:xfrm>
            <a:off x="747713" y="2068513"/>
            <a:ext cx="7950517" cy="34036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latin typeface="Segoe UI" pitchFamily="34" charset="0"/>
            </a:endParaRPr>
          </a:p>
        </p:txBody>
      </p:sp>
      <p:sp>
        <p:nvSpPr>
          <p:cNvPr id="5" name="Picture Placeholder 26"/>
          <p:cNvSpPr>
            <a:spLocks noGrp="1"/>
          </p:cNvSpPr>
          <p:nvPr>
            <p:ph type="pic" sz="quarter" idx="17"/>
          </p:nvPr>
        </p:nvSpPr>
        <p:spPr>
          <a:xfrm>
            <a:off x="8932863" y="2068513"/>
            <a:ext cx="2508250" cy="3403600"/>
          </a:xfrm>
          <a:solidFill>
            <a:schemeClr val="bg1">
              <a:lumMod val="95000"/>
            </a:schemeClr>
          </a:solidFill>
        </p:spPr>
        <p:txBody>
          <a:bodyPr anchor="ctr"/>
          <a:lstStyle>
            <a:lvl1pPr marL="0" indent="0" algn="ctr">
              <a:buNone/>
              <a:defRPr/>
            </a:lvl1pPr>
          </a:lstStyle>
          <a:p>
            <a:endParaRPr lang="en-US" dirty="0"/>
          </a:p>
        </p:txBody>
      </p:sp>
      <p:sp>
        <p:nvSpPr>
          <p:cNvPr id="6" name="Text Placeholder 8"/>
          <p:cNvSpPr>
            <a:spLocks noGrp="1"/>
          </p:cNvSpPr>
          <p:nvPr>
            <p:ph type="body" sz="quarter" idx="18" hasCustomPrompt="1"/>
          </p:nvPr>
        </p:nvSpPr>
        <p:spPr>
          <a:xfrm>
            <a:off x="747713" y="4449315"/>
            <a:ext cx="7836217" cy="387798"/>
          </a:xfrm>
        </p:spPr>
        <p:txBody>
          <a:bodyPr anchor="b"/>
          <a:lstStyle>
            <a:lvl1pPr marL="0" indent="0" algn="r">
              <a:buNone/>
              <a:defRPr sz="2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a:t>
            </a:r>
          </a:p>
        </p:txBody>
      </p:sp>
    </p:spTree>
    <p:extLst>
      <p:ext uri="{BB962C8B-B14F-4D97-AF65-F5344CB8AC3E}">
        <p14:creationId xmlns:p14="http://schemas.microsoft.com/office/powerpoint/2010/main" val="37389387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Rectangle 4"/>
          <p:cNvSpPr/>
          <p:nvPr userDrawn="1"/>
        </p:nvSpPr>
        <p:spPr bwMode="auto">
          <a:xfrm>
            <a:off x="747713" y="2068513"/>
            <a:ext cx="7950517" cy="3403600"/>
          </a:xfrm>
          <a:prstGeom prst="rect">
            <a:avLst/>
          </a:prstGeom>
          <a:solidFill>
            <a:schemeClr val="accent3"/>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latin typeface="Segoe UI" pitchFamily="34" charset="0"/>
            </a:endParaRPr>
          </a:p>
        </p:txBody>
      </p:sp>
      <p:sp>
        <p:nvSpPr>
          <p:cNvPr id="5" name="Picture Placeholder 26"/>
          <p:cNvSpPr>
            <a:spLocks noGrp="1"/>
          </p:cNvSpPr>
          <p:nvPr>
            <p:ph type="pic" sz="quarter" idx="17"/>
          </p:nvPr>
        </p:nvSpPr>
        <p:spPr>
          <a:xfrm>
            <a:off x="8932863" y="2068513"/>
            <a:ext cx="2508250" cy="3403600"/>
          </a:xfrm>
          <a:solidFill>
            <a:schemeClr val="bg1">
              <a:lumMod val="95000"/>
            </a:schemeClr>
          </a:solidFill>
        </p:spPr>
        <p:txBody>
          <a:bodyPr anchor="ctr"/>
          <a:lstStyle>
            <a:lvl1pPr marL="0" indent="0" algn="ctr">
              <a:buNone/>
              <a:defRPr/>
            </a:lvl1pPr>
          </a:lstStyle>
          <a:p>
            <a:endParaRPr lang="en-US" dirty="0"/>
          </a:p>
        </p:txBody>
      </p:sp>
      <p:sp>
        <p:nvSpPr>
          <p:cNvPr id="6" name="Text Placeholder 8"/>
          <p:cNvSpPr>
            <a:spLocks noGrp="1"/>
          </p:cNvSpPr>
          <p:nvPr>
            <p:ph type="body" sz="quarter" idx="18" hasCustomPrompt="1"/>
          </p:nvPr>
        </p:nvSpPr>
        <p:spPr>
          <a:xfrm>
            <a:off x="747713" y="4449315"/>
            <a:ext cx="7836217" cy="387798"/>
          </a:xfrm>
        </p:spPr>
        <p:txBody>
          <a:bodyPr anchor="b"/>
          <a:lstStyle>
            <a:lvl1pPr marL="0" indent="0" algn="r">
              <a:buNone/>
              <a:defRPr sz="2800" spc="-150">
                <a:solidFill>
                  <a:schemeClr val="bg1"/>
                </a:solidFill>
                <a:latin typeface="Segoe UI Light" pitchFamily="34" charset="0"/>
              </a:defRPr>
            </a:lvl1pPr>
            <a:lvl2pPr marL="304800" indent="0">
              <a:buNone/>
              <a:defRPr sz="3200">
                <a:solidFill>
                  <a:schemeClr val="bg1"/>
                </a:solidFill>
                <a:latin typeface="Segoe UI Light" pitchFamily="34" charset="0"/>
              </a:defRPr>
            </a:lvl2pPr>
            <a:lvl3pPr marL="600075" indent="0">
              <a:buNone/>
              <a:defRPr sz="2800">
                <a:solidFill>
                  <a:schemeClr val="bg1"/>
                </a:solidFill>
                <a:latin typeface="Segoe UI Light" pitchFamily="34" charset="0"/>
              </a:defRPr>
            </a:lvl3pPr>
            <a:lvl4pPr marL="854075" indent="0">
              <a:buNone/>
              <a:defRPr sz="2400">
                <a:solidFill>
                  <a:schemeClr val="bg1"/>
                </a:solidFill>
                <a:latin typeface="Segoe UI Light" pitchFamily="34" charset="0"/>
              </a:defRPr>
            </a:lvl4pPr>
            <a:lvl5pPr marL="1147762" indent="0">
              <a:buNone/>
              <a:defRPr sz="2400">
                <a:solidFill>
                  <a:schemeClr val="bg1"/>
                </a:solidFill>
                <a:latin typeface="Segoe UI Light" pitchFamily="34" charset="0"/>
              </a:defRPr>
            </a:lvl5pPr>
          </a:lstStyle>
          <a:p>
            <a:pPr lvl="0"/>
            <a:r>
              <a:rPr lang="en-US" dirty="0"/>
              <a:t>Click to edit Master text style</a:t>
            </a:r>
          </a:p>
        </p:txBody>
      </p:sp>
    </p:spTree>
    <p:extLst>
      <p:ext uri="{BB962C8B-B14F-4D97-AF65-F5344CB8AC3E}">
        <p14:creationId xmlns:p14="http://schemas.microsoft.com/office/powerpoint/2010/main" val="2060654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de-DE" dirty="0"/>
              <a:t>Slide Title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de-DE" dirty="0"/>
              <a:t>Title</a:t>
            </a:r>
          </a:p>
          <a:p>
            <a:pPr lvl="1"/>
            <a:r>
              <a:rPr lang="de-DE" dirty="0"/>
              <a:t>First Level</a:t>
            </a:r>
          </a:p>
          <a:p>
            <a:pPr lvl="2"/>
            <a:r>
              <a:rPr lang="de-DE" dirty="0"/>
              <a:t>Second level</a:t>
            </a:r>
          </a:p>
          <a:p>
            <a:pPr lvl="3"/>
            <a:r>
              <a:rPr lang="de-DE" dirty="0"/>
              <a:t>Third level</a:t>
            </a:r>
          </a:p>
          <a:p>
            <a:pPr lvl="4"/>
            <a:r>
              <a:rPr lang="de-DE" dirty="0"/>
              <a:t>Fourth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820" r:id="rId3"/>
    <p:sldLayoutId id="2147483776" r:id="rId4"/>
    <p:sldLayoutId id="2147483775" r:id="rId5"/>
    <p:sldLayoutId id="2147483784" r:id="rId6"/>
    <p:sldLayoutId id="2147483827" r:id="rId7"/>
    <p:sldLayoutId id="2147483844" r:id="rId8"/>
    <p:sldLayoutId id="2147483845" r:id="rId9"/>
    <p:sldLayoutId id="2147483846" r:id="rId10"/>
    <p:sldLayoutId id="2147483822" r:id="rId11"/>
    <p:sldLayoutId id="2147483823" r:id="rId12"/>
    <p:sldLayoutId id="2147483825" r:id="rId13"/>
    <p:sldLayoutId id="2147483826" r:id="rId14"/>
    <p:sldLayoutId id="2147483843" r:id="rId15"/>
    <p:sldLayoutId id="2147483837" r:id="rId16"/>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Karte enthält.&#10;&#10;Mit sehr hoher Zuverlässigkeit generierte Beschreibung">
            <a:extLst>
              <a:ext uri="{FF2B5EF4-FFF2-40B4-BE49-F238E27FC236}">
                <a16:creationId xmlns:a16="http://schemas.microsoft.com/office/drawing/2014/main" id="{F3739E53-29EF-4EFC-97CA-C2BB41E30B62}"/>
              </a:ext>
            </a:extLst>
          </p:cNvPr>
          <p:cNvPicPr>
            <a:picLocks noChangeAspect="1"/>
          </p:cNvPicPr>
          <p:nvPr/>
        </p:nvPicPr>
        <p:blipFill>
          <a:blip r:embed="rId3"/>
          <a:stretch>
            <a:fillRect/>
          </a:stretch>
        </p:blipFill>
        <p:spPr>
          <a:xfrm>
            <a:off x="378949" y="5290684"/>
            <a:ext cx="2421460" cy="1273810"/>
          </a:xfrm>
          <a:prstGeom prst="rect">
            <a:avLst/>
          </a:prstGeom>
        </p:spPr>
      </p:pic>
      <p:pic>
        <p:nvPicPr>
          <p:cNvPr id="5" name="Grafik 4" descr="Ein Bild, das Text, Buch enthält.&#10;&#10;Mit hoher Zuverlässigkeit generierte Beschreibung">
            <a:extLst>
              <a:ext uri="{FF2B5EF4-FFF2-40B4-BE49-F238E27FC236}">
                <a16:creationId xmlns:a16="http://schemas.microsoft.com/office/drawing/2014/main" id="{1CB1A598-B527-4DC2-A208-E22F198B9535}"/>
              </a:ext>
            </a:extLst>
          </p:cNvPr>
          <p:cNvPicPr>
            <a:picLocks noChangeAspect="1"/>
          </p:cNvPicPr>
          <p:nvPr/>
        </p:nvPicPr>
        <p:blipFill>
          <a:blip r:embed="rId4"/>
          <a:stretch>
            <a:fillRect/>
          </a:stretch>
        </p:blipFill>
        <p:spPr>
          <a:xfrm>
            <a:off x="7961102" y="3886927"/>
            <a:ext cx="3803361" cy="2677567"/>
          </a:xfrm>
          <a:prstGeom prst="rect">
            <a:avLst/>
          </a:prstGeom>
        </p:spPr>
      </p:pic>
      <p:sp>
        <p:nvSpPr>
          <p:cNvPr id="6" name="Title 2">
            <a:extLst>
              <a:ext uri="{FF2B5EF4-FFF2-40B4-BE49-F238E27FC236}">
                <a16:creationId xmlns:a16="http://schemas.microsoft.com/office/drawing/2014/main" id="{48C17DC9-6DA8-4791-AB9A-F781FDE133B0}"/>
              </a:ext>
            </a:extLst>
          </p:cNvPr>
          <p:cNvSpPr txBox="1">
            <a:spLocks/>
          </p:cNvSpPr>
          <p:nvPr/>
        </p:nvSpPr>
        <p:spPr>
          <a:xfrm>
            <a:off x="248850" y="3293440"/>
            <a:ext cx="8017921" cy="1080296"/>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3800" b="0" kern="1200" cap="none" spc="-120" baseline="0" dirty="0" smtClean="0">
                <a:ln w="3175">
                  <a:noFill/>
                </a:ln>
                <a:solidFill>
                  <a:srgbClr val="EE7816">
                    <a:alpha val="99000"/>
                  </a:srgbClr>
                </a:solidFill>
                <a:effectLst/>
                <a:latin typeface="+mj-lt"/>
                <a:ea typeface="+mn-ea"/>
                <a:cs typeface="Arial" charset="0"/>
              </a:defRPr>
            </a:lvl1pPr>
          </a:lstStyle>
          <a:p>
            <a:r>
              <a:rPr lang="en-US" sz="5000" dirty="0" err="1">
                <a:solidFill>
                  <a:schemeClr val="accent1"/>
                </a:solidFill>
                <a:latin typeface="Segoe UI Light" pitchFamily="34" charset="0"/>
              </a:rPr>
              <a:t>SPFx</a:t>
            </a:r>
            <a:r>
              <a:rPr lang="en-US" sz="5000" dirty="0">
                <a:solidFill>
                  <a:schemeClr val="accent1"/>
                </a:solidFill>
                <a:latin typeface="Segoe UI Light" pitchFamily="34" charset="0"/>
              </a:rPr>
              <a:t> - DI</a:t>
            </a:r>
            <a:endParaRPr lang="en-US" sz="5000" dirty="0">
              <a:solidFill>
                <a:srgbClr val="929292"/>
              </a:solidFill>
              <a:latin typeface="Segoe UI Light" pitchFamily="34" charset="0"/>
            </a:endParaRPr>
          </a:p>
          <a:p>
            <a:r>
              <a:rPr lang="en-US" sz="2800" dirty="0">
                <a:solidFill>
                  <a:schemeClr val="tx2"/>
                </a:solidFill>
                <a:latin typeface="Segoe UI Light" pitchFamily="34" charset="0"/>
              </a:rPr>
              <a:t>Dependency Injection in </a:t>
            </a:r>
            <a:r>
              <a:rPr lang="en-US" sz="2800" dirty="0" err="1">
                <a:solidFill>
                  <a:schemeClr val="tx2"/>
                </a:solidFill>
                <a:latin typeface="Segoe UI Light" pitchFamily="34" charset="0"/>
              </a:rPr>
              <a:t>SPFx</a:t>
            </a:r>
            <a:endParaRPr lang="en-US" sz="2800" dirty="0">
              <a:solidFill>
                <a:schemeClr val="tx2"/>
              </a:solidFill>
              <a:latin typeface="Segoe UI Light" pitchFamily="34" charset="0"/>
            </a:endParaRPr>
          </a:p>
        </p:txBody>
      </p:sp>
    </p:spTree>
    <p:extLst>
      <p:ext uri="{BB962C8B-B14F-4D97-AF65-F5344CB8AC3E}">
        <p14:creationId xmlns:p14="http://schemas.microsoft.com/office/powerpoint/2010/main" val="31826313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6C3-6614-44CC-A990-8A104D092187}"/>
              </a:ext>
            </a:extLst>
          </p:cNvPr>
          <p:cNvSpPr>
            <a:spLocks noGrp="1"/>
          </p:cNvSpPr>
          <p:nvPr>
            <p:ph type="title"/>
          </p:nvPr>
        </p:nvSpPr>
        <p:spPr>
          <a:xfrm>
            <a:off x="1268707" y="1515140"/>
            <a:ext cx="11149013" cy="747897"/>
          </a:xfrm>
        </p:spPr>
        <p:txBody>
          <a:bodyPr/>
          <a:lstStyle/>
          <a:p>
            <a:r>
              <a:rPr lang="de-DE" dirty="0" err="1"/>
              <a:t>Thank</a:t>
            </a:r>
            <a:r>
              <a:rPr lang="de-DE" dirty="0"/>
              <a:t> </a:t>
            </a:r>
            <a:r>
              <a:rPr lang="de-DE" dirty="0" err="1"/>
              <a:t>you</a:t>
            </a:r>
            <a:r>
              <a:rPr lang="de-DE" dirty="0"/>
              <a:t>!</a:t>
            </a:r>
          </a:p>
        </p:txBody>
      </p:sp>
    </p:spTree>
    <p:extLst>
      <p:ext uri="{BB962C8B-B14F-4D97-AF65-F5344CB8AC3E}">
        <p14:creationId xmlns:p14="http://schemas.microsoft.com/office/powerpoint/2010/main" val="4185993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501A4-13E0-4C79-89C4-CE8D28650247}"/>
              </a:ext>
            </a:extLst>
          </p:cNvPr>
          <p:cNvSpPr>
            <a:spLocks noGrp="1"/>
          </p:cNvSpPr>
          <p:nvPr>
            <p:ph type="title"/>
          </p:nvPr>
        </p:nvSpPr>
        <p:spPr>
          <a:xfrm>
            <a:off x="464248" y="301752"/>
            <a:ext cx="11149013" cy="747897"/>
          </a:xfrm>
        </p:spPr>
        <p:txBody>
          <a:bodyPr/>
          <a:lstStyle/>
          <a:p>
            <a:r>
              <a:rPr lang="en-US" dirty="0"/>
              <a:t>Dependency Injection (DI)</a:t>
            </a:r>
          </a:p>
        </p:txBody>
      </p:sp>
      <p:sp>
        <p:nvSpPr>
          <p:cNvPr id="5" name="TextBox 4">
            <a:extLst>
              <a:ext uri="{FF2B5EF4-FFF2-40B4-BE49-F238E27FC236}">
                <a16:creationId xmlns:a16="http://schemas.microsoft.com/office/drawing/2014/main" id="{192AFE4B-CD8A-4AE3-95BF-687F0C827926}"/>
              </a:ext>
            </a:extLst>
          </p:cNvPr>
          <p:cNvSpPr txBox="1"/>
          <p:nvPr/>
        </p:nvSpPr>
        <p:spPr>
          <a:xfrm>
            <a:off x="1402119" y="1378065"/>
            <a:ext cx="9549894" cy="123110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4000" b="1" dirty="0">
                <a:latin typeface="+mj-lt"/>
              </a:rPr>
              <a:t>DI</a:t>
            </a:r>
            <a:r>
              <a:rPr lang="de-DE" sz="4000" dirty="0">
                <a:latin typeface="+mj-lt"/>
              </a:rPr>
              <a:t> </a:t>
            </a:r>
            <a:r>
              <a:rPr lang="de-DE" sz="4000" dirty="0" err="1">
                <a:latin typeface="+mj-lt"/>
              </a:rPr>
              <a:t>is</a:t>
            </a:r>
            <a:r>
              <a:rPr lang="de-DE" sz="4000" dirty="0">
                <a:latin typeface="+mj-lt"/>
              </a:rPr>
              <a:t> a </a:t>
            </a:r>
            <a:r>
              <a:rPr lang="de-DE" sz="4000" dirty="0" err="1">
                <a:latin typeface="+mj-lt"/>
              </a:rPr>
              <a:t>set</a:t>
            </a:r>
            <a:r>
              <a:rPr lang="de-DE" sz="4000" dirty="0">
                <a:latin typeface="+mj-lt"/>
              </a:rPr>
              <a:t> </a:t>
            </a:r>
            <a:r>
              <a:rPr lang="de-DE" sz="4000" dirty="0" err="1">
                <a:latin typeface="+mj-lt"/>
              </a:rPr>
              <a:t>of</a:t>
            </a:r>
            <a:r>
              <a:rPr lang="de-DE" sz="4000" dirty="0">
                <a:latin typeface="+mj-lt"/>
              </a:rPr>
              <a:t> </a:t>
            </a:r>
            <a:r>
              <a:rPr lang="de-DE" sz="4000" dirty="0" err="1">
                <a:latin typeface="+mj-lt"/>
              </a:rPr>
              <a:t>practices</a:t>
            </a:r>
            <a:r>
              <a:rPr lang="de-DE" sz="4000" dirty="0">
                <a:latin typeface="+mj-lt"/>
              </a:rPr>
              <a:t> </a:t>
            </a:r>
            <a:r>
              <a:rPr lang="de-DE" sz="4000" dirty="0" err="1">
                <a:latin typeface="+mj-lt"/>
              </a:rPr>
              <a:t>that</a:t>
            </a:r>
            <a:r>
              <a:rPr lang="de-DE" sz="4000" dirty="0">
                <a:latin typeface="+mj-lt"/>
              </a:rPr>
              <a:t> </a:t>
            </a:r>
            <a:r>
              <a:rPr lang="de-DE" sz="4000" dirty="0" err="1">
                <a:latin typeface="+mj-lt"/>
              </a:rPr>
              <a:t>allow</a:t>
            </a:r>
            <a:r>
              <a:rPr lang="de-DE" sz="4000" dirty="0">
                <a:latin typeface="+mj-lt"/>
              </a:rPr>
              <a:t> </a:t>
            </a:r>
            <a:r>
              <a:rPr lang="de-DE" sz="4000" dirty="0" err="1">
                <a:latin typeface="+mj-lt"/>
              </a:rPr>
              <a:t>to</a:t>
            </a:r>
            <a:r>
              <a:rPr lang="de-DE" sz="4000" dirty="0">
                <a:latin typeface="+mj-lt"/>
              </a:rPr>
              <a:t> </a:t>
            </a:r>
            <a:r>
              <a:rPr lang="de-DE" sz="4000" dirty="0" err="1">
                <a:latin typeface="+mj-lt"/>
              </a:rPr>
              <a:t>build</a:t>
            </a:r>
            <a:r>
              <a:rPr lang="de-DE" sz="4000" dirty="0">
                <a:latin typeface="+mj-lt"/>
              </a:rPr>
              <a:t> </a:t>
            </a:r>
            <a:r>
              <a:rPr lang="de-DE" sz="4000" dirty="0" err="1">
                <a:latin typeface="+mj-lt"/>
              </a:rPr>
              <a:t>loosely</a:t>
            </a:r>
            <a:r>
              <a:rPr lang="de-DE" sz="4000" dirty="0">
                <a:latin typeface="+mj-lt"/>
              </a:rPr>
              <a:t> </a:t>
            </a:r>
            <a:r>
              <a:rPr lang="de-DE" sz="4000" dirty="0" err="1">
                <a:latin typeface="+mj-lt"/>
              </a:rPr>
              <a:t>coupled</a:t>
            </a:r>
            <a:r>
              <a:rPr lang="de-DE" sz="4000" dirty="0">
                <a:latin typeface="+mj-lt"/>
              </a:rPr>
              <a:t> </a:t>
            </a:r>
            <a:r>
              <a:rPr lang="de-DE" sz="4000" dirty="0" err="1">
                <a:latin typeface="+mj-lt"/>
              </a:rPr>
              <a:t>applications</a:t>
            </a:r>
            <a:endParaRPr lang="de-DE" sz="4000" dirty="0">
              <a:latin typeface="+mj-lt"/>
            </a:endParaRPr>
          </a:p>
        </p:txBody>
      </p:sp>
    </p:spTree>
    <p:extLst>
      <p:ext uri="{BB962C8B-B14F-4D97-AF65-F5344CB8AC3E}">
        <p14:creationId xmlns:p14="http://schemas.microsoft.com/office/powerpoint/2010/main" val="3462416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501A4-13E0-4C79-89C4-CE8D28650247}"/>
              </a:ext>
            </a:extLst>
          </p:cNvPr>
          <p:cNvSpPr>
            <a:spLocks noGrp="1"/>
          </p:cNvSpPr>
          <p:nvPr>
            <p:ph type="title"/>
          </p:nvPr>
        </p:nvSpPr>
        <p:spPr>
          <a:xfrm>
            <a:off x="464248" y="301752"/>
            <a:ext cx="11149013" cy="747897"/>
          </a:xfrm>
        </p:spPr>
        <p:txBody>
          <a:bodyPr/>
          <a:lstStyle/>
          <a:p>
            <a:r>
              <a:rPr lang="en-US" dirty="0"/>
              <a:t>Dependency Injection (DI)</a:t>
            </a:r>
          </a:p>
        </p:txBody>
      </p:sp>
      <p:sp>
        <p:nvSpPr>
          <p:cNvPr id="5" name="TextBox 4">
            <a:extLst>
              <a:ext uri="{FF2B5EF4-FFF2-40B4-BE49-F238E27FC236}">
                <a16:creationId xmlns:a16="http://schemas.microsoft.com/office/drawing/2014/main" id="{192AFE4B-CD8A-4AE3-95BF-687F0C827926}"/>
              </a:ext>
            </a:extLst>
          </p:cNvPr>
          <p:cNvSpPr txBox="1"/>
          <p:nvPr/>
        </p:nvSpPr>
        <p:spPr>
          <a:xfrm>
            <a:off x="1391734" y="1378065"/>
            <a:ext cx="9549894" cy="123110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4000" b="1" dirty="0">
                <a:latin typeface="+mj-lt"/>
              </a:rPr>
              <a:t>DI</a:t>
            </a:r>
            <a:r>
              <a:rPr lang="de-DE" sz="4000" dirty="0">
                <a:latin typeface="+mj-lt"/>
              </a:rPr>
              <a:t> </a:t>
            </a:r>
            <a:r>
              <a:rPr lang="de-DE" sz="4000" dirty="0" err="1">
                <a:latin typeface="+mj-lt"/>
              </a:rPr>
              <a:t>is</a:t>
            </a:r>
            <a:r>
              <a:rPr lang="de-DE" sz="4000" dirty="0">
                <a:latin typeface="+mj-lt"/>
              </a:rPr>
              <a:t> a </a:t>
            </a:r>
            <a:r>
              <a:rPr lang="de-DE" sz="4000" b="1" dirty="0" err="1">
                <a:solidFill>
                  <a:schemeClr val="accent1"/>
                </a:solidFill>
                <a:latin typeface="+mj-lt"/>
              </a:rPr>
              <a:t>set</a:t>
            </a:r>
            <a:r>
              <a:rPr lang="de-DE" sz="4000" b="1" dirty="0">
                <a:solidFill>
                  <a:schemeClr val="accent1"/>
                </a:solidFill>
                <a:latin typeface="+mj-lt"/>
              </a:rPr>
              <a:t> </a:t>
            </a:r>
            <a:r>
              <a:rPr lang="de-DE" sz="4000" b="1" dirty="0" err="1">
                <a:solidFill>
                  <a:schemeClr val="accent1"/>
                </a:solidFill>
                <a:latin typeface="+mj-lt"/>
              </a:rPr>
              <a:t>of</a:t>
            </a:r>
            <a:r>
              <a:rPr lang="de-DE" sz="4000" b="1" dirty="0">
                <a:solidFill>
                  <a:schemeClr val="accent1"/>
                </a:solidFill>
                <a:latin typeface="+mj-lt"/>
              </a:rPr>
              <a:t> </a:t>
            </a:r>
            <a:r>
              <a:rPr lang="de-DE" sz="4000" b="1" dirty="0" err="1">
                <a:solidFill>
                  <a:schemeClr val="accent1"/>
                </a:solidFill>
                <a:latin typeface="+mj-lt"/>
              </a:rPr>
              <a:t>practices</a:t>
            </a:r>
            <a:r>
              <a:rPr lang="de-DE" sz="4000" b="1" dirty="0">
                <a:solidFill>
                  <a:schemeClr val="accent1"/>
                </a:solidFill>
                <a:latin typeface="+mj-lt"/>
              </a:rPr>
              <a:t> </a:t>
            </a:r>
            <a:r>
              <a:rPr lang="de-DE" sz="4000" dirty="0" err="1">
                <a:latin typeface="+mj-lt"/>
              </a:rPr>
              <a:t>that</a:t>
            </a:r>
            <a:r>
              <a:rPr lang="de-DE" sz="4000" dirty="0">
                <a:latin typeface="+mj-lt"/>
              </a:rPr>
              <a:t> </a:t>
            </a:r>
            <a:r>
              <a:rPr lang="de-DE" sz="4000" dirty="0" err="1">
                <a:latin typeface="+mj-lt"/>
              </a:rPr>
              <a:t>allow</a:t>
            </a:r>
            <a:r>
              <a:rPr lang="de-DE" sz="4000" dirty="0">
                <a:latin typeface="+mj-lt"/>
              </a:rPr>
              <a:t> </a:t>
            </a:r>
            <a:r>
              <a:rPr lang="de-DE" sz="4000" dirty="0" err="1">
                <a:latin typeface="+mj-lt"/>
              </a:rPr>
              <a:t>to</a:t>
            </a:r>
            <a:r>
              <a:rPr lang="de-DE" sz="4000" dirty="0">
                <a:latin typeface="+mj-lt"/>
              </a:rPr>
              <a:t> </a:t>
            </a:r>
            <a:r>
              <a:rPr lang="de-DE" sz="4000" dirty="0" err="1">
                <a:latin typeface="+mj-lt"/>
              </a:rPr>
              <a:t>build</a:t>
            </a:r>
            <a:r>
              <a:rPr lang="de-DE" sz="4000" dirty="0">
                <a:latin typeface="+mj-lt"/>
              </a:rPr>
              <a:t> </a:t>
            </a:r>
            <a:r>
              <a:rPr lang="de-DE" sz="4000" dirty="0" err="1">
                <a:latin typeface="+mj-lt"/>
              </a:rPr>
              <a:t>loosely</a:t>
            </a:r>
            <a:r>
              <a:rPr lang="de-DE" sz="4000" dirty="0">
                <a:latin typeface="+mj-lt"/>
              </a:rPr>
              <a:t> </a:t>
            </a:r>
            <a:r>
              <a:rPr lang="de-DE" sz="4000" dirty="0" err="1">
                <a:latin typeface="+mj-lt"/>
              </a:rPr>
              <a:t>coupled</a:t>
            </a:r>
            <a:r>
              <a:rPr lang="de-DE" sz="4000" dirty="0">
                <a:latin typeface="+mj-lt"/>
              </a:rPr>
              <a:t> </a:t>
            </a:r>
            <a:r>
              <a:rPr lang="de-DE" sz="4000" dirty="0" err="1">
                <a:latin typeface="+mj-lt"/>
              </a:rPr>
              <a:t>applications</a:t>
            </a:r>
            <a:endParaRPr lang="de-DE" sz="4000" dirty="0">
              <a:latin typeface="+mj-lt"/>
            </a:endParaRPr>
          </a:p>
        </p:txBody>
      </p:sp>
      <p:sp>
        <p:nvSpPr>
          <p:cNvPr id="3" name="TextBox 2">
            <a:extLst>
              <a:ext uri="{FF2B5EF4-FFF2-40B4-BE49-F238E27FC236}">
                <a16:creationId xmlns:a16="http://schemas.microsoft.com/office/drawing/2014/main" id="{154B8538-EF33-437D-9D91-57F1B4B327DE}"/>
              </a:ext>
            </a:extLst>
          </p:cNvPr>
          <p:cNvSpPr txBox="1"/>
          <p:nvPr/>
        </p:nvSpPr>
        <p:spPr>
          <a:xfrm>
            <a:off x="1880754" y="3252355"/>
            <a:ext cx="3356263" cy="2154436"/>
          </a:xfrm>
          <a:prstGeom prst="rect">
            <a:avLst/>
          </a:prstGeom>
          <a:noFill/>
        </p:spPr>
        <p:txBody>
          <a:bodyPr wrap="square" lIns="0" tIns="0" rIns="0" bIns="0" rtlCol="0">
            <a:spAutoFit/>
          </a:bodyPr>
          <a:lstStyle/>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It´s NOT</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 library</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 framework</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 tool</a:t>
            </a:r>
            <a:endParaRPr lang="de-DE" sz="35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 name="TextBox 5">
            <a:extLst>
              <a:ext uri="{FF2B5EF4-FFF2-40B4-BE49-F238E27FC236}">
                <a16:creationId xmlns:a16="http://schemas.microsoft.com/office/drawing/2014/main" id="{A66E2B7F-9B5C-4084-98EB-AED460C33DBE}"/>
              </a:ext>
            </a:extLst>
          </p:cNvPr>
          <p:cNvSpPr txBox="1"/>
          <p:nvPr/>
        </p:nvSpPr>
        <p:spPr>
          <a:xfrm>
            <a:off x="5966113" y="3254087"/>
            <a:ext cx="4481946" cy="2693045"/>
          </a:xfrm>
          <a:prstGeom prst="rect">
            <a:avLst/>
          </a:prstGeom>
          <a:noFill/>
        </p:spPr>
        <p:txBody>
          <a:bodyPr wrap="square" lIns="0" tIns="0" rIns="0" bIns="0" rtlCol="0">
            <a:spAutoFit/>
          </a:bodyPr>
          <a:lstStyle/>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 IS</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 way of thinking</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 way of designing code</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General guidelines</a:t>
            </a:r>
            <a:endParaRPr lang="de-DE" sz="35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0142360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501A4-13E0-4C79-89C4-CE8D28650247}"/>
              </a:ext>
            </a:extLst>
          </p:cNvPr>
          <p:cNvSpPr>
            <a:spLocks noGrp="1"/>
          </p:cNvSpPr>
          <p:nvPr>
            <p:ph type="title"/>
          </p:nvPr>
        </p:nvSpPr>
        <p:spPr>
          <a:xfrm>
            <a:off x="464248" y="301752"/>
            <a:ext cx="11149013" cy="747897"/>
          </a:xfrm>
        </p:spPr>
        <p:txBody>
          <a:bodyPr/>
          <a:lstStyle/>
          <a:p>
            <a:r>
              <a:rPr lang="en-US" dirty="0"/>
              <a:t>Dependency Injection (DI)</a:t>
            </a:r>
          </a:p>
        </p:txBody>
      </p:sp>
      <p:sp>
        <p:nvSpPr>
          <p:cNvPr id="5" name="TextBox 4">
            <a:extLst>
              <a:ext uri="{FF2B5EF4-FFF2-40B4-BE49-F238E27FC236}">
                <a16:creationId xmlns:a16="http://schemas.microsoft.com/office/drawing/2014/main" id="{192AFE4B-CD8A-4AE3-95BF-687F0C827926}"/>
              </a:ext>
            </a:extLst>
          </p:cNvPr>
          <p:cNvSpPr txBox="1"/>
          <p:nvPr/>
        </p:nvSpPr>
        <p:spPr>
          <a:xfrm>
            <a:off x="1391734" y="1378065"/>
            <a:ext cx="9549894" cy="123110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sz="4000" b="1" dirty="0">
                <a:latin typeface="+mj-lt"/>
              </a:rPr>
              <a:t>DI</a:t>
            </a:r>
            <a:r>
              <a:rPr lang="en-US" sz="4000" dirty="0">
                <a:latin typeface="+mj-lt"/>
              </a:rPr>
              <a:t> is a </a:t>
            </a:r>
            <a:r>
              <a:rPr lang="en-US" sz="4000" dirty="0">
                <a:solidFill>
                  <a:schemeClr val="tx1"/>
                </a:solidFill>
                <a:latin typeface="+mj-lt"/>
              </a:rPr>
              <a:t>set of practices </a:t>
            </a:r>
            <a:r>
              <a:rPr lang="en-US" sz="4000" dirty="0">
                <a:latin typeface="+mj-lt"/>
              </a:rPr>
              <a:t>that allow to build </a:t>
            </a:r>
            <a:r>
              <a:rPr lang="en-US" sz="4000" b="1" dirty="0">
                <a:solidFill>
                  <a:schemeClr val="accent1"/>
                </a:solidFill>
                <a:latin typeface="+mj-lt"/>
              </a:rPr>
              <a:t>loosely coupled applications</a:t>
            </a:r>
          </a:p>
        </p:txBody>
      </p:sp>
      <p:sp>
        <p:nvSpPr>
          <p:cNvPr id="3" name="TextBox 2">
            <a:extLst>
              <a:ext uri="{FF2B5EF4-FFF2-40B4-BE49-F238E27FC236}">
                <a16:creationId xmlns:a16="http://schemas.microsoft.com/office/drawing/2014/main" id="{154B8538-EF33-437D-9D91-57F1B4B327DE}"/>
              </a:ext>
            </a:extLst>
          </p:cNvPr>
          <p:cNvSpPr txBox="1"/>
          <p:nvPr/>
        </p:nvSpPr>
        <p:spPr>
          <a:xfrm>
            <a:off x="1033896" y="3071480"/>
            <a:ext cx="4867174" cy="3077766"/>
          </a:xfrm>
          <a:prstGeom prst="rect">
            <a:avLst/>
          </a:prstGeom>
          <a:noFill/>
        </p:spPr>
        <p:txBody>
          <a:bodyPr wrap="square" lIns="0" tIns="0" rIns="0" bIns="0" rtlCol="0">
            <a:spAutoFit/>
          </a:bodyPr>
          <a:lstStyle/>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Small Components…</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Independent</a:t>
            </a:r>
          </a:p>
          <a:p>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Reusable</a:t>
            </a:r>
          </a:p>
          <a:p>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Interchangeable</a:t>
            </a:r>
            <a:endParaRPr lang="de-DE"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plugged together to form a bigger application</a:t>
            </a:r>
          </a:p>
        </p:txBody>
      </p:sp>
      <p:sp>
        <p:nvSpPr>
          <p:cNvPr id="6" name="TextBox 5">
            <a:extLst>
              <a:ext uri="{FF2B5EF4-FFF2-40B4-BE49-F238E27FC236}">
                <a16:creationId xmlns:a16="http://schemas.microsoft.com/office/drawing/2014/main" id="{A66E2B7F-9B5C-4084-98EB-AED460C33DBE}"/>
              </a:ext>
            </a:extLst>
          </p:cNvPr>
          <p:cNvSpPr txBox="1"/>
          <p:nvPr/>
        </p:nvSpPr>
        <p:spPr>
          <a:xfrm>
            <a:off x="6388765" y="3071480"/>
            <a:ext cx="4950858" cy="3231654"/>
          </a:xfrm>
          <a:prstGeom prst="rect">
            <a:avLst/>
          </a:prstGeom>
          <a:noFill/>
        </p:spPr>
        <p:txBody>
          <a:bodyPr wrap="square" lIns="0" tIns="0" rIns="0" bIns="0" rtlCol="0">
            <a:spAutoFit/>
          </a:bodyPr>
          <a:lstStyle/>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Benefits</a:t>
            </a:r>
          </a:p>
          <a:p>
            <a:pPr marL="457200" indent="-457200"/>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Small classes with single    responsibility.</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Easier maintenance</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Extensibility</a:t>
            </a:r>
          </a:p>
          <a:p>
            <a:r>
              <a:rPr lang="en-US" sz="35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Testable</a:t>
            </a:r>
            <a:endParaRPr lang="de-DE" sz="35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938203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501A4-13E0-4C79-89C4-CE8D28650247}"/>
              </a:ext>
            </a:extLst>
          </p:cNvPr>
          <p:cNvSpPr>
            <a:spLocks noGrp="1"/>
          </p:cNvSpPr>
          <p:nvPr>
            <p:ph type="title"/>
          </p:nvPr>
        </p:nvSpPr>
        <p:spPr>
          <a:xfrm>
            <a:off x="464248" y="301752"/>
            <a:ext cx="11149013" cy="747897"/>
          </a:xfrm>
        </p:spPr>
        <p:txBody>
          <a:bodyPr/>
          <a:lstStyle/>
          <a:p>
            <a:r>
              <a:rPr lang="en-US" dirty="0"/>
              <a:t>Dependency Injection (DI)</a:t>
            </a:r>
          </a:p>
        </p:txBody>
      </p:sp>
      <p:pic>
        <p:nvPicPr>
          <p:cNvPr id="3" name="Picture 2">
            <a:extLst>
              <a:ext uri="{FF2B5EF4-FFF2-40B4-BE49-F238E27FC236}">
                <a16:creationId xmlns:a16="http://schemas.microsoft.com/office/drawing/2014/main" id="{A365443A-FAE9-448A-A976-037EF22953E8}"/>
              </a:ext>
            </a:extLst>
          </p:cNvPr>
          <p:cNvPicPr>
            <a:picLocks noChangeAspect="1"/>
          </p:cNvPicPr>
          <p:nvPr/>
        </p:nvPicPr>
        <p:blipFill>
          <a:blip r:embed="rId2"/>
          <a:stretch>
            <a:fillRect/>
          </a:stretch>
        </p:blipFill>
        <p:spPr>
          <a:xfrm>
            <a:off x="381766" y="1802219"/>
            <a:ext cx="11365533" cy="3957703"/>
          </a:xfrm>
          <a:prstGeom prst="rect">
            <a:avLst/>
          </a:prstGeom>
        </p:spPr>
      </p:pic>
    </p:spTree>
    <p:extLst>
      <p:ext uri="{BB962C8B-B14F-4D97-AF65-F5344CB8AC3E}">
        <p14:creationId xmlns:p14="http://schemas.microsoft.com/office/powerpoint/2010/main" val="2029965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501A4-13E0-4C79-89C4-CE8D28650247}"/>
              </a:ext>
            </a:extLst>
          </p:cNvPr>
          <p:cNvSpPr>
            <a:spLocks noGrp="1"/>
          </p:cNvSpPr>
          <p:nvPr>
            <p:ph type="title"/>
          </p:nvPr>
        </p:nvSpPr>
        <p:spPr>
          <a:xfrm>
            <a:off x="464248" y="301752"/>
            <a:ext cx="11149013" cy="747897"/>
          </a:xfrm>
        </p:spPr>
        <p:txBody>
          <a:bodyPr/>
          <a:lstStyle/>
          <a:p>
            <a:r>
              <a:rPr lang="en-US" dirty="0"/>
              <a:t>DI in </a:t>
            </a:r>
            <a:r>
              <a:rPr lang="en-US" dirty="0" err="1"/>
              <a:t>SPFx</a:t>
            </a:r>
            <a:endParaRPr lang="en-US" dirty="0"/>
          </a:p>
        </p:txBody>
      </p:sp>
      <p:sp>
        <p:nvSpPr>
          <p:cNvPr id="5" name="TextBox 4">
            <a:extLst>
              <a:ext uri="{FF2B5EF4-FFF2-40B4-BE49-F238E27FC236}">
                <a16:creationId xmlns:a16="http://schemas.microsoft.com/office/drawing/2014/main" id="{3140F5B9-259F-41F7-899B-44ED6B21CE22}"/>
              </a:ext>
            </a:extLst>
          </p:cNvPr>
          <p:cNvSpPr txBox="1"/>
          <p:nvPr/>
        </p:nvSpPr>
        <p:spPr>
          <a:xfrm>
            <a:off x="635100" y="1322424"/>
            <a:ext cx="10826798" cy="4231928"/>
          </a:xfrm>
          <a:prstGeom prst="rect">
            <a:avLst/>
          </a:prstGeom>
          <a:noFill/>
        </p:spPr>
        <p:txBody>
          <a:bodyPr wrap="square" lIns="0" tIns="0" rIns="0" bIns="0" rtlCol="0">
            <a:spAutoFit/>
          </a:bodyPr>
          <a:lstStyle/>
          <a:p>
            <a:r>
              <a:rPr lang="en-US" sz="35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sp</a:t>
            </a:r>
            <a:r>
              <a:rPr lang="en-US" sz="35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-core-library</a:t>
            </a:r>
          </a:p>
          <a:p>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n-US" sz="3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 Key</a:t>
            </a:r>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Lookup key, used to fetch a dependency.</a:t>
            </a:r>
          </a:p>
          <a:p>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n-US" sz="3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 Scope</a:t>
            </a:r>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 locator pattern.</a:t>
            </a:r>
          </a:p>
          <a:p>
            <a:pPr>
              <a:spcAft>
                <a:spcPts val="1200"/>
              </a:spcAft>
            </a:pPr>
            <a:r>
              <a:rPr lang="en-US" sz="3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consume</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Consumes a service from a service scope</a:t>
            </a:r>
          </a:p>
          <a:p>
            <a:pPr marL="685800" indent="-685800">
              <a:spcAft>
                <a:spcPts val="12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n-US" sz="24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startNewChild</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Constructs a new service scope that is a child of the current scope.</a:t>
            </a:r>
          </a:p>
          <a:p>
            <a:pPr marL="685800" indent="-685800">
              <a:spcAft>
                <a:spcPts val="12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n-US" sz="24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createDefaultAndProvide</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Constructs the default implementation of the specified service key and registers it.</a:t>
            </a:r>
          </a:p>
          <a:p>
            <a:pPr marL="914400" indent="-914400">
              <a:spcAft>
                <a:spcPts val="12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finish</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Completes the initialization sequence  for a service scope.</a:t>
            </a:r>
          </a:p>
        </p:txBody>
      </p:sp>
    </p:spTree>
    <p:extLst>
      <p:ext uri="{BB962C8B-B14F-4D97-AF65-F5344CB8AC3E}">
        <p14:creationId xmlns:p14="http://schemas.microsoft.com/office/powerpoint/2010/main" val="35836512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6C3-6614-44CC-A990-8A104D092187}"/>
              </a:ext>
            </a:extLst>
          </p:cNvPr>
          <p:cNvSpPr>
            <a:spLocks noGrp="1"/>
          </p:cNvSpPr>
          <p:nvPr>
            <p:ph type="title"/>
          </p:nvPr>
        </p:nvSpPr>
        <p:spPr>
          <a:xfrm>
            <a:off x="519112" y="228600"/>
            <a:ext cx="11149013" cy="747897"/>
          </a:xfrm>
        </p:spPr>
        <p:txBody>
          <a:bodyPr/>
          <a:lstStyle/>
          <a:p>
            <a:r>
              <a:rPr lang="de-DE" dirty="0"/>
              <a:t>DI in </a:t>
            </a:r>
            <a:r>
              <a:rPr lang="de-DE" dirty="0" err="1"/>
              <a:t>SPFx</a:t>
            </a:r>
            <a:r>
              <a:rPr lang="de-DE" dirty="0"/>
              <a:t> : Basic Demo</a:t>
            </a:r>
          </a:p>
        </p:txBody>
      </p:sp>
      <p:pic>
        <p:nvPicPr>
          <p:cNvPr id="7" name="Picture 6" descr="A close up of a logo&#10;&#10;Description automatically generated">
            <a:extLst>
              <a:ext uri="{FF2B5EF4-FFF2-40B4-BE49-F238E27FC236}">
                <a16:creationId xmlns:a16="http://schemas.microsoft.com/office/drawing/2014/main" id="{FC6CEB54-1A73-4D8B-A3DA-E2A664B8FD61}"/>
              </a:ext>
            </a:extLst>
          </p:cNvPr>
          <p:cNvPicPr>
            <a:picLocks noChangeAspect="1"/>
          </p:cNvPicPr>
          <p:nvPr/>
        </p:nvPicPr>
        <p:blipFill>
          <a:blip r:embed="rId2"/>
          <a:stretch>
            <a:fillRect/>
          </a:stretch>
        </p:blipFill>
        <p:spPr>
          <a:xfrm>
            <a:off x="4262623" y="2357437"/>
            <a:ext cx="2143125" cy="2143125"/>
          </a:xfrm>
          <a:prstGeom prst="rect">
            <a:avLst/>
          </a:prstGeom>
        </p:spPr>
      </p:pic>
    </p:spTree>
    <p:extLst>
      <p:ext uri="{BB962C8B-B14F-4D97-AF65-F5344CB8AC3E}">
        <p14:creationId xmlns:p14="http://schemas.microsoft.com/office/powerpoint/2010/main" val="27723903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6C3-6614-44CC-A990-8A104D092187}"/>
              </a:ext>
            </a:extLst>
          </p:cNvPr>
          <p:cNvSpPr>
            <a:spLocks noGrp="1"/>
          </p:cNvSpPr>
          <p:nvPr>
            <p:ph type="title"/>
          </p:nvPr>
        </p:nvSpPr>
        <p:spPr>
          <a:xfrm>
            <a:off x="519112" y="228600"/>
            <a:ext cx="11149013" cy="747897"/>
          </a:xfrm>
        </p:spPr>
        <p:txBody>
          <a:bodyPr/>
          <a:lstStyle/>
          <a:p>
            <a:r>
              <a:rPr lang="de-DE" dirty="0"/>
              <a:t>DI in </a:t>
            </a:r>
            <a:r>
              <a:rPr lang="de-DE" dirty="0" err="1"/>
              <a:t>SPFx</a:t>
            </a:r>
            <a:r>
              <a:rPr lang="de-DE" dirty="0"/>
              <a:t> : Tasks Demo</a:t>
            </a:r>
          </a:p>
        </p:txBody>
      </p:sp>
      <p:sp>
        <p:nvSpPr>
          <p:cNvPr id="4" name="TextBox 3">
            <a:extLst>
              <a:ext uri="{FF2B5EF4-FFF2-40B4-BE49-F238E27FC236}">
                <a16:creationId xmlns:a16="http://schemas.microsoft.com/office/drawing/2014/main" id="{2D005D0E-6D6C-4978-95B7-3C91E97BC920}"/>
              </a:ext>
            </a:extLst>
          </p:cNvPr>
          <p:cNvSpPr txBox="1"/>
          <p:nvPr/>
        </p:nvSpPr>
        <p:spPr>
          <a:xfrm>
            <a:off x="1371600" y="1618927"/>
            <a:ext cx="4216940" cy="6155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lstStyle/>
          <a:p>
            <a:pPr algn="ctr"/>
            <a:r>
              <a:rPr lang="de-DE" sz="4000" dirty="0" err="1">
                <a:latin typeface="+mj-lt"/>
              </a:rPr>
              <a:t>MyTasks</a:t>
            </a:r>
            <a:r>
              <a:rPr lang="de-DE" sz="4000" b="1" dirty="0">
                <a:latin typeface="+mj-lt"/>
              </a:rPr>
              <a:t> </a:t>
            </a:r>
            <a:r>
              <a:rPr lang="de-DE" sz="4000" dirty="0">
                <a:latin typeface="+mj-lt"/>
              </a:rPr>
              <a:t>Webpart</a:t>
            </a:r>
          </a:p>
        </p:txBody>
      </p:sp>
      <p:sp>
        <p:nvSpPr>
          <p:cNvPr id="5" name="TextBox 4">
            <a:extLst>
              <a:ext uri="{FF2B5EF4-FFF2-40B4-BE49-F238E27FC236}">
                <a16:creationId xmlns:a16="http://schemas.microsoft.com/office/drawing/2014/main" id="{B0EF341C-5C33-4B0A-82B2-ED74DC96C4CB}"/>
              </a:ext>
            </a:extLst>
          </p:cNvPr>
          <p:cNvSpPr txBox="1"/>
          <p:nvPr/>
        </p:nvSpPr>
        <p:spPr>
          <a:xfrm>
            <a:off x="6505895" y="1618926"/>
            <a:ext cx="4502285" cy="61555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4000" dirty="0" err="1">
                <a:latin typeface="+mj-lt"/>
              </a:rPr>
              <a:t>GraphTaskService</a:t>
            </a:r>
            <a:endParaRPr lang="de-DE" sz="4000" dirty="0">
              <a:latin typeface="+mj-lt"/>
            </a:endParaRPr>
          </a:p>
        </p:txBody>
      </p:sp>
      <p:sp>
        <p:nvSpPr>
          <p:cNvPr id="6" name="TextBox 5">
            <a:extLst>
              <a:ext uri="{FF2B5EF4-FFF2-40B4-BE49-F238E27FC236}">
                <a16:creationId xmlns:a16="http://schemas.microsoft.com/office/drawing/2014/main" id="{4BAB68D8-2FD1-4E62-B4A0-E09C874072FF}"/>
              </a:ext>
            </a:extLst>
          </p:cNvPr>
          <p:cNvSpPr txBox="1"/>
          <p:nvPr/>
        </p:nvSpPr>
        <p:spPr>
          <a:xfrm>
            <a:off x="6436787" y="3561501"/>
            <a:ext cx="4646248" cy="615553"/>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4000" dirty="0" err="1">
                <a:latin typeface="+mj-lt"/>
              </a:rPr>
              <a:t>ConsoleLogger</a:t>
            </a:r>
            <a:endParaRPr lang="de-DE" sz="4000" dirty="0">
              <a:latin typeface="+mj-lt"/>
            </a:endParaRPr>
          </a:p>
        </p:txBody>
      </p:sp>
      <p:cxnSp>
        <p:nvCxnSpPr>
          <p:cNvPr id="8" name="Straight Arrow Connector 7">
            <a:extLst>
              <a:ext uri="{FF2B5EF4-FFF2-40B4-BE49-F238E27FC236}">
                <a16:creationId xmlns:a16="http://schemas.microsoft.com/office/drawing/2014/main" id="{99F7274B-0030-4A87-8B3C-BFF4D30BEBC9}"/>
              </a:ext>
            </a:extLst>
          </p:cNvPr>
          <p:cNvCxnSpPr>
            <a:stCxn id="4" idx="3"/>
            <a:endCxn id="5" idx="1"/>
          </p:cNvCxnSpPr>
          <p:nvPr/>
        </p:nvCxnSpPr>
        <p:spPr>
          <a:xfrm flipV="1">
            <a:off x="5588540" y="1926703"/>
            <a:ext cx="91735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A52004B-ADE7-4039-91E9-352D214A34D6}"/>
              </a:ext>
            </a:extLst>
          </p:cNvPr>
          <p:cNvCxnSpPr>
            <a:stCxn id="5" idx="2"/>
            <a:endCxn id="6" idx="0"/>
          </p:cNvCxnSpPr>
          <p:nvPr/>
        </p:nvCxnSpPr>
        <p:spPr>
          <a:xfrm>
            <a:off x="8757038" y="2234479"/>
            <a:ext cx="2873" cy="1327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D7EDD09-3A6A-4E68-AE03-2C6F22571371}"/>
              </a:ext>
            </a:extLst>
          </p:cNvPr>
          <p:cNvCxnSpPr>
            <a:cxnSpLocks/>
            <a:stCxn id="4" idx="2"/>
            <a:endCxn id="6" idx="1"/>
          </p:cNvCxnSpPr>
          <p:nvPr/>
        </p:nvCxnSpPr>
        <p:spPr>
          <a:xfrm rot="16200000" flipH="1">
            <a:off x="4141029" y="1573520"/>
            <a:ext cx="1634798" cy="295671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3705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6C3-6614-44CC-A990-8A104D092187}"/>
              </a:ext>
            </a:extLst>
          </p:cNvPr>
          <p:cNvSpPr>
            <a:spLocks noGrp="1"/>
          </p:cNvSpPr>
          <p:nvPr>
            <p:ph type="title"/>
          </p:nvPr>
        </p:nvSpPr>
        <p:spPr>
          <a:xfrm>
            <a:off x="519112" y="228600"/>
            <a:ext cx="11149013" cy="747897"/>
          </a:xfrm>
        </p:spPr>
        <p:txBody>
          <a:bodyPr/>
          <a:lstStyle/>
          <a:p>
            <a:r>
              <a:rPr lang="de-DE" dirty="0"/>
              <a:t>DI in </a:t>
            </a:r>
            <a:r>
              <a:rPr lang="de-DE" dirty="0" err="1"/>
              <a:t>SPFx</a:t>
            </a:r>
            <a:r>
              <a:rPr lang="de-DE" dirty="0"/>
              <a:t> : Tasks Demo</a:t>
            </a:r>
          </a:p>
        </p:txBody>
      </p:sp>
      <p:sp>
        <p:nvSpPr>
          <p:cNvPr id="4" name="TextBox 3">
            <a:extLst>
              <a:ext uri="{FF2B5EF4-FFF2-40B4-BE49-F238E27FC236}">
                <a16:creationId xmlns:a16="http://schemas.microsoft.com/office/drawing/2014/main" id="{2D005D0E-6D6C-4978-95B7-3C91E97BC920}"/>
              </a:ext>
            </a:extLst>
          </p:cNvPr>
          <p:cNvSpPr txBox="1"/>
          <p:nvPr/>
        </p:nvSpPr>
        <p:spPr>
          <a:xfrm>
            <a:off x="255176" y="1680482"/>
            <a:ext cx="4216940" cy="49244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lstStyle/>
          <a:p>
            <a:pPr algn="ctr"/>
            <a:r>
              <a:rPr lang="de-DE" sz="3200" dirty="0" err="1">
                <a:latin typeface="+mj-lt"/>
              </a:rPr>
              <a:t>MyTasks</a:t>
            </a:r>
            <a:r>
              <a:rPr lang="de-DE" sz="3200" b="1" dirty="0">
                <a:latin typeface="+mj-lt"/>
              </a:rPr>
              <a:t> </a:t>
            </a:r>
            <a:r>
              <a:rPr lang="de-DE" sz="3200" dirty="0">
                <a:latin typeface="+mj-lt"/>
              </a:rPr>
              <a:t>Webpart</a:t>
            </a:r>
          </a:p>
        </p:txBody>
      </p:sp>
      <p:sp>
        <p:nvSpPr>
          <p:cNvPr id="5" name="TextBox 4">
            <a:extLst>
              <a:ext uri="{FF2B5EF4-FFF2-40B4-BE49-F238E27FC236}">
                <a16:creationId xmlns:a16="http://schemas.microsoft.com/office/drawing/2014/main" id="{B0EF341C-5C33-4B0A-82B2-ED74DC96C4CB}"/>
              </a:ext>
            </a:extLst>
          </p:cNvPr>
          <p:cNvSpPr txBox="1"/>
          <p:nvPr/>
        </p:nvSpPr>
        <p:spPr>
          <a:xfrm>
            <a:off x="4006910" y="3109652"/>
            <a:ext cx="3664840" cy="49244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GraphTaskService</a:t>
            </a:r>
            <a:endParaRPr lang="de-DE" sz="3200" dirty="0">
              <a:latin typeface="+mj-lt"/>
            </a:endParaRPr>
          </a:p>
        </p:txBody>
      </p:sp>
      <p:sp>
        <p:nvSpPr>
          <p:cNvPr id="6" name="TextBox 5">
            <a:extLst>
              <a:ext uri="{FF2B5EF4-FFF2-40B4-BE49-F238E27FC236}">
                <a16:creationId xmlns:a16="http://schemas.microsoft.com/office/drawing/2014/main" id="{4BAB68D8-2FD1-4E62-B4A0-E09C874072FF}"/>
              </a:ext>
            </a:extLst>
          </p:cNvPr>
          <p:cNvSpPr txBox="1"/>
          <p:nvPr/>
        </p:nvSpPr>
        <p:spPr>
          <a:xfrm>
            <a:off x="6728739" y="4336580"/>
            <a:ext cx="2595322" cy="492443"/>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ILogger</a:t>
            </a:r>
            <a:endParaRPr lang="de-DE" sz="3200" dirty="0">
              <a:latin typeface="+mj-lt"/>
            </a:endParaRPr>
          </a:p>
        </p:txBody>
      </p:sp>
      <p:cxnSp>
        <p:nvCxnSpPr>
          <p:cNvPr id="8" name="Straight Arrow Connector 7">
            <a:extLst>
              <a:ext uri="{FF2B5EF4-FFF2-40B4-BE49-F238E27FC236}">
                <a16:creationId xmlns:a16="http://schemas.microsoft.com/office/drawing/2014/main" id="{99F7274B-0030-4A87-8B3C-BFF4D30BEBC9}"/>
              </a:ext>
            </a:extLst>
          </p:cNvPr>
          <p:cNvCxnSpPr>
            <a:cxnSpLocks/>
            <a:stCxn id="4" idx="3"/>
            <a:endCxn id="9" idx="1"/>
          </p:cNvCxnSpPr>
          <p:nvPr/>
        </p:nvCxnSpPr>
        <p:spPr>
          <a:xfrm flipV="1">
            <a:off x="4472116" y="1915550"/>
            <a:ext cx="1303141" cy="11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A52004B-ADE7-4039-91E9-352D214A34D6}"/>
              </a:ext>
            </a:extLst>
          </p:cNvPr>
          <p:cNvCxnSpPr>
            <a:cxnSpLocks/>
            <a:stCxn id="5" idx="2"/>
            <a:endCxn id="6" idx="0"/>
          </p:cNvCxnSpPr>
          <p:nvPr/>
        </p:nvCxnSpPr>
        <p:spPr>
          <a:xfrm>
            <a:off x="5839330" y="3602095"/>
            <a:ext cx="2187070" cy="734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D7EDD09-3A6A-4E68-AE03-2C6F22571371}"/>
              </a:ext>
            </a:extLst>
          </p:cNvPr>
          <p:cNvCxnSpPr>
            <a:cxnSpLocks/>
            <a:stCxn id="4" idx="2"/>
            <a:endCxn id="6" idx="1"/>
          </p:cNvCxnSpPr>
          <p:nvPr/>
        </p:nvCxnSpPr>
        <p:spPr>
          <a:xfrm rot="16200000" flipH="1">
            <a:off x="3341254" y="1195316"/>
            <a:ext cx="2409877" cy="436509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B7176C2-E55F-4243-8891-BA0BEF5AFA23}"/>
              </a:ext>
            </a:extLst>
          </p:cNvPr>
          <p:cNvSpPr txBox="1"/>
          <p:nvPr/>
        </p:nvSpPr>
        <p:spPr>
          <a:xfrm>
            <a:off x="5775257" y="1669328"/>
            <a:ext cx="4502285" cy="49244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ITaskService</a:t>
            </a:r>
            <a:endParaRPr lang="de-DE" sz="3200" dirty="0">
              <a:latin typeface="+mj-lt"/>
            </a:endParaRPr>
          </a:p>
        </p:txBody>
      </p:sp>
      <p:sp>
        <p:nvSpPr>
          <p:cNvPr id="10" name="TextBox 9">
            <a:extLst>
              <a:ext uri="{FF2B5EF4-FFF2-40B4-BE49-F238E27FC236}">
                <a16:creationId xmlns:a16="http://schemas.microsoft.com/office/drawing/2014/main" id="{AE86A508-B4BD-4161-BB54-E69489C1AD42}"/>
              </a:ext>
            </a:extLst>
          </p:cNvPr>
          <p:cNvSpPr txBox="1"/>
          <p:nvPr/>
        </p:nvSpPr>
        <p:spPr>
          <a:xfrm>
            <a:off x="8181915" y="3072805"/>
            <a:ext cx="3295933" cy="49244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MockTaskService</a:t>
            </a:r>
            <a:endParaRPr lang="de-DE" sz="3200" dirty="0">
              <a:latin typeface="+mj-lt"/>
            </a:endParaRPr>
          </a:p>
        </p:txBody>
      </p:sp>
      <p:cxnSp>
        <p:nvCxnSpPr>
          <p:cNvPr id="16" name="Straight Arrow Connector 15">
            <a:extLst>
              <a:ext uri="{FF2B5EF4-FFF2-40B4-BE49-F238E27FC236}">
                <a16:creationId xmlns:a16="http://schemas.microsoft.com/office/drawing/2014/main" id="{91F14073-1C22-4609-BD4A-3AF888D94691}"/>
              </a:ext>
            </a:extLst>
          </p:cNvPr>
          <p:cNvCxnSpPr>
            <a:cxnSpLocks/>
            <a:stCxn id="9" idx="2"/>
            <a:endCxn id="5" idx="0"/>
          </p:cNvCxnSpPr>
          <p:nvPr/>
        </p:nvCxnSpPr>
        <p:spPr>
          <a:xfrm flipH="1">
            <a:off x="5839330" y="2161771"/>
            <a:ext cx="2187070" cy="947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C2BCA4-2CBE-425A-B227-174A40088523}"/>
              </a:ext>
            </a:extLst>
          </p:cNvPr>
          <p:cNvCxnSpPr>
            <a:cxnSpLocks/>
            <a:stCxn id="9" idx="2"/>
            <a:endCxn id="10" idx="0"/>
          </p:cNvCxnSpPr>
          <p:nvPr/>
        </p:nvCxnSpPr>
        <p:spPr>
          <a:xfrm>
            <a:off x="8026400" y="2161771"/>
            <a:ext cx="1803482" cy="911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59C2CF-5625-475A-BF9B-96D2BA35F939}"/>
              </a:ext>
            </a:extLst>
          </p:cNvPr>
          <p:cNvCxnSpPr>
            <a:cxnSpLocks/>
            <a:stCxn id="10" idx="2"/>
            <a:endCxn id="6" idx="0"/>
          </p:cNvCxnSpPr>
          <p:nvPr/>
        </p:nvCxnSpPr>
        <p:spPr>
          <a:xfrm flipH="1">
            <a:off x="8026400" y="3565248"/>
            <a:ext cx="1803482" cy="771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D5D1FCE-DEB7-4B8D-8980-12EB25EDD94C}"/>
              </a:ext>
            </a:extLst>
          </p:cNvPr>
          <p:cNvSpPr txBox="1"/>
          <p:nvPr/>
        </p:nvSpPr>
        <p:spPr>
          <a:xfrm>
            <a:off x="4059238" y="5567497"/>
            <a:ext cx="3479597" cy="492443"/>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AppInsightsLogger</a:t>
            </a:r>
            <a:endParaRPr lang="de-DE" sz="3200" dirty="0">
              <a:latin typeface="+mj-lt"/>
            </a:endParaRPr>
          </a:p>
        </p:txBody>
      </p:sp>
      <p:sp>
        <p:nvSpPr>
          <p:cNvPr id="34" name="TextBox 33">
            <a:extLst>
              <a:ext uri="{FF2B5EF4-FFF2-40B4-BE49-F238E27FC236}">
                <a16:creationId xmlns:a16="http://schemas.microsoft.com/office/drawing/2014/main" id="{E3238B8A-F216-4345-8984-048C80E5ECB7}"/>
              </a:ext>
            </a:extLst>
          </p:cNvPr>
          <p:cNvSpPr txBox="1"/>
          <p:nvPr/>
        </p:nvSpPr>
        <p:spPr>
          <a:xfrm>
            <a:off x="8220511" y="5560861"/>
            <a:ext cx="3479597" cy="492443"/>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de-DE" sz="3200" dirty="0" err="1">
                <a:latin typeface="+mj-lt"/>
              </a:rPr>
              <a:t>ConsoleLogger</a:t>
            </a:r>
            <a:endParaRPr lang="de-DE" sz="3200" dirty="0">
              <a:latin typeface="+mj-lt"/>
            </a:endParaRPr>
          </a:p>
        </p:txBody>
      </p:sp>
      <p:cxnSp>
        <p:nvCxnSpPr>
          <p:cNvPr id="40" name="Straight Arrow Connector 39">
            <a:extLst>
              <a:ext uri="{FF2B5EF4-FFF2-40B4-BE49-F238E27FC236}">
                <a16:creationId xmlns:a16="http://schemas.microsoft.com/office/drawing/2014/main" id="{37D5F1A9-5FAF-4D60-B8F3-F46F10B2D0B8}"/>
              </a:ext>
            </a:extLst>
          </p:cNvPr>
          <p:cNvCxnSpPr>
            <a:cxnSpLocks/>
            <a:stCxn id="6" idx="2"/>
            <a:endCxn id="31" idx="0"/>
          </p:cNvCxnSpPr>
          <p:nvPr/>
        </p:nvCxnSpPr>
        <p:spPr>
          <a:xfrm flipH="1">
            <a:off x="5799037" y="4829023"/>
            <a:ext cx="2227363" cy="738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1ED53D3-A964-49C7-BB6B-0837BF70BE39}"/>
              </a:ext>
            </a:extLst>
          </p:cNvPr>
          <p:cNvCxnSpPr>
            <a:cxnSpLocks/>
            <a:endCxn id="34" idx="0"/>
          </p:cNvCxnSpPr>
          <p:nvPr/>
        </p:nvCxnSpPr>
        <p:spPr>
          <a:xfrm>
            <a:off x="8037513" y="4829023"/>
            <a:ext cx="1922797" cy="731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02440"/>
      </p:ext>
    </p:extLst>
  </p:cSld>
  <p:clrMapOvr>
    <a:masterClrMapping/>
  </p:clrMapOvr>
  <p:transition>
    <p:fade/>
  </p:transition>
</p:sld>
</file>

<file path=ppt/theme/theme1.xml><?xml version="1.0" encoding="utf-8"?>
<a:theme xmlns:a="http://schemas.openxmlformats.org/drawingml/2006/main" name="Metro Template Light 16x9">
  <a:themeElements>
    <a:clrScheme name="Metro PlanB.">
      <a:dk1>
        <a:srgbClr val="000000"/>
      </a:dk1>
      <a:lt1>
        <a:srgbClr val="FFFFFF"/>
      </a:lt1>
      <a:dk2>
        <a:srgbClr val="3F3F3F"/>
      </a:dk2>
      <a:lt2>
        <a:srgbClr val="F2F2F2"/>
      </a:lt2>
      <a:accent1>
        <a:srgbClr val="EE7D11"/>
      </a:accent1>
      <a:accent2>
        <a:srgbClr val="4A6812"/>
      </a:accent2>
      <a:accent3>
        <a:srgbClr val="AE2018"/>
      </a:accent3>
      <a:accent4>
        <a:srgbClr val="4B575F"/>
      </a:accent4>
      <a:accent5>
        <a:srgbClr val="848587"/>
      </a:accent5>
      <a:accent6>
        <a:srgbClr val="8FB616"/>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etro PlanB.">
      <a:dk1>
        <a:srgbClr val="000000"/>
      </a:dk1>
      <a:lt1>
        <a:srgbClr val="FFFFFF"/>
      </a:lt1>
      <a:dk2>
        <a:srgbClr val="3F3F3F"/>
      </a:dk2>
      <a:lt2>
        <a:srgbClr val="F2F2F2"/>
      </a:lt2>
      <a:accent1>
        <a:srgbClr val="E85811"/>
      </a:accent1>
      <a:accent2>
        <a:srgbClr val="4A6812"/>
      </a:accent2>
      <a:accent3>
        <a:srgbClr val="AE2018"/>
      </a:accent3>
      <a:accent4>
        <a:srgbClr val="4B575F"/>
      </a:accent4>
      <a:accent5>
        <a:srgbClr val="A5A5A5"/>
      </a:accent5>
      <a:accent6>
        <a:srgbClr val="8CC600"/>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TaxKeywordTaxHTField xmlns="0052f58d-3397-4590-853a-33e81942947a">
      <Terms xmlns="http://schemas.microsoft.com/office/infopath/2007/PartnerControls">
        <TermInfo xmlns="http://schemas.microsoft.com/office/infopath/2007/PartnerControls">
          <TermName xmlns="http://schemas.microsoft.com/office/infopath/2007/PartnerControls">PlanB. Firmenpräsentation Übersicht</TermName>
          <TermId xmlns="http://schemas.microsoft.com/office/infopath/2007/PartnerControls">d4be4bee-6bbd-480e-8e0a-456c3f02f8a6</TermId>
        </TermInfo>
      </Terms>
    </TaxKeywordTaxHTField>
    <Ratings xmlns="http://schemas.microsoft.com/sharepoint/v3">5,</Ratings>
    <LikedBy xmlns="http://schemas.microsoft.com/sharepoint/v3">
      <UserInfo>
        <DisplayName/>
        <AccountId xsi:nil="true"/>
        <AccountType/>
      </UserInfo>
    </LikedBy>
    <PublishingExpirationDate xmlns="http://schemas.microsoft.com/sharepoint/v3" xsi:nil="true"/>
    <PublishingStartDate xmlns="http://schemas.microsoft.com/sharepoint/v3" xsi:nil="true"/>
    <e1a5b98cdd71426dacb6e478c7a5882f xmlns="0052f58d-3397-4590-853a-33e81942947a">
      <Terms xmlns="http://schemas.microsoft.com/office/infopath/2007/PartnerControls"/>
    </e1a5b98cdd71426dacb6e478c7a5882f>
    <TaxCatchAll xmlns="0052f58d-3397-4590-853a-33e81942947a">
      <Value>358</Value>
    </TaxCatchAll>
    <RatedBy xmlns="http://schemas.microsoft.com/sharepoint/v3">
      <UserInfo>
        <DisplayName>i:0#.w|plan-b\tobiass</DisplayName>
        <AccountId>1</AccountId>
        <AccountType/>
      </UserInfo>
    </RatedBy>
    <_dlc_DocId xmlns="0052f58d-3397-4590-853a-33e81942947a">QYCZH3WWHVYM-61-206</_dlc_DocId>
    <_dlc_DocIdUrl xmlns="0052f58d-3397-4590-853a-33e81942947a">
      <Url>https://portal.plan-b.int/too/_layouts/15/DocIdRedir.aspx?ID=QYCZH3WWHVYM-61-206</Url>
      <Description>QYCZH3WWHVYM-61-206</Description>
    </_dlc_DocIdUrl>
    <RatingCount xmlns="http://schemas.microsoft.com/sharepoint/v3">1</RatingCount>
    <AverageRating xmlns="http://schemas.microsoft.com/sharepoint/v3">5</AverageRating>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5DCB348E7BEC564F9C017208C1F8DA81" ma:contentTypeVersion="22" ma:contentTypeDescription="Create a new document." ma:contentTypeScope="" ma:versionID="4f6afc56256d40d8f311f4042fcf03fc">
  <xsd:schema xmlns:xsd="http://www.w3.org/2001/XMLSchema" xmlns:xs="http://www.w3.org/2001/XMLSchema" xmlns:p="http://schemas.microsoft.com/office/2006/metadata/properties" xmlns:ns1="http://schemas.microsoft.com/sharepoint/v3" xmlns:ns2="0052f58d-3397-4590-853a-33e81942947a" targetNamespace="http://schemas.microsoft.com/office/2006/metadata/properties" ma:root="true" ma:fieldsID="9b077b97360b62b0930e39d436f377ab" ns1:_="" ns2:_="">
    <xsd:import namespace="http://schemas.microsoft.com/sharepoint/v3"/>
    <xsd:import namespace="0052f58d-3397-4590-853a-33e81942947a"/>
    <xsd:element name="properties">
      <xsd:complexType>
        <xsd:sequence>
          <xsd:element name="documentManagement">
            <xsd:complexType>
              <xsd:all>
                <xsd:element ref="ns1:PublishingStartDate" minOccurs="0"/>
                <xsd:element ref="ns1:PublishingExpirationDate" minOccurs="0"/>
                <xsd:element ref="ns2:TaxCatchAll" minOccurs="0"/>
                <xsd:element ref="ns2:e1a5b98cdd71426dacb6e478c7a5882f" minOccurs="0"/>
                <xsd:element ref="ns1:AverageRating" minOccurs="0"/>
                <xsd:element ref="ns1:RatingCount" minOccurs="0"/>
                <xsd:element ref="ns2:TaxKeywordTaxHTField" minOccurs="0"/>
                <xsd:element ref="ns2:_dlc_DocId" minOccurs="0"/>
                <xsd:element ref="ns2:_dlc_DocIdUrl" minOccurs="0"/>
                <xsd:element ref="ns2:_dlc_DocIdPersistId"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RatedBy" ma:index="21"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2" nillable="true" ma:displayName="User ratings" ma:description="User ratings for the item" ma:hidden="true" ma:internalName="Ratings">
      <xsd:simpleType>
        <xsd:restriction base="dms:Note"/>
      </xsd:simpleType>
    </xsd:element>
    <xsd:element name="LikesCount" ma:index="23" nillable="true" ma:displayName="Number of Likes" ma:internalName="LikesCount">
      <xsd:simpleType>
        <xsd:restriction base="dms:Unknown"/>
      </xsd:simpleType>
    </xsd:element>
    <xsd:element name="LikedBy" ma:index="24"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52f58d-3397-4590-853a-33e81942947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d6c3c69-8bef-4ad5-a6c3-489f283129ef}" ma:internalName="TaxCatchAll" ma:showField="CatchAllData" ma:web="0052f58d-3397-4590-853a-33e81942947a">
      <xsd:complexType>
        <xsd:complexContent>
          <xsd:extension base="dms:MultiChoiceLookup">
            <xsd:sequence>
              <xsd:element name="Value" type="dms:Lookup" maxOccurs="unbounded" minOccurs="0" nillable="true"/>
            </xsd:sequence>
          </xsd:extension>
        </xsd:complexContent>
      </xsd:complexType>
    </xsd:element>
    <xsd:element name="e1a5b98cdd71426dacb6e478c7a5882f" ma:index="12" nillable="true" ma:taxonomy="true" ma:internalName="e1a5b98cdd71426dacb6e478c7a5882f" ma:taxonomyFieldName="Wiki_x0020_Page_x0020_Categories" ma:displayName="Wiki Categories" ma:readOnly="false" ma:default="" ma:fieldId="{e1a5b98c-dd71-426d-acb6-e478c7a5882f}" ma:taxonomyMulti="true" ma:sspId="79a36934-feef-4d24-bb76-e1b03808d24e" ma:termSetId="4ce2eca1-d3a6-4feb-a425-e97ae830ba0f" ma:anchorId="00000000-0000-0000-0000-000000000000" ma:open="true" ma:isKeyword="false">
      <xsd:complexType>
        <xsd:sequence>
          <xsd:element ref="pc:Terms" minOccurs="0" maxOccurs="1"/>
        </xsd:sequence>
      </xsd:complexType>
    </xsd:element>
    <xsd:element name="TaxKeywordTaxHTField" ma:index="16" nillable="true" ma:taxonomy="true" ma:internalName="TaxKeywordTaxHTField" ma:taxonomyFieldName="TaxKeyword" ma:displayName="Enterprise Keywords" ma:fieldId="{23f27201-bee3-471e-b2e7-b64fd8b7ca38}" ma:taxonomyMulti="true" ma:sspId="79a36934-feef-4d24-bb76-e1b03808d24e" ma:termSetId="00000000-0000-0000-0000-000000000000" ma:anchorId="00000000-0000-0000-0000-000000000000" ma:open="true" ma:isKeyword="true">
      <xsd:complexType>
        <xsd:sequence>
          <xsd:element ref="pc:Terms" minOccurs="0" maxOccurs="1"/>
        </xsd:sequence>
      </xsd:complexType>
    </xsd:element>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0"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910A61-6444-4A28-8C47-0AAD9C8CF82A}">
  <ds:schemaRefs>
    <ds:schemaRef ds:uri="http://schemas.microsoft.com/office/2006/metadata/properties"/>
    <ds:schemaRef ds:uri="http://schemas.microsoft.com/office/infopath/2007/PartnerControls"/>
    <ds:schemaRef ds:uri="http://schemas.microsoft.com/sharepoint/v3"/>
    <ds:schemaRef ds:uri="0052f58d-3397-4590-853a-33e81942947a"/>
  </ds:schemaRefs>
</ds:datastoreItem>
</file>

<file path=customXml/itemProps2.xml><?xml version="1.0" encoding="utf-8"?>
<ds:datastoreItem xmlns:ds="http://schemas.openxmlformats.org/officeDocument/2006/customXml" ds:itemID="{5525781C-E18D-416D-8CAE-087B90623120}">
  <ds:schemaRefs>
    <ds:schemaRef ds:uri="http://schemas.microsoft.com/sharepoint/v3/contenttype/forms"/>
  </ds:schemaRefs>
</ds:datastoreItem>
</file>

<file path=customXml/itemProps3.xml><?xml version="1.0" encoding="utf-8"?>
<ds:datastoreItem xmlns:ds="http://schemas.openxmlformats.org/officeDocument/2006/customXml" ds:itemID="{830AE061-6E3B-4FB1-AFB8-205CB261A958}">
  <ds:schemaRefs>
    <ds:schemaRef ds:uri="http://schemas.microsoft.com/sharepoint/events"/>
  </ds:schemaRefs>
</ds:datastoreItem>
</file>

<file path=customXml/itemProps4.xml><?xml version="1.0" encoding="utf-8"?>
<ds:datastoreItem xmlns:ds="http://schemas.openxmlformats.org/officeDocument/2006/customXml" ds:itemID="{F296E4B9-5B1B-4A42-BEE4-46E139F54D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52f58d-3397-4590-853a-33e819429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0</TotalTime>
  <Words>260</Words>
  <Application>Microsoft Office PowerPoint</Application>
  <PresentationFormat>Custom</PresentationFormat>
  <Paragraphs>50</Paragraphs>
  <Slides>10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Segoe UI</vt:lpstr>
      <vt:lpstr>Segoe UI Light</vt:lpstr>
      <vt:lpstr>Metro Template Light 16x9</vt:lpstr>
      <vt:lpstr>Metro Template Colored Titles Segoe UI 16x9</vt:lpstr>
      <vt:lpstr>PowerPoint Presentation</vt:lpstr>
      <vt:lpstr>Dependency Injection (DI)</vt:lpstr>
      <vt:lpstr>Dependency Injection (DI)</vt:lpstr>
      <vt:lpstr>Dependency Injection (DI)</vt:lpstr>
      <vt:lpstr>Dependency Injection (DI)</vt:lpstr>
      <vt:lpstr>DI in SPFx</vt:lpstr>
      <vt:lpstr>DI in SPFx : Basic Demo</vt:lpstr>
      <vt:lpstr>DI in SPFx : Tasks Demo</vt:lpstr>
      <vt:lpstr>DI in SPFx : Tasks Demo</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2015</dc:title>
  <dc:subject>PlanB. Firmenpräsentation</dc:subject>
  <dc:creator/>
  <cp:keywords>PlanB. Firmenpräsentation Übersicht</cp:keywords>
  <dc:description>PlanB. Firmenpräsentation ab 2015 zur Verwendung.</dc:description>
  <cp:lastModifiedBy/>
  <cp:revision>8</cp:revision>
  <dcterms:created xsi:type="dcterms:W3CDTF">2012-12-10T06:57:09Z</dcterms:created>
  <dcterms:modified xsi:type="dcterms:W3CDTF">2019-12-02T16:06:52Z</dcterms:modified>
  <cp:contentStatus>Freigegeben</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0x0101005DCB348E7BEC564F9C017208C1F8DA81</vt:lpwstr>
  </property>
  <property fmtid="{D5CDD505-2E9C-101B-9397-08002B2CF9AE}" pid="3" name="IsMyDocuments">
    <vt:bool>true</vt:bool>
  </property>
  <property fmtid="{D5CDD505-2E9C-101B-9397-08002B2CF9AE}" pid="4" name="TaxKeyword">
    <vt:lpwstr>358;#PlanB. Firmenpräsentation Übersicht|d4be4bee-6bbd-480e-8e0a-456c3f02f8a6</vt:lpwstr>
  </property>
  <property fmtid="{D5CDD505-2E9C-101B-9397-08002B2CF9AE}" pid="5" name="Wiki Page Categories">
    <vt:lpwstr/>
  </property>
  <property fmtid="{D5CDD505-2E9C-101B-9397-08002B2CF9AE}" pid="6" name="Wiki_x0020_Page_x0020_Categories">
    <vt:lpwstr/>
  </property>
  <property fmtid="{D5CDD505-2E9C-101B-9397-08002B2CF9AE}" pid="7" name="_dlc_DocIdItemGuid">
    <vt:lpwstr>1656179c-0116-4afe-9639-60cde05e4aa8</vt:lpwstr>
  </property>
</Properties>
</file>