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4"/>
  </p:sldMasterIdLst>
  <p:notesMasterIdLst>
    <p:notesMasterId r:id="rId45"/>
  </p:notesMasterIdLst>
  <p:sldIdLst>
    <p:sldId id="329" r:id="rId5"/>
    <p:sldId id="392" r:id="rId6"/>
    <p:sldId id="400" r:id="rId7"/>
    <p:sldId id="441" r:id="rId8"/>
    <p:sldId id="442" r:id="rId9"/>
    <p:sldId id="426" r:id="rId10"/>
    <p:sldId id="443" r:id="rId11"/>
    <p:sldId id="444" r:id="rId12"/>
    <p:sldId id="427" r:id="rId13"/>
    <p:sldId id="428" r:id="rId14"/>
    <p:sldId id="446" r:id="rId15"/>
    <p:sldId id="448" r:id="rId16"/>
    <p:sldId id="449" r:id="rId17"/>
    <p:sldId id="489" r:id="rId18"/>
    <p:sldId id="484" r:id="rId19"/>
    <p:sldId id="487" r:id="rId20"/>
    <p:sldId id="486" r:id="rId21"/>
    <p:sldId id="485" r:id="rId22"/>
    <p:sldId id="488" r:id="rId23"/>
    <p:sldId id="407" r:id="rId24"/>
    <p:sldId id="478" r:id="rId25"/>
    <p:sldId id="494" r:id="rId26"/>
    <p:sldId id="479" r:id="rId27"/>
    <p:sldId id="482" r:id="rId28"/>
    <p:sldId id="481" r:id="rId29"/>
    <p:sldId id="474" r:id="rId30"/>
    <p:sldId id="510" r:id="rId31"/>
    <p:sldId id="512" r:id="rId32"/>
    <p:sldId id="511" r:id="rId33"/>
    <p:sldId id="509" r:id="rId34"/>
    <p:sldId id="508" r:id="rId35"/>
    <p:sldId id="475" r:id="rId36"/>
    <p:sldId id="513" r:id="rId37"/>
    <p:sldId id="490" r:id="rId38"/>
    <p:sldId id="491" r:id="rId39"/>
    <p:sldId id="495" r:id="rId40"/>
    <p:sldId id="514" r:id="rId41"/>
    <p:sldId id="452" r:id="rId42"/>
    <p:sldId id="492" r:id="rId43"/>
    <p:sldId id="493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5D4C"/>
    <a:srgbClr val="FFEDEB"/>
    <a:srgbClr val="FFE1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CF8289-CCA1-4C54-83B3-5C525BB3AEC7}" v="35" dt="2022-11-02T01:07:59.8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2" autoAdjust="0"/>
    <p:restoredTop sz="96529" autoAdjust="0"/>
  </p:normalViewPr>
  <p:slideViewPr>
    <p:cSldViewPr snapToGrid="0">
      <p:cViewPr varScale="1">
        <p:scale>
          <a:sx n="117" d="100"/>
          <a:sy n="117" d="100"/>
        </p:scale>
        <p:origin x="8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찬민[ 교수 / 미래모빌리티학과 ]" userId="a8109e9f-f676-48c9-a390-5a830cb3b7a8" providerId="ADAL" clId="{3CCF8289-CCA1-4C54-83B3-5C525BB3AEC7}"/>
    <pc:docChg chg="undo custSel addSld delSld modSld">
      <pc:chgData name="박찬민[ 교수 / 미래모빌리티학과 ]" userId="a8109e9f-f676-48c9-a390-5a830cb3b7a8" providerId="ADAL" clId="{3CCF8289-CCA1-4C54-83B3-5C525BB3AEC7}" dt="2022-11-02T01:08:19.517" v="345" actId="207"/>
      <pc:docMkLst>
        <pc:docMk/>
      </pc:docMkLst>
      <pc:sldChg chg="add del">
        <pc:chgData name="박찬민[ 교수 / 미래모빌리티학과 ]" userId="a8109e9f-f676-48c9-a390-5a830cb3b7a8" providerId="ADAL" clId="{3CCF8289-CCA1-4C54-83B3-5C525BB3AEC7}" dt="2022-11-02T01:00:29.969" v="33" actId="47"/>
        <pc:sldMkLst>
          <pc:docMk/>
          <pc:sldMk cId="3530729359" sldId="334"/>
        </pc:sldMkLst>
      </pc:sldChg>
      <pc:sldChg chg="add del">
        <pc:chgData name="박찬민[ 교수 / 미래모빌리티학과 ]" userId="a8109e9f-f676-48c9-a390-5a830cb3b7a8" providerId="ADAL" clId="{3CCF8289-CCA1-4C54-83B3-5C525BB3AEC7}" dt="2022-11-02T01:03:42.157" v="75" actId="47"/>
        <pc:sldMkLst>
          <pc:docMk/>
          <pc:sldMk cId="3556886524" sldId="362"/>
        </pc:sldMkLst>
      </pc:sldChg>
      <pc:sldChg chg="modSp mod">
        <pc:chgData name="박찬민[ 교수 / 미래모빌리티학과 ]" userId="a8109e9f-f676-48c9-a390-5a830cb3b7a8" providerId="ADAL" clId="{3CCF8289-CCA1-4C54-83B3-5C525BB3AEC7}" dt="2022-11-02T00:31:16.051" v="10" actId="207"/>
        <pc:sldMkLst>
          <pc:docMk/>
          <pc:sldMk cId="3133562516" sldId="392"/>
        </pc:sldMkLst>
        <pc:spChg chg="mod">
          <ac:chgData name="박찬민[ 교수 / 미래모빌리티학과 ]" userId="a8109e9f-f676-48c9-a390-5a830cb3b7a8" providerId="ADAL" clId="{3CCF8289-CCA1-4C54-83B3-5C525BB3AEC7}" dt="2022-11-02T00:31:16.051" v="10" actId="207"/>
          <ac:spMkLst>
            <pc:docMk/>
            <pc:sldMk cId="3133562516" sldId="392"/>
            <ac:spMk id="2" creationId="{963D56EC-365D-4BD0-A402-DAAE4BF36024}"/>
          </ac:spMkLst>
        </pc:spChg>
      </pc:sldChg>
      <pc:sldChg chg="modSp mod">
        <pc:chgData name="박찬민[ 교수 / 미래모빌리티학과 ]" userId="a8109e9f-f676-48c9-a390-5a830cb3b7a8" providerId="ADAL" clId="{3CCF8289-CCA1-4C54-83B3-5C525BB3AEC7}" dt="2022-11-02T00:59:27.979" v="31" actId="6549"/>
        <pc:sldMkLst>
          <pc:docMk/>
          <pc:sldMk cId="4006721258" sldId="407"/>
        </pc:sldMkLst>
        <pc:spChg chg="mod">
          <ac:chgData name="박찬민[ 교수 / 미래모빌리티학과 ]" userId="a8109e9f-f676-48c9-a390-5a830cb3b7a8" providerId="ADAL" clId="{3CCF8289-CCA1-4C54-83B3-5C525BB3AEC7}" dt="2022-11-02T00:59:27.979" v="31" actId="6549"/>
          <ac:spMkLst>
            <pc:docMk/>
            <pc:sldMk cId="4006721258" sldId="407"/>
            <ac:spMk id="2" creationId="{963D56EC-365D-4BD0-A402-DAAE4BF36024}"/>
          </ac:spMkLst>
        </pc:spChg>
      </pc:sldChg>
      <pc:sldChg chg="modSp mod">
        <pc:chgData name="박찬민[ 교수 / 미래모빌리티학과 ]" userId="a8109e9f-f676-48c9-a390-5a830cb3b7a8" providerId="ADAL" clId="{3CCF8289-CCA1-4C54-83B3-5C525BB3AEC7}" dt="2022-11-02T00:32:45.110" v="12" actId="207"/>
        <pc:sldMkLst>
          <pc:docMk/>
          <pc:sldMk cId="3673726477" sldId="428"/>
        </pc:sldMkLst>
        <pc:spChg chg="mod">
          <ac:chgData name="박찬민[ 교수 / 미래모빌리티학과 ]" userId="a8109e9f-f676-48c9-a390-5a830cb3b7a8" providerId="ADAL" clId="{3CCF8289-CCA1-4C54-83B3-5C525BB3AEC7}" dt="2022-11-02T00:32:45.110" v="12" actId="207"/>
          <ac:spMkLst>
            <pc:docMk/>
            <pc:sldMk cId="3673726477" sldId="428"/>
            <ac:spMk id="2" creationId="{963D56EC-365D-4BD0-A402-DAAE4BF36024}"/>
          </ac:spMkLst>
        </pc:spChg>
      </pc:sldChg>
      <pc:sldChg chg="modSp mod">
        <pc:chgData name="박찬민[ 교수 / 미래모빌리티학과 ]" userId="a8109e9f-f676-48c9-a390-5a830cb3b7a8" providerId="ADAL" clId="{3CCF8289-CCA1-4C54-83B3-5C525BB3AEC7}" dt="2022-11-02T00:33:23.286" v="13" actId="207"/>
        <pc:sldMkLst>
          <pc:docMk/>
          <pc:sldMk cId="900742418" sldId="448"/>
        </pc:sldMkLst>
        <pc:spChg chg="mod">
          <ac:chgData name="박찬민[ 교수 / 미래모빌리티학과 ]" userId="a8109e9f-f676-48c9-a390-5a830cb3b7a8" providerId="ADAL" clId="{3CCF8289-CCA1-4C54-83B3-5C525BB3AEC7}" dt="2022-11-02T00:33:23.286" v="13" actId="207"/>
          <ac:spMkLst>
            <pc:docMk/>
            <pc:sldMk cId="900742418" sldId="448"/>
            <ac:spMk id="2" creationId="{963D56EC-365D-4BD0-A402-DAAE4BF36024}"/>
          </ac:spMkLst>
        </pc:spChg>
      </pc:sldChg>
      <pc:sldChg chg="modSp mod">
        <pc:chgData name="박찬민[ 교수 / 미래모빌리티학과 ]" userId="a8109e9f-f676-48c9-a390-5a830cb3b7a8" providerId="ADAL" clId="{3CCF8289-CCA1-4C54-83B3-5C525BB3AEC7}" dt="2022-11-02T00:33:55.557" v="14" actId="207"/>
        <pc:sldMkLst>
          <pc:docMk/>
          <pc:sldMk cId="2457223120" sldId="449"/>
        </pc:sldMkLst>
        <pc:spChg chg="mod">
          <ac:chgData name="박찬민[ 교수 / 미래모빌리티학과 ]" userId="a8109e9f-f676-48c9-a390-5a830cb3b7a8" providerId="ADAL" clId="{3CCF8289-CCA1-4C54-83B3-5C525BB3AEC7}" dt="2022-11-02T00:33:55.557" v="14" actId="207"/>
          <ac:spMkLst>
            <pc:docMk/>
            <pc:sldMk cId="2457223120" sldId="449"/>
            <ac:spMk id="2" creationId="{963D56EC-365D-4BD0-A402-DAAE4BF36024}"/>
          </ac:spMkLst>
        </pc:spChg>
      </pc:sldChg>
      <pc:sldChg chg="modSp add mod">
        <pc:chgData name="박찬민[ 교수 / 미래모빌리티학과 ]" userId="a8109e9f-f676-48c9-a390-5a830cb3b7a8" providerId="ADAL" clId="{3CCF8289-CCA1-4C54-83B3-5C525BB3AEC7}" dt="2022-11-02T01:02:52.399" v="72"/>
        <pc:sldMkLst>
          <pc:docMk/>
          <pc:sldMk cId="4022712502" sldId="452"/>
        </pc:sldMkLst>
        <pc:spChg chg="mod">
          <ac:chgData name="박찬민[ 교수 / 미래모빌리티학과 ]" userId="a8109e9f-f676-48c9-a390-5a830cb3b7a8" providerId="ADAL" clId="{3CCF8289-CCA1-4C54-83B3-5C525BB3AEC7}" dt="2022-11-02T01:02:52.399" v="72"/>
          <ac:spMkLst>
            <pc:docMk/>
            <pc:sldMk cId="4022712502" sldId="452"/>
            <ac:spMk id="2" creationId="{43E89D81-0E22-4BF8-BBD2-D6633A1B79EB}"/>
          </ac:spMkLst>
        </pc:spChg>
      </pc:sldChg>
      <pc:sldChg chg="modSp add mod modClrScheme chgLayout">
        <pc:chgData name="박찬민[ 교수 / 미래모빌리티학과 ]" userId="a8109e9f-f676-48c9-a390-5a830cb3b7a8" providerId="ADAL" clId="{3CCF8289-CCA1-4C54-83B3-5C525BB3AEC7}" dt="2022-11-02T01:01:56.827" v="59" actId="1036"/>
        <pc:sldMkLst>
          <pc:docMk/>
          <pc:sldMk cId="3160649654" sldId="474"/>
        </pc:sldMkLst>
        <pc:spChg chg="mod ord">
          <ac:chgData name="박찬민[ 교수 / 미래모빌리티학과 ]" userId="a8109e9f-f676-48c9-a390-5a830cb3b7a8" providerId="ADAL" clId="{3CCF8289-CCA1-4C54-83B3-5C525BB3AEC7}" dt="2022-11-02T01:01:38.772" v="37" actId="700"/>
          <ac:spMkLst>
            <pc:docMk/>
            <pc:sldMk cId="3160649654" sldId="474"/>
            <ac:spMk id="2" creationId="{963D56EC-365D-4BD0-A402-DAAE4BF36024}"/>
          </ac:spMkLst>
        </pc:spChg>
        <pc:spChg chg="mod ord">
          <ac:chgData name="박찬민[ 교수 / 미래모빌리티학과 ]" userId="a8109e9f-f676-48c9-a390-5a830cb3b7a8" providerId="ADAL" clId="{3CCF8289-CCA1-4C54-83B3-5C525BB3AEC7}" dt="2022-11-02T01:01:50.598" v="38"/>
          <ac:spMkLst>
            <pc:docMk/>
            <pc:sldMk cId="3160649654" sldId="474"/>
            <ac:spMk id="3" creationId="{9062293A-A1A5-4A5C-810E-D43CC87BD26E}"/>
          </ac:spMkLst>
        </pc:spChg>
        <pc:grpChg chg="mod">
          <ac:chgData name="박찬민[ 교수 / 미래모빌리티학과 ]" userId="a8109e9f-f676-48c9-a390-5a830cb3b7a8" providerId="ADAL" clId="{3CCF8289-CCA1-4C54-83B3-5C525BB3AEC7}" dt="2022-11-02T01:01:56.827" v="59" actId="1036"/>
          <ac:grpSpMkLst>
            <pc:docMk/>
            <pc:sldMk cId="3160649654" sldId="474"/>
            <ac:grpSpMk id="45" creationId="{119EF5F0-2DEB-436B-9893-88DE78660374}"/>
          </ac:grpSpMkLst>
        </pc:grpChg>
        <pc:picChg chg="mod">
          <ac:chgData name="박찬민[ 교수 / 미래모빌리티학과 ]" userId="a8109e9f-f676-48c9-a390-5a830cb3b7a8" providerId="ADAL" clId="{3CCF8289-CCA1-4C54-83B3-5C525BB3AEC7}" dt="2022-11-02T01:01:56.827" v="59" actId="1036"/>
          <ac:picMkLst>
            <pc:docMk/>
            <pc:sldMk cId="3160649654" sldId="474"/>
            <ac:picMk id="46" creationId="{51505F20-DFD5-40F3-B55D-832A2B3B2FDD}"/>
          </ac:picMkLst>
        </pc:picChg>
        <pc:picChg chg="mod">
          <ac:chgData name="박찬민[ 교수 / 미래모빌리티학과 ]" userId="a8109e9f-f676-48c9-a390-5a830cb3b7a8" providerId="ADAL" clId="{3CCF8289-CCA1-4C54-83B3-5C525BB3AEC7}" dt="2022-11-02T01:01:56.827" v="59" actId="1036"/>
          <ac:picMkLst>
            <pc:docMk/>
            <pc:sldMk cId="3160649654" sldId="474"/>
            <ac:picMk id="47" creationId="{E96FC463-5437-42FD-93D4-A5275633254A}"/>
          </ac:picMkLst>
        </pc:picChg>
      </pc:sldChg>
      <pc:sldChg chg="addSp modSp add mod">
        <pc:chgData name="박찬민[ 교수 / 미래모빌리티학과 ]" userId="a8109e9f-f676-48c9-a390-5a830cb3b7a8" providerId="ADAL" clId="{3CCF8289-CCA1-4C54-83B3-5C525BB3AEC7}" dt="2022-11-02T01:08:19.517" v="345" actId="207"/>
        <pc:sldMkLst>
          <pc:docMk/>
          <pc:sldMk cId="336432203" sldId="475"/>
        </pc:sldMkLst>
        <pc:spChg chg="mod">
          <ac:chgData name="박찬민[ 교수 / 미래모빌리티학과 ]" userId="a8109e9f-f676-48c9-a390-5a830cb3b7a8" providerId="ADAL" clId="{3CCF8289-CCA1-4C54-83B3-5C525BB3AEC7}" dt="2022-11-02T01:02:25.963" v="66"/>
          <ac:spMkLst>
            <pc:docMk/>
            <pc:sldMk cId="336432203" sldId="475"/>
            <ac:spMk id="3" creationId="{9062293A-A1A5-4A5C-810E-D43CC87BD26E}"/>
          </ac:spMkLst>
        </pc:spChg>
        <pc:spChg chg="mod">
          <ac:chgData name="박찬민[ 교수 / 미래모빌리티학과 ]" userId="a8109e9f-f676-48c9-a390-5a830cb3b7a8" providerId="ADAL" clId="{3CCF8289-CCA1-4C54-83B3-5C525BB3AEC7}" dt="2022-11-02T01:07:59.847" v="306"/>
          <ac:spMkLst>
            <pc:docMk/>
            <pc:sldMk cId="336432203" sldId="475"/>
            <ac:spMk id="6" creationId="{8A8DE31B-2A34-B645-AC50-B0487C9ACAA9}"/>
          </ac:spMkLst>
        </pc:spChg>
        <pc:spChg chg="mod">
          <ac:chgData name="박찬민[ 교수 / 미래모빌리티학과 ]" userId="a8109e9f-f676-48c9-a390-5a830cb3b7a8" providerId="ADAL" clId="{3CCF8289-CCA1-4C54-83B3-5C525BB3AEC7}" dt="2022-11-02T01:08:19.517" v="345" actId="207"/>
          <ac:spMkLst>
            <pc:docMk/>
            <pc:sldMk cId="336432203" sldId="475"/>
            <ac:spMk id="8" creationId="{248999A1-FA4D-65B2-C9DA-D41107EA0FEC}"/>
          </ac:spMkLst>
        </pc:spChg>
        <pc:grpChg chg="add mod">
          <ac:chgData name="박찬민[ 교수 / 미래모빌리티학과 ]" userId="a8109e9f-f676-48c9-a390-5a830cb3b7a8" providerId="ADAL" clId="{3CCF8289-CCA1-4C54-83B3-5C525BB3AEC7}" dt="2022-11-02T01:08:04.327" v="343" actId="1035"/>
          <ac:grpSpMkLst>
            <pc:docMk/>
            <pc:sldMk cId="336432203" sldId="475"/>
            <ac:grpSpMk id="5" creationId="{4E42D839-F624-5360-EFE3-E97D6DEACEA0}"/>
          </ac:grpSpMkLst>
        </pc:grpChg>
        <pc:graphicFrameChg chg="modGraphic">
          <ac:chgData name="박찬민[ 교수 / 미래모빌리티학과 ]" userId="a8109e9f-f676-48c9-a390-5a830cb3b7a8" providerId="ADAL" clId="{3CCF8289-CCA1-4C54-83B3-5C525BB3AEC7}" dt="2022-11-02T01:05:12.569" v="107" actId="20577"/>
          <ac:graphicFrameMkLst>
            <pc:docMk/>
            <pc:sldMk cId="336432203" sldId="475"/>
            <ac:graphicFrameMk id="7" creationId="{98A2B1AE-E404-427E-9120-D7EEB039848C}"/>
          </ac:graphicFrameMkLst>
        </pc:graphicFrameChg>
      </pc:sldChg>
      <pc:sldChg chg="modSp add mod">
        <pc:chgData name="박찬민[ 교수 / 미래모빌리티학과 ]" userId="a8109e9f-f676-48c9-a390-5a830cb3b7a8" providerId="ADAL" clId="{3CCF8289-CCA1-4C54-83B3-5C525BB3AEC7}" dt="2022-11-02T01:02:32.149" v="68"/>
        <pc:sldMkLst>
          <pc:docMk/>
          <pc:sldMk cId="3664884158" sldId="490"/>
        </pc:sldMkLst>
        <pc:spChg chg="mod">
          <ac:chgData name="박찬민[ 교수 / 미래모빌리티학과 ]" userId="a8109e9f-f676-48c9-a390-5a830cb3b7a8" providerId="ADAL" clId="{3CCF8289-CCA1-4C54-83B3-5C525BB3AEC7}" dt="2022-11-02T01:02:32.149" v="68"/>
          <ac:spMkLst>
            <pc:docMk/>
            <pc:sldMk cId="3664884158" sldId="490"/>
            <ac:spMk id="3" creationId="{9062293A-A1A5-4A5C-810E-D43CC87BD26E}"/>
          </ac:spMkLst>
        </pc:spChg>
      </pc:sldChg>
      <pc:sldChg chg="modSp add mod">
        <pc:chgData name="박찬민[ 교수 / 미래모빌리티학과 ]" userId="a8109e9f-f676-48c9-a390-5a830cb3b7a8" providerId="ADAL" clId="{3CCF8289-CCA1-4C54-83B3-5C525BB3AEC7}" dt="2022-11-02T01:02:36.818" v="69"/>
        <pc:sldMkLst>
          <pc:docMk/>
          <pc:sldMk cId="2956007015" sldId="491"/>
        </pc:sldMkLst>
        <pc:spChg chg="mod">
          <ac:chgData name="박찬민[ 교수 / 미래모빌리티학과 ]" userId="a8109e9f-f676-48c9-a390-5a830cb3b7a8" providerId="ADAL" clId="{3CCF8289-CCA1-4C54-83B3-5C525BB3AEC7}" dt="2022-11-02T01:02:36.818" v="69"/>
          <ac:spMkLst>
            <pc:docMk/>
            <pc:sldMk cId="2956007015" sldId="491"/>
            <ac:spMk id="3" creationId="{9062293A-A1A5-4A5C-810E-D43CC87BD26E}"/>
          </ac:spMkLst>
        </pc:spChg>
      </pc:sldChg>
      <pc:sldChg chg="modSp add mod">
        <pc:chgData name="박찬민[ 교수 / 미래모빌리티학과 ]" userId="a8109e9f-f676-48c9-a390-5a830cb3b7a8" providerId="ADAL" clId="{3CCF8289-CCA1-4C54-83B3-5C525BB3AEC7}" dt="2022-11-02T01:02:56.817" v="73"/>
        <pc:sldMkLst>
          <pc:docMk/>
          <pc:sldMk cId="2790324743" sldId="492"/>
        </pc:sldMkLst>
        <pc:spChg chg="mod">
          <ac:chgData name="박찬민[ 교수 / 미래모빌리티학과 ]" userId="a8109e9f-f676-48c9-a390-5a830cb3b7a8" providerId="ADAL" clId="{3CCF8289-CCA1-4C54-83B3-5C525BB3AEC7}" dt="2022-11-02T01:02:56.817" v="73"/>
          <ac:spMkLst>
            <pc:docMk/>
            <pc:sldMk cId="2790324743" sldId="492"/>
            <ac:spMk id="3" creationId="{9062293A-A1A5-4A5C-810E-D43CC87BD26E}"/>
          </ac:spMkLst>
        </pc:spChg>
      </pc:sldChg>
      <pc:sldChg chg="modSp add mod">
        <pc:chgData name="박찬민[ 교수 / 미래모빌리티학과 ]" userId="a8109e9f-f676-48c9-a390-5a830cb3b7a8" providerId="ADAL" clId="{3CCF8289-CCA1-4C54-83B3-5C525BB3AEC7}" dt="2022-11-02T01:03:00.141" v="74"/>
        <pc:sldMkLst>
          <pc:docMk/>
          <pc:sldMk cId="333710709" sldId="493"/>
        </pc:sldMkLst>
        <pc:spChg chg="mod">
          <ac:chgData name="박찬민[ 교수 / 미래모빌리티학과 ]" userId="a8109e9f-f676-48c9-a390-5a830cb3b7a8" providerId="ADAL" clId="{3CCF8289-CCA1-4C54-83B3-5C525BB3AEC7}" dt="2022-11-02T01:03:00.141" v="74"/>
          <ac:spMkLst>
            <pc:docMk/>
            <pc:sldMk cId="333710709" sldId="493"/>
            <ac:spMk id="3" creationId="{9062293A-A1A5-4A5C-810E-D43CC87BD26E}"/>
          </ac:spMkLst>
        </pc:spChg>
      </pc:sldChg>
      <pc:sldChg chg="modSp add mod">
        <pc:chgData name="박찬민[ 교수 / 미래모빌리티학과 ]" userId="a8109e9f-f676-48c9-a390-5a830cb3b7a8" providerId="ADAL" clId="{3CCF8289-CCA1-4C54-83B3-5C525BB3AEC7}" dt="2022-11-02T01:02:40.706" v="70"/>
        <pc:sldMkLst>
          <pc:docMk/>
          <pc:sldMk cId="1355501579" sldId="495"/>
        </pc:sldMkLst>
        <pc:spChg chg="mod">
          <ac:chgData name="박찬민[ 교수 / 미래모빌리티학과 ]" userId="a8109e9f-f676-48c9-a390-5a830cb3b7a8" providerId="ADAL" clId="{3CCF8289-CCA1-4C54-83B3-5C525BB3AEC7}" dt="2022-11-02T01:02:40.706" v="70"/>
          <ac:spMkLst>
            <pc:docMk/>
            <pc:sldMk cId="1355501579" sldId="495"/>
            <ac:spMk id="3" creationId="{9062293A-A1A5-4A5C-810E-D43CC87BD26E}"/>
          </ac:spMkLst>
        </pc:spChg>
      </pc:sldChg>
      <pc:sldChg chg="add del">
        <pc:chgData name="박찬민[ 교수 / 미래모빌리티학과 ]" userId="a8109e9f-f676-48c9-a390-5a830cb3b7a8" providerId="ADAL" clId="{3CCF8289-CCA1-4C54-83B3-5C525BB3AEC7}" dt="2022-11-02T01:01:05.669" v="34" actId="47"/>
        <pc:sldMkLst>
          <pc:docMk/>
          <pc:sldMk cId="4269316412" sldId="496"/>
        </pc:sldMkLst>
      </pc:sldChg>
      <pc:sldChg chg="add del">
        <pc:chgData name="박찬민[ 교수 / 미래모빌리티학과 ]" userId="a8109e9f-f676-48c9-a390-5a830cb3b7a8" providerId="ADAL" clId="{3CCF8289-CCA1-4C54-83B3-5C525BB3AEC7}" dt="2022-11-02T01:03:42.157" v="75" actId="47"/>
        <pc:sldMkLst>
          <pc:docMk/>
          <pc:sldMk cId="3115777396" sldId="499"/>
        </pc:sldMkLst>
      </pc:sldChg>
      <pc:sldChg chg="add del">
        <pc:chgData name="박찬민[ 교수 / 미래모빌리티학과 ]" userId="a8109e9f-f676-48c9-a390-5a830cb3b7a8" providerId="ADAL" clId="{3CCF8289-CCA1-4C54-83B3-5C525BB3AEC7}" dt="2022-11-02T01:03:42.157" v="75" actId="47"/>
        <pc:sldMkLst>
          <pc:docMk/>
          <pc:sldMk cId="2424953602" sldId="500"/>
        </pc:sldMkLst>
      </pc:sldChg>
      <pc:sldChg chg="add del">
        <pc:chgData name="박찬민[ 교수 / 미래모빌리티학과 ]" userId="a8109e9f-f676-48c9-a390-5a830cb3b7a8" providerId="ADAL" clId="{3CCF8289-CCA1-4C54-83B3-5C525BB3AEC7}" dt="2022-11-02T01:03:42.157" v="75" actId="47"/>
        <pc:sldMkLst>
          <pc:docMk/>
          <pc:sldMk cId="3506991361" sldId="501"/>
        </pc:sldMkLst>
      </pc:sldChg>
      <pc:sldChg chg="add del">
        <pc:chgData name="박찬민[ 교수 / 미래모빌리티학과 ]" userId="a8109e9f-f676-48c9-a390-5a830cb3b7a8" providerId="ADAL" clId="{3CCF8289-CCA1-4C54-83B3-5C525BB3AEC7}" dt="2022-11-02T01:03:42.157" v="75" actId="47"/>
        <pc:sldMkLst>
          <pc:docMk/>
          <pc:sldMk cId="1734904895" sldId="502"/>
        </pc:sldMkLst>
      </pc:sldChg>
      <pc:sldChg chg="add del">
        <pc:chgData name="박찬민[ 교수 / 미래모빌리티학과 ]" userId="a8109e9f-f676-48c9-a390-5a830cb3b7a8" providerId="ADAL" clId="{3CCF8289-CCA1-4C54-83B3-5C525BB3AEC7}" dt="2022-11-02T01:03:42.157" v="75" actId="47"/>
        <pc:sldMkLst>
          <pc:docMk/>
          <pc:sldMk cId="1931658527" sldId="503"/>
        </pc:sldMkLst>
      </pc:sldChg>
      <pc:sldChg chg="add del">
        <pc:chgData name="박찬민[ 교수 / 미래모빌리티학과 ]" userId="a8109e9f-f676-48c9-a390-5a830cb3b7a8" providerId="ADAL" clId="{3CCF8289-CCA1-4C54-83B3-5C525BB3AEC7}" dt="2022-11-02T01:03:42.157" v="75" actId="47"/>
        <pc:sldMkLst>
          <pc:docMk/>
          <pc:sldMk cId="3802828009" sldId="504"/>
        </pc:sldMkLst>
      </pc:sldChg>
      <pc:sldChg chg="add del">
        <pc:chgData name="박찬민[ 교수 / 미래모빌리티학과 ]" userId="a8109e9f-f676-48c9-a390-5a830cb3b7a8" providerId="ADAL" clId="{3CCF8289-CCA1-4C54-83B3-5C525BB3AEC7}" dt="2022-11-02T01:03:42.157" v="75" actId="47"/>
        <pc:sldMkLst>
          <pc:docMk/>
          <pc:sldMk cId="1991100985" sldId="505"/>
        </pc:sldMkLst>
      </pc:sldChg>
      <pc:sldChg chg="add del">
        <pc:chgData name="박찬민[ 교수 / 미래모빌리티학과 ]" userId="a8109e9f-f676-48c9-a390-5a830cb3b7a8" providerId="ADAL" clId="{3CCF8289-CCA1-4C54-83B3-5C525BB3AEC7}" dt="2022-11-02T01:03:42.157" v="75" actId="47"/>
        <pc:sldMkLst>
          <pc:docMk/>
          <pc:sldMk cId="242381467" sldId="506"/>
        </pc:sldMkLst>
      </pc:sldChg>
      <pc:sldChg chg="add del">
        <pc:chgData name="박찬민[ 교수 / 미래모빌리티학과 ]" userId="a8109e9f-f676-48c9-a390-5a830cb3b7a8" providerId="ADAL" clId="{3CCF8289-CCA1-4C54-83B3-5C525BB3AEC7}" dt="2022-11-02T01:03:42.157" v="75" actId="47"/>
        <pc:sldMkLst>
          <pc:docMk/>
          <pc:sldMk cId="467434585" sldId="507"/>
        </pc:sldMkLst>
      </pc:sldChg>
      <pc:sldChg chg="addSp modSp add mod">
        <pc:chgData name="박찬민[ 교수 / 미래모빌리티학과 ]" userId="a8109e9f-f676-48c9-a390-5a830cb3b7a8" providerId="ADAL" clId="{3CCF8289-CCA1-4C54-83B3-5C525BB3AEC7}" dt="2022-11-02T01:08:14.852" v="344" actId="207"/>
        <pc:sldMkLst>
          <pc:docMk/>
          <pc:sldMk cId="1886121398" sldId="508"/>
        </pc:sldMkLst>
        <pc:spChg chg="mod">
          <ac:chgData name="박찬민[ 교수 / 미래모빌리티학과 ]" userId="a8109e9f-f676-48c9-a390-5a830cb3b7a8" providerId="ADAL" clId="{3CCF8289-CCA1-4C54-83B3-5C525BB3AEC7}" dt="2022-11-02T01:02:22.964" v="65"/>
          <ac:spMkLst>
            <pc:docMk/>
            <pc:sldMk cId="1886121398" sldId="508"/>
            <ac:spMk id="3" creationId="{9062293A-A1A5-4A5C-810E-D43CC87BD26E}"/>
          </ac:spMkLst>
        </pc:spChg>
        <pc:spChg chg="add mod">
          <ac:chgData name="박찬민[ 교수 / 미래모빌리티학과 ]" userId="a8109e9f-f676-48c9-a390-5a830cb3b7a8" providerId="ADAL" clId="{3CCF8289-CCA1-4C54-83B3-5C525BB3AEC7}" dt="2022-11-02T01:07:52.839" v="304" actId="164"/>
          <ac:spMkLst>
            <pc:docMk/>
            <pc:sldMk cId="1886121398" sldId="508"/>
            <ac:spMk id="5" creationId="{31A2B438-0918-885E-60CA-84B5B39564E6}"/>
          </ac:spMkLst>
        </pc:spChg>
        <pc:spChg chg="add mod">
          <ac:chgData name="박찬민[ 교수 / 미래모빌리티학과 ]" userId="a8109e9f-f676-48c9-a390-5a830cb3b7a8" providerId="ADAL" clId="{3CCF8289-CCA1-4C54-83B3-5C525BB3AEC7}" dt="2022-11-02T01:08:14.852" v="344" actId="207"/>
          <ac:spMkLst>
            <pc:docMk/>
            <pc:sldMk cId="1886121398" sldId="508"/>
            <ac:spMk id="8" creationId="{C20DD1D3-FFD1-6AED-093C-98E565EC42C6}"/>
          </ac:spMkLst>
        </pc:spChg>
        <pc:grpChg chg="add mod">
          <ac:chgData name="박찬민[ 교수 / 미래모빌리티학과 ]" userId="a8109e9f-f676-48c9-a390-5a830cb3b7a8" providerId="ADAL" clId="{3CCF8289-CCA1-4C54-83B3-5C525BB3AEC7}" dt="2022-11-02T01:07:56.931" v="305" actId="1076"/>
          <ac:grpSpMkLst>
            <pc:docMk/>
            <pc:sldMk cId="1886121398" sldId="508"/>
            <ac:grpSpMk id="9" creationId="{E5F4D95A-8023-9C58-9BD9-BC7CDDEFBCBB}"/>
          </ac:grpSpMkLst>
        </pc:grpChg>
      </pc:sldChg>
      <pc:sldChg chg="modSp add mod">
        <pc:chgData name="박찬민[ 교수 / 미래모빌리티학과 ]" userId="a8109e9f-f676-48c9-a390-5a830cb3b7a8" providerId="ADAL" clId="{3CCF8289-CCA1-4C54-83B3-5C525BB3AEC7}" dt="2022-11-02T01:02:18.156" v="64"/>
        <pc:sldMkLst>
          <pc:docMk/>
          <pc:sldMk cId="2421382074" sldId="509"/>
        </pc:sldMkLst>
        <pc:spChg chg="mod">
          <ac:chgData name="박찬민[ 교수 / 미래모빌리티학과 ]" userId="a8109e9f-f676-48c9-a390-5a830cb3b7a8" providerId="ADAL" clId="{3CCF8289-CCA1-4C54-83B3-5C525BB3AEC7}" dt="2022-11-02T01:02:18.156" v="64"/>
          <ac:spMkLst>
            <pc:docMk/>
            <pc:sldMk cId="2421382074" sldId="509"/>
            <ac:spMk id="3" creationId="{9062293A-A1A5-4A5C-810E-D43CC87BD26E}"/>
          </ac:spMkLst>
        </pc:spChg>
      </pc:sldChg>
      <pc:sldChg chg="modSp add mod">
        <pc:chgData name="박찬민[ 교수 / 미래모빌리티학과 ]" userId="a8109e9f-f676-48c9-a390-5a830cb3b7a8" providerId="ADAL" clId="{3CCF8289-CCA1-4C54-83B3-5C525BB3AEC7}" dt="2022-11-02T01:02:07.235" v="60"/>
        <pc:sldMkLst>
          <pc:docMk/>
          <pc:sldMk cId="1892775169" sldId="510"/>
        </pc:sldMkLst>
        <pc:spChg chg="mod">
          <ac:chgData name="박찬민[ 교수 / 미래모빌리티학과 ]" userId="a8109e9f-f676-48c9-a390-5a830cb3b7a8" providerId="ADAL" clId="{3CCF8289-CCA1-4C54-83B3-5C525BB3AEC7}" dt="2022-11-02T01:02:07.235" v="60"/>
          <ac:spMkLst>
            <pc:docMk/>
            <pc:sldMk cId="1892775169" sldId="510"/>
            <ac:spMk id="3" creationId="{9062293A-A1A5-4A5C-810E-D43CC87BD26E}"/>
          </ac:spMkLst>
        </pc:spChg>
      </pc:sldChg>
      <pc:sldChg chg="modSp add mod">
        <pc:chgData name="박찬민[ 교수 / 미래모빌리티학과 ]" userId="a8109e9f-f676-48c9-a390-5a830cb3b7a8" providerId="ADAL" clId="{3CCF8289-CCA1-4C54-83B3-5C525BB3AEC7}" dt="2022-11-02T01:02:15.337" v="63"/>
        <pc:sldMkLst>
          <pc:docMk/>
          <pc:sldMk cId="1370462390" sldId="511"/>
        </pc:sldMkLst>
        <pc:spChg chg="mod">
          <ac:chgData name="박찬민[ 교수 / 미래모빌리티학과 ]" userId="a8109e9f-f676-48c9-a390-5a830cb3b7a8" providerId="ADAL" clId="{3CCF8289-CCA1-4C54-83B3-5C525BB3AEC7}" dt="2022-11-02T01:02:15.337" v="63"/>
          <ac:spMkLst>
            <pc:docMk/>
            <pc:sldMk cId="1370462390" sldId="511"/>
            <ac:spMk id="3" creationId="{9062293A-A1A5-4A5C-810E-D43CC87BD26E}"/>
          </ac:spMkLst>
        </pc:spChg>
      </pc:sldChg>
      <pc:sldChg chg="modSp add mod">
        <pc:chgData name="박찬민[ 교수 / 미래모빌리티학과 ]" userId="a8109e9f-f676-48c9-a390-5a830cb3b7a8" providerId="ADAL" clId="{3CCF8289-CCA1-4C54-83B3-5C525BB3AEC7}" dt="2022-11-02T01:02:12.005" v="62"/>
        <pc:sldMkLst>
          <pc:docMk/>
          <pc:sldMk cId="3489112994" sldId="512"/>
        </pc:sldMkLst>
        <pc:spChg chg="mod">
          <ac:chgData name="박찬민[ 교수 / 미래모빌리티학과 ]" userId="a8109e9f-f676-48c9-a390-5a830cb3b7a8" providerId="ADAL" clId="{3CCF8289-CCA1-4C54-83B3-5C525BB3AEC7}" dt="2022-11-02T01:02:12.005" v="62"/>
          <ac:spMkLst>
            <pc:docMk/>
            <pc:sldMk cId="3489112994" sldId="512"/>
            <ac:spMk id="3" creationId="{9062293A-A1A5-4A5C-810E-D43CC87BD26E}"/>
          </ac:spMkLst>
        </pc:spChg>
      </pc:sldChg>
      <pc:sldChg chg="modSp add mod">
        <pc:chgData name="박찬민[ 교수 / 미래모빌리티학과 ]" userId="a8109e9f-f676-48c9-a390-5a830cb3b7a8" providerId="ADAL" clId="{3CCF8289-CCA1-4C54-83B3-5C525BB3AEC7}" dt="2022-11-02T01:02:29.210" v="67"/>
        <pc:sldMkLst>
          <pc:docMk/>
          <pc:sldMk cId="3893647887" sldId="513"/>
        </pc:sldMkLst>
        <pc:spChg chg="mod">
          <ac:chgData name="박찬민[ 교수 / 미래모빌리티학과 ]" userId="a8109e9f-f676-48c9-a390-5a830cb3b7a8" providerId="ADAL" clId="{3CCF8289-CCA1-4C54-83B3-5C525BB3AEC7}" dt="2022-11-02T01:02:29.210" v="67"/>
          <ac:spMkLst>
            <pc:docMk/>
            <pc:sldMk cId="3893647887" sldId="513"/>
            <ac:spMk id="3" creationId="{9062293A-A1A5-4A5C-810E-D43CC87BD26E}"/>
          </ac:spMkLst>
        </pc:spChg>
      </pc:sldChg>
      <pc:sldChg chg="modSp add mod">
        <pc:chgData name="박찬민[ 교수 / 미래모빌리티학과 ]" userId="a8109e9f-f676-48c9-a390-5a830cb3b7a8" providerId="ADAL" clId="{3CCF8289-CCA1-4C54-83B3-5C525BB3AEC7}" dt="2022-11-02T01:02:45.843" v="71"/>
        <pc:sldMkLst>
          <pc:docMk/>
          <pc:sldMk cId="3738711782" sldId="514"/>
        </pc:sldMkLst>
        <pc:spChg chg="mod">
          <ac:chgData name="박찬민[ 교수 / 미래모빌리티학과 ]" userId="a8109e9f-f676-48c9-a390-5a830cb3b7a8" providerId="ADAL" clId="{3CCF8289-CCA1-4C54-83B3-5C525BB3AEC7}" dt="2022-11-02T01:02:45.843" v="71"/>
          <ac:spMkLst>
            <pc:docMk/>
            <pc:sldMk cId="3738711782" sldId="514"/>
            <ac:spMk id="3" creationId="{9062293A-A1A5-4A5C-810E-D43CC87BD26E}"/>
          </ac:spMkLst>
        </pc:spChg>
      </pc:sldChg>
      <pc:sldChg chg="add del">
        <pc:chgData name="박찬민[ 교수 / 미래모빌리티학과 ]" userId="a8109e9f-f676-48c9-a390-5a830cb3b7a8" providerId="ADAL" clId="{3CCF8289-CCA1-4C54-83B3-5C525BB3AEC7}" dt="2022-11-02T01:03:42.157" v="75" actId="47"/>
        <pc:sldMkLst>
          <pc:docMk/>
          <pc:sldMk cId="3878879889" sldId="516"/>
        </pc:sldMkLst>
      </pc:sldChg>
      <pc:sldChg chg="add del">
        <pc:chgData name="박찬민[ 교수 / 미래모빌리티학과 ]" userId="a8109e9f-f676-48c9-a390-5a830cb3b7a8" providerId="ADAL" clId="{3CCF8289-CCA1-4C54-83B3-5C525BB3AEC7}" dt="2022-11-02T01:03:42.157" v="75" actId="47"/>
        <pc:sldMkLst>
          <pc:docMk/>
          <pc:sldMk cId="2992984838" sldId="517"/>
        </pc:sldMkLst>
      </pc:sldChg>
      <pc:sldChg chg="add del">
        <pc:chgData name="박찬민[ 교수 / 미래모빌리티학과 ]" userId="a8109e9f-f676-48c9-a390-5a830cb3b7a8" providerId="ADAL" clId="{3CCF8289-CCA1-4C54-83B3-5C525BB3AEC7}" dt="2022-11-02T01:03:42.157" v="75" actId="47"/>
        <pc:sldMkLst>
          <pc:docMk/>
          <pc:sldMk cId="3139056295" sldId="518"/>
        </pc:sldMkLst>
      </pc:sldChg>
      <pc:sldChg chg="add del">
        <pc:chgData name="박찬민[ 교수 / 미래모빌리티학과 ]" userId="a8109e9f-f676-48c9-a390-5a830cb3b7a8" providerId="ADAL" clId="{3CCF8289-CCA1-4C54-83B3-5C525BB3AEC7}" dt="2022-11-02T01:03:42.157" v="75" actId="47"/>
        <pc:sldMkLst>
          <pc:docMk/>
          <pc:sldMk cId="3506921423" sldId="519"/>
        </pc:sldMkLst>
      </pc:sldChg>
      <pc:sldChg chg="add del">
        <pc:chgData name="박찬민[ 교수 / 미래모빌리티학과 ]" userId="a8109e9f-f676-48c9-a390-5a830cb3b7a8" providerId="ADAL" clId="{3CCF8289-CCA1-4C54-83B3-5C525BB3AEC7}" dt="2022-11-02T01:03:42.157" v="75" actId="47"/>
        <pc:sldMkLst>
          <pc:docMk/>
          <pc:sldMk cId="1005061443" sldId="520"/>
        </pc:sldMkLst>
      </pc:sldChg>
      <pc:sldChg chg="add del">
        <pc:chgData name="박찬민[ 교수 / 미래모빌리티학과 ]" userId="a8109e9f-f676-48c9-a390-5a830cb3b7a8" providerId="ADAL" clId="{3CCF8289-CCA1-4C54-83B3-5C525BB3AEC7}" dt="2022-11-02T01:01:24.605" v="36" actId="47"/>
        <pc:sldMkLst>
          <pc:docMk/>
          <pc:sldMk cId="1348065231" sldId="52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B265C-1C69-4BFD-AAE8-BED42C5B96CD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C547C-2749-4074-93CC-A7756A16E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404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C547C-2749-4074-93CC-A7756A16E0F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118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C547C-2749-4074-93CC-A7756A16E0F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454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C547C-2749-4074-93CC-A7756A16E0F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048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C547C-2749-4074-93CC-A7756A16E0F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96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C547C-2749-4074-93CC-A7756A16E0F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744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C547C-2749-4074-93CC-A7756A16E0F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8491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C547C-2749-4074-93CC-A7756A16E0F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8657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C547C-2749-4074-93CC-A7756A16E0F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6672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C547C-2749-4074-93CC-A7756A16E0F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8022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C547C-2749-4074-93CC-A7756A16E0F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3419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C547C-2749-4074-93CC-A7756A16E0F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026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C547C-2749-4074-93CC-A7756A16E0F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7279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C547C-2749-4074-93CC-A7756A16E0F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2451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C547C-2749-4074-93CC-A7756A16E0F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4702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C547C-2749-4074-93CC-A7756A16E0F5}" type="slidenum">
              <a:rPr lang="ko-KR" altLang="en-US" smtClean="0"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56756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C547C-2749-4074-93CC-A7756A16E0F5}" type="slidenum">
              <a:rPr lang="ko-KR" altLang="en-US" smtClean="0"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11713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C547C-2749-4074-93CC-A7756A16E0F5}" type="slidenum">
              <a:rPr lang="ko-KR" altLang="en-US" smtClean="0"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71416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C547C-2749-4074-93CC-A7756A16E0F5}" type="slidenum">
              <a:rPr lang="ko-KR" altLang="en-US" smtClean="0"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06522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C547C-2749-4074-93CC-A7756A16E0F5}" type="slidenum">
              <a:rPr lang="ko-KR" altLang="en-US" smtClean="0"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44549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C547C-2749-4074-93CC-A7756A16E0F5}" type="slidenum">
              <a:rPr lang="ko-KR" altLang="en-US" smtClean="0"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12796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C547C-2749-4074-93CC-A7756A16E0F5}" type="slidenum">
              <a:rPr lang="ko-KR" altLang="en-US" smtClean="0"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98123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C547C-2749-4074-93CC-A7756A16E0F5}" type="slidenum">
              <a:rPr lang="ko-KR" altLang="en-US" smtClean="0"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3447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C547C-2749-4074-93CC-A7756A16E0F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9707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C547C-2749-4074-93CC-A7756A16E0F5}" type="slidenum">
              <a:rPr lang="ko-KR" altLang="en-US" smtClean="0"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34187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C547C-2749-4074-93CC-A7756A16E0F5}" type="slidenum">
              <a:rPr lang="ko-KR" altLang="en-US" smtClean="0"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07333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C547C-2749-4074-93CC-A7756A16E0F5}" type="slidenum">
              <a:rPr lang="ko-KR" altLang="en-US" smtClean="0"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74938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C547C-2749-4074-93CC-A7756A16E0F5}" type="slidenum">
              <a:rPr lang="ko-KR" altLang="en-US" smtClean="0"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21382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C547C-2749-4074-93CC-A7756A16E0F5}" type="slidenum">
              <a:rPr lang="ko-KR" altLang="en-US" smtClean="0"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4989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C547C-2749-4074-93CC-A7756A16E0F5}" type="slidenum">
              <a:rPr lang="ko-KR" altLang="en-US" smtClean="0"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0074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C547C-2749-4074-93CC-A7756A16E0F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322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C547C-2749-4074-93CC-A7756A16E0F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092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C547C-2749-4074-93CC-A7756A16E0F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157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C547C-2749-4074-93CC-A7756A16E0F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384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C547C-2749-4074-93CC-A7756A16E0F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700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C547C-2749-4074-93CC-A7756A16E0F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167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9" name="Rectangle 38"/>
          <p:cNvSpPr/>
          <p:nvPr/>
        </p:nvSpPr>
        <p:spPr>
          <a:xfrm>
            <a:off x="1674042" y="1186483"/>
            <a:ext cx="8843596" cy="716184"/>
          </a:xfrm>
          <a:prstGeom prst="rect">
            <a:avLst/>
          </a:prstGeom>
          <a:solidFill>
            <a:schemeClr val="accent5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Isosceles Triangle 39"/>
          <p:cNvSpPr/>
          <p:nvPr/>
        </p:nvSpPr>
        <p:spPr>
          <a:xfrm rot="10800000">
            <a:off x="5892384" y="5313353"/>
            <a:ext cx="407233" cy="351063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40"/>
          <p:cNvSpPr/>
          <p:nvPr/>
        </p:nvSpPr>
        <p:spPr>
          <a:xfrm>
            <a:off x="1669293" y="1991156"/>
            <a:ext cx="8845667" cy="3322196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759236" y="2075504"/>
            <a:ext cx="8679915" cy="972689"/>
          </a:xfrm>
        </p:spPr>
        <p:txBody>
          <a:bodyPr bIns="0" anchor="t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759237" y="3418484"/>
            <a:ext cx="8673427" cy="1810369"/>
          </a:xfrm>
          <a:prstGeom prst="rect">
            <a:avLst/>
          </a:prstGeom>
        </p:spPr>
        <p:txBody>
          <a:bodyPr tIns="0">
            <a:normAutofit/>
          </a:bodyPr>
          <a:lstStyle>
            <a:lvl1pPr marL="285750" indent="-285750" algn="l">
              <a:lnSpc>
                <a:spcPct val="100000"/>
              </a:lnSpc>
              <a:buFont typeface="Wingdings" panose="05000000000000000000" pitchFamily="2" charset="2"/>
              <a:buChar char="l"/>
              <a:defRPr sz="24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altLang="ko-KR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03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991156"/>
            <a:ext cx="8845667" cy="2265444"/>
            <a:chOff x="1669293" y="1991156"/>
            <a:chExt cx="8845667" cy="2265444"/>
          </a:xfrm>
        </p:grpSpPr>
        <p:sp>
          <p:nvSpPr>
            <p:cNvPr id="40" name="Isosceles Triangle 39"/>
            <p:cNvSpPr/>
            <p:nvPr/>
          </p:nvSpPr>
          <p:spPr>
            <a:xfrm rot="10800000">
              <a:off x="5892384" y="3905537"/>
              <a:ext cx="407233" cy="351063"/>
            </a:xfrm>
            <a:prstGeom prst="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1917326"/>
            </a:xfrm>
            <a:prstGeom prst="rect">
              <a:avLst/>
            </a:prstGeom>
            <a:solidFill>
              <a:schemeClr val="accent5">
                <a:lumMod val="7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ctr">
            <a:normAutofit/>
          </a:bodyPr>
          <a:lstStyle>
            <a:lvl1pPr algn="ctr">
              <a:lnSpc>
                <a:spcPct val="80000"/>
              </a:lnSpc>
              <a:defRPr sz="4800" spc="-15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86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 userDrawn="1"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9" name="Isosceles Triangle 22"/>
          <p:cNvSpPr/>
          <p:nvPr/>
        </p:nvSpPr>
        <p:spPr>
          <a:xfrm rot="10800000">
            <a:off x="5616912" y="1088363"/>
            <a:ext cx="949176" cy="91061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/>
          <p:cNvSpPr/>
          <p:nvPr userDrawn="1"/>
        </p:nvSpPr>
        <p:spPr>
          <a:xfrm>
            <a:off x="582036" y="211875"/>
            <a:ext cx="11011475" cy="877284"/>
          </a:xfrm>
          <a:prstGeom prst="rect">
            <a:avLst/>
          </a:prstGeom>
          <a:solidFill>
            <a:schemeClr val="accent5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</a:endParaRPr>
          </a:p>
        </p:txBody>
      </p:sp>
      <p:sp>
        <p:nvSpPr>
          <p:cNvPr id="43" name="Title Placeholder 1">
            <a:extLst>
              <a:ext uri="{FF2B5EF4-FFF2-40B4-BE49-F238E27FC236}">
                <a16:creationId xmlns:a16="http://schemas.microsoft.com/office/drawing/2014/main" id="{2A60562B-6E7E-47B3-AE48-4BCDE3C11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5" y="211875"/>
            <a:ext cx="11011475" cy="866962"/>
          </a:xfrm>
          <a:prstGeom prst="rect">
            <a:avLst/>
          </a:prstGeom>
        </p:spPr>
        <p:txBody>
          <a:bodyPr vert="horz" lIns="108000" tIns="108000" rIns="108000" bIns="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1" name="Date Placeholder 3">
            <a:extLst>
              <a:ext uri="{FF2B5EF4-FFF2-40B4-BE49-F238E27FC236}">
                <a16:creationId xmlns:a16="http://schemas.microsoft.com/office/drawing/2014/main" id="{82597683-248F-4458-906B-C200B57A79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2035" y="6582285"/>
            <a:ext cx="3657600" cy="240450"/>
          </a:xfrm>
          <a:prstGeom prst="rect">
            <a:avLst/>
          </a:prstGeom>
        </p:spPr>
        <p:txBody>
          <a:bodyPr/>
          <a:lstStyle/>
          <a:p>
            <a:fld id="{4E91D5F1-2849-4585-9F15-CF2F367DA41A}" type="datetimeFigureOut">
              <a:rPr lang="ko-KR" altLang="en-US" smtClean="0"/>
              <a:t>2022-11-02</a:t>
            </a:fld>
            <a:endParaRPr lang="ko-KR" altLang="en-US" dirty="0"/>
          </a:p>
        </p:txBody>
      </p:sp>
      <p:sp>
        <p:nvSpPr>
          <p:cNvPr id="32" name="Footer Placeholder 4">
            <a:extLst>
              <a:ext uri="{FF2B5EF4-FFF2-40B4-BE49-F238E27FC236}">
                <a16:creationId xmlns:a16="http://schemas.microsoft.com/office/drawing/2014/main" id="{94006B98-F7E8-4BFE-A2E5-E7D476963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89828" y="6582285"/>
            <a:ext cx="6174982" cy="24045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8D6D200D-13B8-423C-8948-1EC90C56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6553" y="6582285"/>
            <a:ext cx="914400" cy="240450"/>
          </a:xfrm>
          <a:prstGeom prst="rect">
            <a:avLst/>
          </a:prstGeom>
        </p:spPr>
        <p:txBody>
          <a:bodyPr/>
          <a:lstStyle/>
          <a:p>
            <a:fld id="{930B1790-C2CC-41D8-A1A4-3553845E41F9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C2F87CD5-6DA7-4F6D-A5F3-6AAC61C90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036" y="1370005"/>
            <a:ext cx="11011476" cy="5191301"/>
          </a:xfrm>
          <a:prstGeom prst="rect">
            <a:avLst/>
          </a:prstGeo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37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9" name="Isosceles Triangle 22"/>
          <p:cNvSpPr/>
          <p:nvPr/>
        </p:nvSpPr>
        <p:spPr>
          <a:xfrm rot="10800000">
            <a:off x="5616912" y="1088363"/>
            <a:ext cx="949176" cy="91061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/>
          <p:cNvSpPr/>
          <p:nvPr userDrawn="1"/>
        </p:nvSpPr>
        <p:spPr>
          <a:xfrm>
            <a:off x="1690688" y="211875"/>
            <a:ext cx="9910267" cy="877284"/>
          </a:xfrm>
          <a:prstGeom prst="rect">
            <a:avLst/>
          </a:prstGeom>
          <a:solidFill>
            <a:schemeClr val="accent5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108000" rIns="0" bIns="0" anchor="ctr"/>
          <a:lstStyle/>
          <a:p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23B2A22-7E20-4052-9202-89CB3D44A98C}"/>
              </a:ext>
            </a:extLst>
          </p:cNvPr>
          <p:cNvGrpSpPr/>
          <p:nvPr userDrawn="1"/>
        </p:nvGrpSpPr>
        <p:grpSpPr>
          <a:xfrm>
            <a:off x="580239" y="206124"/>
            <a:ext cx="946373" cy="888786"/>
            <a:chOff x="714376" y="199576"/>
            <a:chExt cx="1041010" cy="927908"/>
          </a:xfrm>
        </p:grpSpPr>
        <p:grpSp>
          <p:nvGrpSpPr>
            <p:cNvPr id="31" name="그래픽 33" descr="전구 및 기어">
              <a:extLst>
                <a:ext uri="{FF2B5EF4-FFF2-40B4-BE49-F238E27FC236}">
                  <a16:creationId xmlns:a16="http://schemas.microsoft.com/office/drawing/2014/main" id="{2BD2D85A-DD82-4AC3-B377-D9115B43709E}"/>
                </a:ext>
              </a:extLst>
            </p:cNvPr>
            <p:cNvGrpSpPr/>
            <p:nvPr userDrawn="1"/>
          </p:nvGrpSpPr>
          <p:grpSpPr>
            <a:xfrm>
              <a:off x="823230" y="284280"/>
              <a:ext cx="831273" cy="755703"/>
              <a:chOff x="561316" y="25401"/>
              <a:chExt cx="1338773" cy="1338773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D6EF5667-1766-4C5D-B0F1-60721B46AD54}"/>
                  </a:ext>
                </a:extLst>
              </p:cNvPr>
              <p:cNvSpPr/>
              <p:nvPr/>
            </p:nvSpPr>
            <p:spPr>
              <a:xfrm>
                <a:off x="1043083" y="461705"/>
                <a:ext cx="348639" cy="334693"/>
              </a:xfrm>
              <a:custGeom>
                <a:avLst/>
                <a:gdLst>
                  <a:gd name="connsiteX0" fmla="*/ 289841 w 348638"/>
                  <a:gd name="connsiteY0" fmla="*/ 109943 h 334693"/>
                  <a:gd name="connsiteX1" fmla="*/ 301695 w 348638"/>
                  <a:gd name="connsiteY1" fmla="*/ 74800 h 334693"/>
                  <a:gd name="connsiteX2" fmla="*/ 274919 w 348638"/>
                  <a:gd name="connsiteY2" fmla="*/ 48025 h 334693"/>
                  <a:gd name="connsiteX3" fmla="*/ 239776 w 348638"/>
                  <a:gd name="connsiteY3" fmla="*/ 59879 h 334693"/>
                  <a:gd name="connsiteX4" fmla="*/ 210770 w 348638"/>
                  <a:gd name="connsiteY4" fmla="*/ 48025 h 334693"/>
                  <a:gd name="connsiteX5" fmla="*/ 194314 w 348638"/>
                  <a:gd name="connsiteY5" fmla="*/ 15253 h 334693"/>
                  <a:gd name="connsiteX6" fmla="*/ 156940 w 348638"/>
                  <a:gd name="connsiteY6" fmla="*/ 15253 h 334693"/>
                  <a:gd name="connsiteX7" fmla="*/ 140345 w 348638"/>
                  <a:gd name="connsiteY7" fmla="*/ 48164 h 334693"/>
                  <a:gd name="connsiteX8" fmla="*/ 111198 w 348638"/>
                  <a:gd name="connsiteY8" fmla="*/ 60018 h 334693"/>
                  <a:gd name="connsiteX9" fmla="*/ 76056 w 348638"/>
                  <a:gd name="connsiteY9" fmla="*/ 48164 h 334693"/>
                  <a:gd name="connsiteX10" fmla="*/ 49280 w 348638"/>
                  <a:gd name="connsiteY10" fmla="*/ 74940 h 334693"/>
                  <a:gd name="connsiteX11" fmla="*/ 60437 w 348638"/>
                  <a:gd name="connsiteY11" fmla="*/ 110083 h 334693"/>
                  <a:gd name="connsiteX12" fmla="*/ 48164 w 348638"/>
                  <a:gd name="connsiteY12" fmla="*/ 139089 h 334693"/>
                  <a:gd name="connsiteX13" fmla="*/ 15253 w 348638"/>
                  <a:gd name="connsiteY13" fmla="*/ 155545 h 334693"/>
                  <a:gd name="connsiteX14" fmla="*/ 15253 w 348638"/>
                  <a:gd name="connsiteY14" fmla="*/ 192361 h 334693"/>
                  <a:gd name="connsiteX15" fmla="*/ 48164 w 348638"/>
                  <a:gd name="connsiteY15" fmla="*/ 208957 h 334693"/>
                  <a:gd name="connsiteX16" fmla="*/ 60018 w 348638"/>
                  <a:gd name="connsiteY16" fmla="*/ 237963 h 334693"/>
                  <a:gd name="connsiteX17" fmla="*/ 48164 w 348638"/>
                  <a:gd name="connsiteY17" fmla="*/ 273106 h 334693"/>
                  <a:gd name="connsiteX18" fmla="*/ 76056 w 348638"/>
                  <a:gd name="connsiteY18" fmla="*/ 299882 h 334693"/>
                  <a:gd name="connsiteX19" fmla="*/ 111198 w 348638"/>
                  <a:gd name="connsiteY19" fmla="*/ 287888 h 334693"/>
                  <a:gd name="connsiteX20" fmla="*/ 140205 w 348638"/>
                  <a:gd name="connsiteY20" fmla="*/ 299882 h 334693"/>
                  <a:gd name="connsiteX21" fmla="*/ 156661 w 348638"/>
                  <a:gd name="connsiteY21" fmla="*/ 332654 h 334693"/>
                  <a:gd name="connsiteX22" fmla="*/ 194035 w 348638"/>
                  <a:gd name="connsiteY22" fmla="*/ 332654 h 334693"/>
                  <a:gd name="connsiteX23" fmla="*/ 210630 w 348638"/>
                  <a:gd name="connsiteY23" fmla="*/ 300440 h 334693"/>
                  <a:gd name="connsiteX24" fmla="*/ 239219 w 348638"/>
                  <a:gd name="connsiteY24" fmla="*/ 288865 h 334693"/>
                  <a:gd name="connsiteX25" fmla="*/ 274222 w 348638"/>
                  <a:gd name="connsiteY25" fmla="*/ 300858 h 334693"/>
                  <a:gd name="connsiteX26" fmla="*/ 300997 w 348638"/>
                  <a:gd name="connsiteY26" fmla="*/ 273943 h 334693"/>
                  <a:gd name="connsiteX27" fmla="*/ 289144 w 348638"/>
                  <a:gd name="connsiteY27" fmla="*/ 238940 h 334693"/>
                  <a:gd name="connsiteX28" fmla="*/ 301834 w 348638"/>
                  <a:gd name="connsiteY28" fmla="*/ 209793 h 334693"/>
                  <a:gd name="connsiteX29" fmla="*/ 334606 w 348638"/>
                  <a:gd name="connsiteY29" fmla="*/ 193338 h 334693"/>
                  <a:gd name="connsiteX30" fmla="*/ 334606 w 348638"/>
                  <a:gd name="connsiteY30" fmla="*/ 155545 h 334693"/>
                  <a:gd name="connsiteX31" fmla="*/ 301695 w 348638"/>
                  <a:gd name="connsiteY31" fmla="*/ 138950 h 334693"/>
                  <a:gd name="connsiteX32" fmla="*/ 289841 w 348638"/>
                  <a:gd name="connsiteY32" fmla="*/ 109943 h 334693"/>
                  <a:gd name="connsiteX33" fmla="*/ 175487 w 348638"/>
                  <a:gd name="connsiteY33" fmla="*/ 230293 h 334693"/>
                  <a:gd name="connsiteX34" fmla="*/ 119705 w 348638"/>
                  <a:gd name="connsiteY34" fmla="*/ 174511 h 334693"/>
                  <a:gd name="connsiteX35" fmla="*/ 175487 w 348638"/>
                  <a:gd name="connsiteY35" fmla="*/ 118729 h 334693"/>
                  <a:gd name="connsiteX36" fmla="*/ 231270 w 348638"/>
                  <a:gd name="connsiteY36" fmla="*/ 174511 h 334693"/>
                  <a:gd name="connsiteX37" fmla="*/ 175487 w 348638"/>
                  <a:gd name="connsiteY37" fmla="*/ 230293 h 334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348638" h="334693">
                    <a:moveTo>
                      <a:pt x="289841" y="109943"/>
                    </a:moveTo>
                    <a:lnTo>
                      <a:pt x="301695" y="74800"/>
                    </a:lnTo>
                    <a:lnTo>
                      <a:pt x="274919" y="48025"/>
                    </a:lnTo>
                    <a:lnTo>
                      <a:pt x="239776" y="59879"/>
                    </a:lnTo>
                    <a:cubicBezTo>
                      <a:pt x="230641" y="54731"/>
                      <a:pt x="220895" y="50749"/>
                      <a:pt x="210770" y="48025"/>
                    </a:cubicBezTo>
                    <a:lnTo>
                      <a:pt x="194314" y="15253"/>
                    </a:lnTo>
                    <a:lnTo>
                      <a:pt x="156940" y="15253"/>
                    </a:lnTo>
                    <a:lnTo>
                      <a:pt x="140345" y="48164"/>
                    </a:lnTo>
                    <a:cubicBezTo>
                      <a:pt x="130182" y="50913"/>
                      <a:pt x="120394" y="54893"/>
                      <a:pt x="111198" y="60018"/>
                    </a:cubicBezTo>
                    <a:lnTo>
                      <a:pt x="76056" y="48164"/>
                    </a:lnTo>
                    <a:lnTo>
                      <a:pt x="49280" y="74940"/>
                    </a:lnTo>
                    <a:lnTo>
                      <a:pt x="60437" y="110083"/>
                    </a:lnTo>
                    <a:cubicBezTo>
                      <a:pt x="55086" y="119168"/>
                      <a:pt x="50959" y="128922"/>
                      <a:pt x="48164" y="139089"/>
                    </a:cubicBezTo>
                    <a:lnTo>
                      <a:pt x="15253" y="155545"/>
                    </a:lnTo>
                    <a:lnTo>
                      <a:pt x="15253" y="192361"/>
                    </a:lnTo>
                    <a:lnTo>
                      <a:pt x="48164" y="208957"/>
                    </a:lnTo>
                    <a:cubicBezTo>
                      <a:pt x="50877" y="219087"/>
                      <a:pt x="54860" y="228833"/>
                      <a:pt x="60018" y="237963"/>
                    </a:cubicBezTo>
                    <a:lnTo>
                      <a:pt x="48164" y="273106"/>
                    </a:lnTo>
                    <a:lnTo>
                      <a:pt x="76056" y="299882"/>
                    </a:lnTo>
                    <a:lnTo>
                      <a:pt x="111198" y="287888"/>
                    </a:lnTo>
                    <a:cubicBezTo>
                      <a:pt x="120327" y="293085"/>
                      <a:pt x="130072" y="297113"/>
                      <a:pt x="140205" y="299882"/>
                    </a:cubicBezTo>
                    <a:lnTo>
                      <a:pt x="156661" y="332654"/>
                    </a:lnTo>
                    <a:lnTo>
                      <a:pt x="194035" y="332654"/>
                    </a:lnTo>
                    <a:lnTo>
                      <a:pt x="210630" y="300440"/>
                    </a:lnTo>
                    <a:cubicBezTo>
                      <a:pt x="220586" y="297733"/>
                      <a:pt x="230183" y="293846"/>
                      <a:pt x="239219" y="288865"/>
                    </a:cubicBezTo>
                    <a:lnTo>
                      <a:pt x="274222" y="300858"/>
                    </a:lnTo>
                    <a:lnTo>
                      <a:pt x="300997" y="273943"/>
                    </a:lnTo>
                    <a:lnTo>
                      <a:pt x="289144" y="238940"/>
                    </a:lnTo>
                    <a:cubicBezTo>
                      <a:pt x="294471" y="229740"/>
                      <a:pt x="298728" y="219961"/>
                      <a:pt x="301834" y="209793"/>
                    </a:cubicBezTo>
                    <a:lnTo>
                      <a:pt x="334606" y="193338"/>
                    </a:lnTo>
                    <a:lnTo>
                      <a:pt x="334606" y="155545"/>
                    </a:lnTo>
                    <a:lnTo>
                      <a:pt x="301695" y="138950"/>
                    </a:lnTo>
                    <a:cubicBezTo>
                      <a:pt x="299032" y="128803"/>
                      <a:pt x="295047" y="119051"/>
                      <a:pt x="289841" y="109943"/>
                    </a:cubicBezTo>
                    <a:close/>
                    <a:moveTo>
                      <a:pt x="175487" y="230293"/>
                    </a:moveTo>
                    <a:cubicBezTo>
                      <a:pt x="144680" y="230293"/>
                      <a:pt x="119705" y="205318"/>
                      <a:pt x="119705" y="174511"/>
                    </a:cubicBezTo>
                    <a:cubicBezTo>
                      <a:pt x="119705" y="143704"/>
                      <a:pt x="144680" y="118729"/>
                      <a:pt x="175487" y="118729"/>
                    </a:cubicBezTo>
                    <a:cubicBezTo>
                      <a:pt x="206108" y="119178"/>
                      <a:pt x="230821" y="143891"/>
                      <a:pt x="231270" y="174511"/>
                    </a:cubicBezTo>
                    <a:cubicBezTo>
                      <a:pt x="231270" y="205318"/>
                      <a:pt x="206294" y="230293"/>
                      <a:pt x="175487" y="230293"/>
                    </a:cubicBezTo>
                    <a:close/>
                  </a:path>
                </a:pathLst>
              </a:custGeom>
              <a:solidFill>
                <a:srgbClr val="7030A0"/>
              </a:solidFill>
              <a:ln w="138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C2A7DD19-5FC6-4A31-9CC4-40E202EAFB9C}"/>
                  </a:ext>
                </a:extLst>
              </p:cNvPr>
              <p:cNvSpPr/>
              <p:nvPr/>
            </p:nvSpPr>
            <p:spPr>
              <a:xfrm>
                <a:off x="1045172" y="1053136"/>
                <a:ext cx="334693" cy="97619"/>
              </a:xfrm>
              <a:custGeom>
                <a:avLst/>
                <a:gdLst>
                  <a:gd name="connsiteX0" fmla="*/ 293190 w 334693"/>
                  <a:gd name="connsiteY0" fmla="*/ 15253 h 97618"/>
                  <a:gd name="connsiteX1" fmla="*/ 53187 w 334693"/>
                  <a:gd name="connsiteY1" fmla="*/ 15253 h 97618"/>
                  <a:gd name="connsiteX2" fmla="*/ 15324 w 334693"/>
                  <a:gd name="connsiteY2" fmla="*/ 57855 h 97618"/>
                  <a:gd name="connsiteX3" fmla="*/ 53187 w 334693"/>
                  <a:gd name="connsiteY3" fmla="*/ 95719 h 97618"/>
                  <a:gd name="connsiteX4" fmla="*/ 293190 w 334693"/>
                  <a:gd name="connsiteY4" fmla="*/ 95719 h 97618"/>
                  <a:gd name="connsiteX5" fmla="*/ 331054 w 334693"/>
                  <a:gd name="connsiteY5" fmla="*/ 53116 h 97618"/>
                  <a:gd name="connsiteX6" fmla="*/ 293190 w 334693"/>
                  <a:gd name="connsiteY6" fmla="*/ 15253 h 97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4693" h="97618">
                    <a:moveTo>
                      <a:pt x="293190" y="15253"/>
                    </a:moveTo>
                    <a:lnTo>
                      <a:pt x="53187" y="15253"/>
                    </a:lnTo>
                    <a:cubicBezTo>
                      <a:pt x="30968" y="16562"/>
                      <a:pt x="14016" y="35636"/>
                      <a:pt x="15324" y="57855"/>
                    </a:cubicBezTo>
                    <a:cubicBezTo>
                      <a:pt x="16526" y="78249"/>
                      <a:pt x="32795" y="94518"/>
                      <a:pt x="53187" y="95719"/>
                    </a:cubicBezTo>
                    <a:lnTo>
                      <a:pt x="293190" y="95719"/>
                    </a:lnTo>
                    <a:cubicBezTo>
                      <a:pt x="315410" y="94409"/>
                      <a:pt x="332362" y="75336"/>
                      <a:pt x="331054" y="53116"/>
                    </a:cubicBezTo>
                    <a:cubicBezTo>
                      <a:pt x="329852" y="32723"/>
                      <a:pt x="313583" y="16454"/>
                      <a:pt x="293190" y="15253"/>
                    </a:cubicBezTo>
                    <a:close/>
                  </a:path>
                </a:pathLst>
              </a:custGeom>
              <a:solidFill>
                <a:srgbClr val="7030A0"/>
              </a:solidFill>
              <a:ln w="138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B96F6B24-331C-4A12-9210-6EFD39141CF4}"/>
                  </a:ext>
                </a:extLst>
              </p:cNvPr>
              <p:cNvSpPr/>
              <p:nvPr/>
            </p:nvSpPr>
            <p:spPr>
              <a:xfrm>
                <a:off x="1116018" y="1189384"/>
                <a:ext cx="195238" cy="97619"/>
              </a:xfrm>
              <a:custGeom>
                <a:avLst/>
                <a:gdLst>
                  <a:gd name="connsiteX0" fmla="*/ 102413 w 195237"/>
                  <a:gd name="connsiteY0" fmla="*/ 95719 h 97618"/>
                  <a:gd name="connsiteX1" fmla="*/ 189433 w 195237"/>
                  <a:gd name="connsiteY1" fmla="*/ 15253 h 97618"/>
                  <a:gd name="connsiteX2" fmla="*/ 15253 w 195237"/>
                  <a:gd name="connsiteY2" fmla="*/ 15253 h 97618"/>
                  <a:gd name="connsiteX3" fmla="*/ 102413 w 195237"/>
                  <a:gd name="connsiteY3" fmla="*/ 95719 h 97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237" h="97618">
                    <a:moveTo>
                      <a:pt x="102413" y="95719"/>
                    </a:moveTo>
                    <a:cubicBezTo>
                      <a:pt x="147946" y="95646"/>
                      <a:pt x="185802" y="60642"/>
                      <a:pt x="189433" y="15253"/>
                    </a:cubicBezTo>
                    <a:lnTo>
                      <a:pt x="15253" y="15253"/>
                    </a:lnTo>
                    <a:cubicBezTo>
                      <a:pt x="18953" y="60664"/>
                      <a:pt x="56853" y="95652"/>
                      <a:pt x="102413" y="95719"/>
                    </a:cubicBezTo>
                    <a:close/>
                  </a:path>
                </a:pathLst>
              </a:custGeom>
              <a:solidFill>
                <a:srgbClr val="7030A0"/>
              </a:solidFill>
              <a:ln w="138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61BFA619-0C13-4CC9-8761-82BF9CB3AA05}"/>
                  </a:ext>
                </a:extLst>
              </p:cNvPr>
              <p:cNvSpPr/>
              <p:nvPr/>
            </p:nvSpPr>
            <p:spPr>
              <a:xfrm>
                <a:off x="854120" y="273998"/>
                <a:ext cx="725169" cy="753060"/>
              </a:xfrm>
              <a:custGeom>
                <a:avLst/>
                <a:gdLst>
                  <a:gd name="connsiteX0" fmla="*/ 712531 w 725168"/>
                  <a:gd name="connsiteY0" fmla="*/ 371562 h 753059"/>
                  <a:gd name="connsiteX1" fmla="*/ 712531 w 725168"/>
                  <a:gd name="connsiteY1" fmla="*/ 359569 h 753059"/>
                  <a:gd name="connsiteX2" fmla="*/ 363892 w 725168"/>
                  <a:gd name="connsiteY2" fmla="*/ 15253 h 753059"/>
                  <a:gd name="connsiteX3" fmla="*/ 363892 w 725168"/>
                  <a:gd name="connsiteY3" fmla="*/ 15253 h 753059"/>
                  <a:gd name="connsiteX4" fmla="*/ 15253 w 725168"/>
                  <a:gd name="connsiteY4" fmla="*/ 359569 h 753059"/>
                  <a:gd name="connsiteX5" fmla="*/ 15253 w 725168"/>
                  <a:gd name="connsiteY5" fmla="*/ 371562 h 753059"/>
                  <a:gd name="connsiteX6" fmla="*/ 39518 w 725168"/>
                  <a:gd name="connsiteY6" fmla="*/ 492191 h 753059"/>
                  <a:gd name="connsiteX7" fmla="*/ 100042 w 725168"/>
                  <a:gd name="connsiteY7" fmla="*/ 591344 h 753059"/>
                  <a:gd name="connsiteX8" fmla="*/ 181623 w 725168"/>
                  <a:gd name="connsiteY8" fmla="*/ 723827 h 753059"/>
                  <a:gd name="connsiteX9" fmla="*/ 205610 w 725168"/>
                  <a:gd name="connsiteY9" fmla="*/ 738609 h 753059"/>
                  <a:gd name="connsiteX10" fmla="*/ 522174 w 725168"/>
                  <a:gd name="connsiteY10" fmla="*/ 738609 h 753059"/>
                  <a:gd name="connsiteX11" fmla="*/ 546160 w 725168"/>
                  <a:gd name="connsiteY11" fmla="*/ 723827 h 753059"/>
                  <a:gd name="connsiteX12" fmla="*/ 627742 w 725168"/>
                  <a:gd name="connsiteY12" fmla="*/ 591344 h 753059"/>
                  <a:gd name="connsiteX13" fmla="*/ 688265 w 725168"/>
                  <a:gd name="connsiteY13" fmla="*/ 492191 h 753059"/>
                  <a:gd name="connsiteX14" fmla="*/ 712531 w 725168"/>
                  <a:gd name="connsiteY14" fmla="*/ 371562 h 753059"/>
                  <a:gd name="connsiteX15" fmla="*/ 632204 w 725168"/>
                  <a:gd name="connsiteY15" fmla="*/ 370307 h 753059"/>
                  <a:gd name="connsiteX16" fmla="*/ 613657 w 725168"/>
                  <a:gd name="connsiteY16" fmla="*/ 464021 h 753059"/>
                  <a:gd name="connsiteX17" fmla="*/ 568473 w 725168"/>
                  <a:gd name="connsiteY17" fmla="*/ 537653 h 753059"/>
                  <a:gd name="connsiteX18" fmla="*/ 489402 w 725168"/>
                  <a:gd name="connsiteY18" fmla="*/ 657864 h 753059"/>
                  <a:gd name="connsiteX19" fmla="*/ 238382 w 725168"/>
                  <a:gd name="connsiteY19" fmla="*/ 657864 h 753059"/>
                  <a:gd name="connsiteX20" fmla="*/ 160008 w 725168"/>
                  <a:gd name="connsiteY20" fmla="*/ 537235 h 753059"/>
                  <a:gd name="connsiteX21" fmla="*/ 114824 w 725168"/>
                  <a:gd name="connsiteY21" fmla="*/ 463602 h 753059"/>
                  <a:gd name="connsiteX22" fmla="*/ 95579 w 725168"/>
                  <a:gd name="connsiteY22" fmla="*/ 369888 h 753059"/>
                  <a:gd name="connsiteX23" fmla="*/ 95579 w 725168"/>
                  <a:gd name="connsiteY23" fmla="*/ 359848 h 753059"/>
                  <a:gd name="connsiteX24" fmla="*/ 363473 w 725168"/>
                  <a:gd name="connsiteY24" fmla="*/ 94882 h 753059"/>
                  <a:gd name="connsiteX25" fmla="*/ 363473 w 725168"/>
                  <a:gd name="connsiteY25" fmla="*/ 94882 h 753059"/>
                  <a:gd name="connsiteX26" fmla="*/ 631367 w 725168"/>
                  <a:gd name="connsiteY26" fmla="*/ 359848 h 753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25168" h="753059">
                    <a:moveTo>
                      <a:pt x="712531" y="371562"/>
                    </a:moveTo>
                    <a:lnTo>
                      <a:pt x="712531" y="359569"/>
                    </a:lnTo>
                    <a:cubicBezTo>
                      <a:pt x="708977" y="169217"/>
                      <a:pt x="554272" y="16430"/>
                      <a:pt x="363892" y="15253"/>
                    </a:cubicBezTo>
                    <a:lnTo>
                      <a:pt x="363892" y="15253"/>
                    </a:lnTo>
                    <a:cubicBezTo>
                      <a:pt x="173511" y="16430"/>
                      <a:pt x="18806" y="169217"/>
                      <a:pt x="15253" y="359569"/>
                    </a:cubicBezTo>
                    <a:lnTo>
                      <a:pt x="15253" y="371562"/>
                    </a:lnTo>
                    <a:cubicBezTo>
                      <a:pt x="16528" y="412846"/>
                      <a:pt x="24730" y="453624"/>
                      <a:pt x="39518" y="492191"/>
                    </a:cubicBezTo>
                    <a:cubicBezTo>
                      <a:pt x="53633" y="528579"/>
                      <a:pt x="74128" y="562157"/>
                      <a:pt x="100042" y="591344"/>
                    </a:cubicBezTo>
                    <a:cubicBezTo>
                      <a:pt x="131977" y="626068"/>
                      <a:pt x="166841" y="693704"/>
                      <a:pt x="181623" y="723827"/>
                    </a:cubicBezTo>
                    <a:cubicBezTo>
                      <a:pt x="186145" y="732926"/>
                      <a:pt x="195449" y="738659"/>
                      <a:pt x="205610" y="738609"/>
                    </a:cubicBezTo>
                    <a:lnTo>
                      <a:pt x="522174" y="738609"/>
                    </a:lnTo>
                    <a:cubicBezTo>
                      <a:pt x="532334" y="738659"/>
                      <a:pt x="541639" y="732926"/>
                      <a:pt x="546160" y="723827"/>
                    </a:cubicBezTo>
                    <a:cubicBezTo>
                      <a:pt x="560942" y="693704"/>
                      <a:pt x="595806" y="626208"/>
                      <a:pt x="627742" y="591344"/>
                    </a:cubicBezTo>
                    <a:cubicBezTo>
                      <a:pt x="653655" y="562157"/>
                      <a:pt x="674151" y="528579"/>
                      <a:pt x="688265" y="492191"/>
                    </a:cubicBezTo>
                    <a:cubicBezTo>
                      <a:pt x="703053" y="453624"/>
                      <a:pt x="711256" y="412846"/>
                      <a:pt x="712531" y="371562"/>
                    </a:cubicBezTo>
                    <a:close/>
                    <a:moveTo>
                      <a:pt x="632204" y="370307"/>
                    </a:moveTo>
                    <a:cubicBezTo>
                      <a:pt x="631213" y="402352"/>
                      <a:pt x="624947" y="434014"/>
                      <a:pt x="613657" y="464021"/>
                    </a:cubicBezTo>
                    <a:cubicBezTo>
                      <a:pt x="603068" y="491043"/>
                      <a:pt x="587769" y="515974"/>
                      <a:pt x="568473" y="537653"/>
                    </a:cubicBezTo>
                    <a:cubicBezTo>
                      <a:pt x="537518" y="574503"/>
                      <a:pt x="510980" y="614848"/>
                      <a:pt x="489402" y="657864"/>
                    </a:cubicBezTo>
                    <a:lnTo>
                      <a:pt x="238382" y="657864"/>
                    </a:lnTo>
                    <a:cubicBezTo>
                      <a:pt x="217051" y="614736"/>
                      <a:pt x="190747" y="574251"/>
                      <a:pt x="160008" y="537235"/>
                    </a:cubicBezTo>
                    <a:cubicBezTo>
                      <a:pt x="140711" y="515555"/>
                      <a:pt x="125413" y="490625"/>
                      <a:pt x="114824" y="463602"/>
                    </a:cubicBezTo>
                    <a:cubicBezTo>
                      <a:pt x="103297" y="433636"/>
                      <a:pt x="96794" y="401973"/>
                      <a:pt x="95579" y="369888"/>
                    </a:cubicBezTo>
                    <a:lnTo>
                      <a:pt x="95579" y="359848"/>
                    </a:lnTo>
                    <a:cubicBezTo>
                      <a:pt x="98077" y="213419"/>
                      <a:pt x="217026" y="95770"/>
                      <a:pt x="363473" y="94882"/>
                    </a:cubicBezTo>
                    <a:lnTo>
                      <a:pt x="363473" y="94882"/>
                    </a:lnTo>
                    <a:cubicBezTo>
                      <a:pt x="509921" y="95770"/>
                      <a:pt x="628870" y="213419"/>
                      <a:pt x="631367" y="359848"/>
                    </a:cubicBezTo>
                    <a:close/>
                  </a:path>
                </a:pathLst>
              </a:custGeom>
              <a:solidFill>
                <a:srgbClr val="7030A0"/>
              </a:solidFill>
              <a:ln w="138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id="{A1CCAFD6-FC59-483B-B2DC-BA7505AA5C68}"/>
                  </a:ext>
                </a:extLst>
              </p:cNvPr>
              <p:cNvSpPr/>
              <p:nvPr/>
            </p:nvSpPr>
            <p:spPr>
              <a:xfrm>
                <a:off x="1177936" y="65930"/>
                <a:ext cx="83673" cy="181292"/>
              </a:xfrm>
              <a:custGeom>
                <a:avLst/>
                <a:gdLst>
                  <a:gd name="connsiteX0" fmla="*/ 43144 w 83673"/>
                  <a:gd name="connsiteY0" fmla="*/ 168654 h 181292"/>
                  <a:gd name="connsiteX1" fmla="*/ 71035 w 83673"/>
                  <a:gd name="connsiteY1" fmla="*/ 140763 h 181292"/>
                  <a:gd name="connsiteX2" fmla="*/ 71035 w 83673"/>
                  <a:gd name="connsiteY2" fmla="*/ 43144 h 181292"/>
                  <a:gd name="connsiteX3" fmla="*/ 43144 w 83673"/>
                  <a:gd name="connsiteY3" fmla="*/ 15253 h 181292"/>
                  <a:gd name="connsiteX4" fmla="*/ 15253 w 83673"/>
                  <a:gd name="connsiteY4" fmla="*/ 43144 h 181292"/>
                  <a:gd name="connsiteX5" fmla="*/ 15253 w 83673"/>
                  <a:gd name="connsiteY5" fmla="*/ 140763 h 181292"/>
                  <a:gd name="connsiteX6" fmla="*/ 43144 w 83673"/>
                  <a:gd name="connsiteY6" fmla="*/ 168654 h 181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3673" h="181292">
                    <a:moveTo>
                      <a:pt x="43144" y="168654"/>
                    </a:moveTo>
                    <a:cubicBezTo>
                      <a:pt x="58548" y="168654"/>
                      <a:pt x="71035" y="156167"/>
                      <a:pt x="71035" y="140763"/>
                    </a:cubicBezTo>
                    <a:lnTo>
                      <a:pt x="71035" y="43144"/>
                    </a:lnTo>
                    <a:cubicBezTo>
                      <a:pt x="71035" y="27740"/>
                      <a:pt x="58548" y="15253"/>
                      <a:pt x="43144" y="15253"/>
                    </a:cubicBezTo>
                    <a:cubicBezTo>
                      <a:pt x="27740" y="15253"/>
                      <a:pt x="15253" y="27740"/>
                      <a:pt x="15253" y="43144"/>
                    </a:cubicBezTo>
                    <a:lnTo>
                      <a:pt x="15253" y="140763"/>
                    </a:lnTo>
                    <a:cubicBezTo>
                      <a:pt x="15253" y="156167"/>
                      <a:pt x="27740" y="168654"/>
                      <a:pt x="43144" y="168654"/>
                    </a:cubicBezTo>
                    <a:close/>
                  </a:path>
                </a:pathLst>
              </a:custGeom>
              <a:grpFill/>
              <a:ln w="138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37" name="자유형: 도형 36">
                <a:extLst>
                  <a:ext uri="{FF2B5EF4-FFF2-40B4-BE49-F238E27FC236}">
                    <a16:creationId xmlns:a16="http://schemas.microsoft.com/office/drawing/2014/main" id="{A4A8266E-1EAE-4808-AF2D-60E4F61BC901}"/>
                  </a:ext>
                </a:extLst>
              </p:cNvPr>
              <p:cNvSpPr/>
              <p:nvPr/>
            </p:nvSpPr>
            <p:spPr>
              <a:xfrm>
                <a:off x="798613" y="226087"/>
                <a:ext cx="153401" cy="153401"/>
              </a:xfrm>
              <a:custGeom>
                <a:avLst/>
                <a:gdLst>
                  <a:gd name="connsiteX0" fmla="*/ 91540 w 153401"/>
                  <a:gd name="connsiteY0" fmla="*/ 131079 h 153401"/>
                  <a:gd name="connsiteX1" fmla="*/ 130866 w 153401"/>
                  <a:gd name="connsiteY1" fmla="*/ 131079 h 153401"/>
                  <a:gd name="connsiteX2" fmla="*/ 130866 w 153401"/>
                  <a:gd name="connsiteY2" fmla="*/ 91752 h 153401"/>
                  <a:gd name="connsiteX3" fmla="*/ 61835 w 153401"/>
                  <a:gd name="connsiteY3" fmla="*/ 22443 h 153401"/>
                  <a:gd name="connsiteX4" fmla="*/ 22442 w 153401"/>
                  <a:gd name="connsiteY4" fmla="*/ 24452 h 153401"/>
                  <a:gd name="connsiteX5" fmla="*/ 22509 w 153401"/>
                  <a:gd name="connsiteY5" fmla="*/ 61909 h 153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3401" h="153401">
                    <a:moveTo>
                      <a:pt x="91540" y="131079"/>
                    </a:moveTo>
                    <a:cubicBezTo>
                      <a:pt x="102418" y="141892"/>
                      <a:pt x="119987" y="141892"/>
                      <a:pt x="130866" y="131079"/>
                    </a:cubicBezTo>
                    <a:cubicBezTo>
                      <a:pt x="141679" y="120200"/>
                      <a:pt x="141679" y="102631"/>
                      <a:pt x="130866" y="91752"/>
                    </a:cubicBezTo>
                    <a:lnTo>
                      <a:pt x="61835" y="22443"/>
                    </a:lnTo>
                    <a:cubicBezTo>
                      <a:pt x="50403" y="12120"/>
                      <a:pt x="32766" y="13020"/>
                      <a:pt x="22442" y="24452"/>
                    </a:cubicBezTo>
                    <a:cubicBezTo>
                      <a:pt x="12831" y="35098"/>
                      <a:pt x="12860" y="51297"/>
                      <a:pt x="22509" y="61909"/>
                    </a:cubicBezTo>
                    <a:close/>
                  </a:path>
                </a:pathLst>
              </a:custGeom>
              <a:grpFill/>
              <a:ln w="138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874F90C2-A16F-468A-8B8E-E3CBCB033D90}"/>
                  </a:ext>
                </a:extLst>
              </p:cNvPr>
              <p:cNvSpPr/>
              <p:nvPr/>
            </p:nvSpPr>
            <p:spPr>
              <a:xfrm>
                <a:off x="1489040" y="233324"/>
                <a:ext cx="139456" cy="139456"/>
              </a:xfrm>
              <a:custGeom>
                <a:avLst/>
                <a:gdLst>
                  <a:gd name="connsiteX0" fmla="*/ 43724 w 139455"/>
                  <a:gd name="connsiteY0" fmla="*/ 137369 h 139455"/>
                  <a:gd name="connsiteX1" fmla="*/ 63526 w 139455"/>
                  <a:gd name="connsiteY1" fmla="*/ 129141 h 139455"/>
                  <a:gd name="connsiteX2" fmla="*/ 132417 w 139455"/>
                  <a:gd name="connsiteY2" fmla="*/ 59414 h 139455"/>
                  <a:gd name="connsiteX3" fmla="*/ 126033 w 139455"/>
                  <a:gd name="connsiteY3" fmla="*/ 20490 h 139455"/>
                  <a:gd name="connsiteX4" fmla="*/ 93091 w 139455"/>
                  <a:gd name="connsiteY4" fmla="*/ 20785 h 139455"/>
                  <a:gd name="connsiteX5" fmla="*/ 23363 w 139455"/>
                  <a:gd name="connsiteY5" fmla="*/ 90512 h 139455"/>
                  <a:gd name="connsiteX6" fmla="*/ 23363 w 139455"/>
                  <a:gd name="connsiteY6" fmla="*/ 129839 h 139455"/>
                  <a:gd name="connsiteX7" fmla="*/ 43724 w 139455"/>
                  <a:gd name="connsiteY7" fmla="*/ 137369 h 139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455" h="139455">
                    <a:moveTo>
                      <a:pt x="43724" y="137369"/>
                    </a:moveTo>
                    <a:cubicBezTo>
                      <a:pt x="51157" y="137375"/>
                      <a:pt x="58285" y="134413"/>
                      <a:pt x="63526" y="129141"/>
                    </a:cubicBezTo>
                    <a:lnTo>
                      <a:pt x="132417" y="59414"/>
                    </a:lnTo>
                    <a:cubicBezTo>
                      <a:pt x="141402" y="46902"/>
                      <a:pt x="138545" y="29475"/>
                      <a:pt x="126033" y="20490"/>
                    </a:cubicBezTo>
                    <a:cubicBezTo>
                      <a:pt x="116161" y="13400"/>
                      <a:pt x="102834" y="13519"/>
                      <a:pt x="93091" y="20785"/>
                    </a:cubicBezTo>
                    <a:lnTo>
                      <a:pt x="23363" y="90512"/>
                    </a:lnTo>
                    <a:cubicBezTo>
                      <a:pt x="12550" y="101391"/>
                      <a:pt x="12550" y="118960"/>
                      <a:pt x="23363" y="129839"/>
                    </a:cubicBezTo>
                    <a:cubicBezTo>
                      <a:pt x="28855" y="134996"/>
                      <a:pt x="36198" y="137712"/>
                      <a:pt x="43724" y="137369"/>
                    </a:cubicBezTo>
                    <a:close/>
                  </a:path>
                </a:pathLst>
              </a:custGeom>
              <a:grpFill/>
              <a:ln w="138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39" name="자유형: 도형 38">
                <a:extLst>
                  <a:ext uri="{FF2B5EF4-FFF2-40B4-BE49-F238E27FC236}">
                    <a16:creationId xmlns:a16="http://schemas.microsoft.com/office/drawing/2014/main" id="{4CC59B07-62FF-4FC6-B4B8-2B0237B28033}"/>
                  </a:ext>
                </a:extLst>
              </p:cNvPr>
              <p:cNvSpPr/>
              <p:nvPr/>
            </p:nvSpPr>
            <p:spPr>
              <a:xfrm>
                <a:off x="647168" y="588888"/>
                <a:ext cx="181292" cy="83673"/>
              </a:xfrm>
              <a:custGeom>
                <a:avLst/>
                <a:gdLst>
                  <a:gd name="connsiteX0" fmla="*/ 140763 w 181292"/>
                  <a:gd name="connsiteY0" fmla="*/ 15253 h 83673"/>
                  <a:gd name="connsiteX1" fmla="*/ 43144 w 181292"/>
                  <a:gd name="connsiteY1" fmla="*/ 15253 h 83673"/>
                  <a:gd name="connsiteX2" fmla="*/ 15253 w 181292"/>
                  <a:gd name="connsiteY2" fmla="*/ 43144 h 83673"/>
                  <a:gd name="connsiteX3" fmla="*/ 43144 w 181292"/>
                  <a:gd name="connsiteY3" fmla="*/ 71035 h 83673"/>
                  <a:gd name="connsiteX4" fmla="*/ 140763 w 181292"/>
                  <a:gd name="connsiteY4" fmla="*/ 71035 h 83673"/>
                  <a:gd name="connsiteX5" fmla="*/ 168654 w 181292"/>
                  <a:gd name="connsiteY5" fmla="*/ 43144 h 83673"/>
                  <a:gd name="connsiteX6" fmla="*/ 140763 w 181292"/>
                  <a:gd name="connsiteY6" fmla="*/ 15253 h 83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1292" h="83673">
                    <a:moveTo>
                      <a:pt x="140763" y="15253"/>
                    </a:moveTo>
                    <a:lnTo>
                      <a:pt x="43144" y="15253"/>
                    </a:lnTo>
                    <a:cubicBezTo>
                      <a:pt x="27740" y="15253"/>
                      <a:pt x="15253" y="27740"/>
                      <a:pt x="15253" y="43144"/>
                    </a:cubicBezTo>
                    <a:cubicBezTo>
                      <a:pt x="15253" y="58548"/>
                      <a:pt x="27740" y="71035"/>
                      <a:pt x="43144" y="71035"/>
                    </a:cubicBezTo>
                    <a:lnTo>
                      <a:pt x="140763" y="71035"/>
                    </a:lnTo>
                    <a:cubicBezTo>
                      <a:pt x="156167" y="71035"/>
                      <a:pt x="168654" y="58548"/>
                      <a:pt x="168654" y="43144"/>
                    </a:cubicBezTo>
                    <a:cubicBezTo>
                      <a:pt x="168654" y="27740"/>
                      <a:pt x="156167" y="15253"/>
                      <a:pt x="140763" y="15253"/>
                    </a:cubicBezTo>
                    <a:close/>
                  </a:path>
                </a:pathLst>
              </a:custGeom>
              <a:grpFill/>
              <a:ln w="138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40" name="자유형: 도형 39">
                <a:extLst>
                  <a:ext uri="{FF2B5EF4-FFF2-40B4-BE49-F238E27FC236}">
                    <a16:creationId xmlns:a16="http://schemas.microsoft.com/office/drawing/2014/main" id="{19EE47AB-B641-4F0A-85E6-18EAF4648F5E}"/>
                  </a:ext>
                </a:extLst>
              </p:cNvPr>
              <p:cNvSpPr/>
              <p:nvPr/>
            </p:nvSpPr>
            <p:spPr>
              <a:xfrm>
                <a:off x="796119" y="883964"/>
                <a:ext cx="153401" cy="153401"/>
              </a:xfrm>
              <a:custGeom>
                <a:avLst/>
                <a:gdLst>
                  <a:gd name="connsiteX0" fmla="*/ 94034 w 153401"/>
                  <a:gd name="connsiteY0" fmla="*/ 21959 h 153401"/>
                  <a:gd name="connsiteX1" fmla="*/ 25003 w 153401"/>
                  <a:gd name="connsiteY1" fmla="*/ 91687 h 153401"/>
                  <a:gd name="connsiteX2" fmla="*/ 21960 w 153401"/>
                  <a:gd name="connsiteY2" fmla="*/ 131014 h 153401"/>
                  <a:gd name="connsiteX3" fmla="*/ 61287 w 153401"/>
                  <a:gd name="connsiteY3" fmla="*/ 134057 h 153401"/>
                  <a:gd name="connsiteX4" fmla="*/ 64330 w 153401"/>
                  <a:gd name="connsiteY4" fmla="*/ 131014 h 153401"/>
                  <a:gd name="connsiteX5" fmla="*/ 133360 w 153401"/>
                  <a:gd name="connsiteY5" fmla="*/ 61286 h 153401"/>
                  <a:gd name="connsiteX6" fmla="*/ 130317 w 153401"/>
                  <a:gd name="connsiteY6" fmla="*/ 21959 h 153401"/>
                  <a:gd name="connsiteX7" fmla="*/ 94034 w 153401"/>
                  <a:gd name="connsiteY7" fmla="*/ 21959 h 153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3401" h="153401">
                    <a:moveTo>
                      <a:pt x="94034" y="21959"/>
                    </a:moveTo>
                    <a:lnTo>
                      <a:pt x="25003" y="91687"/>
                    </a:lnTo>
                    <a:cubicBezTo>
                      <a:pt x="13303" y="101707"/>
                      <a:pt x="11940" y="119313"/>
                      <a:pt x="21960" y="131014"/>
                    </a:cubicBezTo>
                    <a:cubicBezTo>
                      <a:pt x="31980" y="142714"/>
                      <a:pt x="49588" y="144075"/>
                      <a:pt x="61287" y="134057"/>
                    </a:cubicBezTo>
                    <a:cubicBezTo>
                      <a:pt x="62379" y="133122"/>
                      <a:pt x="63395" y="132104"/>
                      <a:pt x="64330" y="131014"/>
                    </a:cubicBezTo>
                    <a:lnTo>
                      <a:pt x="133360" y="61286"/>
                    </a:lnTo>
                    <a:cubicBezTo>
                      <a:pt x="143380" y="49586"/>
                      <a:pt x="142017" y="31979"/>
                      <a:pt x="130317" y="21959"/>
                    </a:cubicBezTo>
                    <a:cubicBezTo>
                      <a:pt x="119876" y="13017"/>
                      <a:pt x="104476" y="13017"/>
                      <a:pt x="94034" y="21959"/>
                    </a:cubicBezTo>
                    <a:close/>
                  </a:path>
                </a:pathLst>
              </a:custGeom>
              <a:grpFill/>
              <a:ln w="138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5D2CF6B3-CDF4-4C7B-B676-79630447DAC1}"/>
                  </a:ext>
                </a:extLst>
              </p:cNvPr>
              <p:cNvSpPr/>
              <p:nvPr/>
            </p:nvSpPr>
            <p:spPr>
              <a:xfrm>
                <a:off x="1488720" y="876172"/>
                <a:ext cx="153401" cy="153401"/>
              </a:xfrm>
              <a:custGeom>
                <a:avLst/>
                <a:gdLst>
                  <a:gd name="connsiteX0" fmla="*/ 63846 w 153401"/>
                  <a:gd name="connsiteY0" fmla="*/ 24452 h 153401"/>
                  <a:gd name="connsiteX1" fmla="*/ 24452 w 153401"/>
                  <a:gd name="connsiteY1" fmla="*/ 22443 h 153401"/>
                  <a:gd name="connsiteX2" fmla="*/ 22443 w 153401"/>
                  <a:gd name="connsiteY2" fmla="*/ 61836 h 153401"/>
                  <a:gd name="connsiteX3" fmla="*/ 24380 w 153401"/>
                  <a:gd name="connsiteY3" fmla="*/ 63779 h 153401"/>
                  <a:gd name="connsiteX4" fmla="*/ 94108 w 153401"/>
                  <a:gd name="connsiteY4" fmla="*/ 133507 h 153401"/>
                  <a:gd name="connsiteX5" fmla="*/ 133389 w 153401"/>
                  <a:gd name="connsiteY5" fmla="*/ 137085 h 153401"/>
                  <a:gd name="connsiteX6" fmla="*/ 136968 w 153401"/>
                  <a:gd name="connsiteY6" fmla="*/ 97804 h 153401"/>
                  <a:gd name="connsiteX7" fmla="*/ 132458 w 153401"/>
                  <a:gd name="connsiteY7" fmla="*/ 93483 h 153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3401" h="153401">
                    <a:moveTo>
                      <a:pt x="63846" y="24452"/>
                    </a:moveTo>
                    <a:cubicBezTo>
                      <a:pt x="53523" y="13020"/>
                      <a:pt x="35886" y="12120"/>
                      <a:pt x="24452" y="22443"/>
                    </a:cubicBezTo>
                    <a:cubicBezTo>
                      <a:pt x="13020" y="32765"/>
                      <a:pt x="12120" y="50402"/>
                      <a:pt x="22443" y="61836"/>
                    </a:cubicBezTo>
                    <a:cubicBezTo>
                      <a:pt x="23056" y="62514"/>
                      <a:pt x="23703" y="63164"/>
                      <a:pt x="24380" y="63779"/>
                    </a:cubicBezTo>
                    <a:lnTo>
                      <a:pt x="94108" y="133507"/>
                    </a:lnTo>
                    <a:cubicBezTo>
                      <a:pt x="103967" y="145342"/>
                      <a:pt x="121554" y="146944"/>
                      <a:pt x="133389" y="137085"/>
                    </a:cubicBezTo>
                    <a:cubicBezTo>
                      <a:pt x="145225" y="127227"/>
                      <a:pt x="146826" y="109640"/>
                      <a:pt x="136968" y="97804"/>
                    </a:cubicBezTo>
                    <a:cubicBezTo>
                      <a:pt x="135630" y="96199"/>
                      <a:pt x="134119" y="94750"/>
                      <a:pt x="132458" y="93483"/>
                    </a:cubicBezTo>
                    <a:close/>
                  </a:path>
                </a:pathLst>
              </a:custGeom>
              <a:grpFill/>
              <a:ln w="138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8C25519B-662D-435D-B59E-F3CFF1F3430E}"/>
                  </a:ext>
                </a:extLst>
              </p:cNvPr>
              <p:cNvSpPr/>
              <p:nvPr/>
            </p:nvSpPr>
            <p:spPr>
              <a:xfrm>
                <a:off x="1605925" y="587912"/>
                <a:ext cx="181292" cy="83673"/>
              </a:xfrm>
              <a:custGeom>
                <a:avLst/>
                <a:gdLst>
                  <a:gd name="connsiteX0" fmla="*/ 140763 w 181292"/>
                  <a:gd name="connsiteY0" fmla="*/ 15253 h 83673"/>
                  <a:gd name="connsiteX1" fmla="*/ 43144 w 181292"/>
                  <a:gd name="connsiteY1" fmla="*/ 15253 h 83673"/>
                  <a:gd name="connsiteX2" fmla="*/ 15253 w 181292"/>
                  <a:gd name="connsiteY2" fmla="*/ 43144 h 83673"/>
                  <a:gd name="connsiteX3" fmla="*/ 43144 w 181292"/>
                  <a:gd name="connsiteY3" fmla="*/ 71035 h 83673"/>
                  <a:gd name="connsiteX4" fmla="*/ 140763 w 181292"/>
                  <a:gd name="connsiteY4" fmla="*/ 71035 h 83673"/>
                  <a:gd name="connsiteX5" fmla="*/ 168654 w 181292"/>
                  <a:gd name="connsiteY5" fmla="*/ 43144 h 83673"/>
                  <a:gd name="connsiteX6" fmla="*/ 140763 w 181292"/>
                  <a:gd name="connsiteY6" fmla="*/ 15253 h 83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1292" h="83673">
                    <a:moveTo>
                      <a:pt x="140763" y="15253"/>
                    </a:moveTo>
                    <a:lnTo>
                      <a:pt x="43144" y="15253"/>
                    </a:lnTo>
                    <a:cubicBezTo>
                      <a:pt x="27740" y="15253"/>
                      <a:pt x="15253" y="27740"/>
                      <a:pt x="15253" y="43144"/>
                    </a:cubicBezTo>
                    <a:cubicBezTo>
                      <a:pt x="15253" y="58548"/>
                      <a:pt x="27740" y="71035"/>
                      <a:pt x="43144" y="71035"/>
                    </a:cubicBezTo>
                    <a:lnTo>
                      <a:pt x="140763" y="71035"/>
                    </a:lnTo>
                    <a:cubicBezTo>
                      <a:pt x="156167" y="71035"/>
                      <a:pt x="168654" y="58548"/>
                      <a:pt x="168654" y="43144"/>
                    </a:cubicBezTo>
                    <a:cubicBezTo>
                      <a:pt x="168654" y="27740"/>
                      <a:pt x="156167" y="15253"/>
                      <a:pt x="140763" y="15253"/>
                    </a:cubicBezTo>
                    <a:close/>
                  </a:path>
                </a:pathLst>
              </a:custGeom>
              <a:grpFill/>
              <a:ln w="138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2A8BB10-3D86-41C8-AB2F-0E8E6F0E8C2F}"/>
                </a:ext>
              </a:extLst>
            </p:cNvPr>
            <p:cNvSpPr/>
            <p:nvPr userDrawn="1"/>
          </p:nvSpPr>
          <p:spPr>
            <a:xfrm>
              <a:off x="714376" y="199576"/>
              <a:ext cx="1041010" cy="927908"/>
            </a:xfrm>
            <a:prstGeom prst="rect">
              <a:avLst/>
            </a:prstGeom>
            <a:noFill/>
            <a:ln w="381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4" name="Title Placeholder 1">
            <a:extLst>
              <a:ext uri="{FF2B5EF4-FFF2-40B4-BE49-F238E27FC236}">
                <a16:creationId xmlns:a16="http://schemas.microsoft.com/office/drawing/2014/main" id="{84930C29-87A8-4465-98A4-632A45852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9114" y="199576"/>
            <a:ext cx="9901840" cy="895333"/>
          </a:xfrm>
          <a:prstGeom prst="rect">
            <a:avLst/>
          </a:prstGeom>
        </p:spPr>
        <p:txBody>
          <a:bodyPr vert="horz" lIns="108000" tIns="108000" rIns="108000" bIns="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6" name="Date Placeholder 3">
            <a:extLst>
              <a:ext uri="{FF2B5EF4-FFF2-40B4-BE49-F238E27FC236}">
                <a16:creationId xmlns:a16="http://schemas.microsoft.com/office/drawing/2014/main" id="{7F1716B2-2C1C-4062-AB84-BA61B995D7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2035" y="6582285"/>
            <a:ext cx="3657600" cy="240450"/>
          </a:xfrm>
          <a:prstGeom prst="rect">
            <a:avLst/>
          </a:prstGeom>
        </p:spPr>
        <p:txBody>
          <a:bodyPr/>
          <a:lstStyle/>
          <a:p>
            <a:fld id="{4E91D5F1-2849-4585-9F15-CF2F367DA41A}" type="datetimeFigureOut">
              <a:rPr lang="ko-KR" altLang="en-US" smtClean="0"/>
              <a:t>2022-11-02</a:t>
            </a:fld>
            <a:endParaRPr lang="ko-KR" altLang="en-US" dirty="0"/>
          </a:p>
        </p:txBody>
      </p:sp>
      <p:sp>
        <p:nvSpPr>
          <p:cNvPr id="47" name="Footer Placeholder 4">
            <a:extLst>
              <a:ext uri="{FF2B5EF4-FFF2-40B4-BE49-F238E27FC236}">
                <a16:creationId xmlns:a16="http://schemas.microsoft.com/office/drawing/2014/main" id="{63EBD44C-2AB8-418B-B631-33B0B7AAA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89828" y="6582285"/>
            <a:ext cx="6174982" cy="24045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8" name="Slide Number Placeholder 5">
            <a:extLst>
              <a:ext uri="{FF2B5EF4-FFF2-40B4-BE49-F238E27FC236}">
                <a16:creationId xmlns:a16="http://schemas.microsoft.com/office/drawing/2014/main" id="{85631F6F-F7AE-4010-8177-D73C52B63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6553" y="6582285"/>
            <a:ext cx="914400" cy="240450"/>
          </a:xfrm>
          <a:prstGeom prst="rect">
            <a:avLst/>
          </a:prstGeom>
        </p:spPr>
        <p:txBody>
          <a:bodyPr/>
          <a:lstStyle/>
          <a:p>
            <a:fld id="{930B1790-C2CC-41D8-A1A4-3553845E41F9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C17D3BD8-69FB-4288-961D-19AC6B109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036" y="1370006"/>
            <a:ext cx="11011476" cy="51788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1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9" name="Isosceles Triangle 22"/>
          <p:cNvSpPr/>
          <p:nvPr/>
        </p:nvSpPr>
        <p:spPr>
          <a:xfrm rot="10800000">
            <a:off x="5616912" y="1088363"/>
            <a:ext cx="949176" cy="91061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/>
          <p:cNvSpPr/>
          <p:nvPr userDrawn="1"/>
        </p:nvSpPr>
        <p:spPr>
          <a:xfrm>
            <a:off x="2327486" y="211875"/>
            <a:ext cx="9273470" cy="877284"/>
          </a:xfrm>
          <a:prstGeom prst="rect">
            <a:avLst/>
          </a:prstGeom>
          <a:solidFill>
            <a:schemeClr val="accent5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108000" rIns="0" bIns="0" anchor="ctr"/>
          <a:lstStyle/>
          <a:p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</a:endParaRP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582035" y="6582285"/>
            <a:ext cx="3657600" cy="240450"/>
          </a:xfrm>
          <a:prstGeom prst="rect">
            <a:avLst/>
          </a:prstGeom>
        </p:spPr>
        <p:txBody>
          <a:bodyPr/>
          <a:lstStyle/>
          <a:p>
            <a:fld id="{4E91D5F1-2849-4585-9F15-CF2F367DA41A}" type="datetimeFigureOut">
              <a:rPr lang="ko-KR" altLang="en-US" smtClean="0"/>
              <a:t>2022-11-02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389828" y="6582285"/>
            <a:ext cx="6174982" cy="24045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686553" y="6582285"/>
            <a:ext cx="914400" cy="240450"/>
          </a:xfrm>
          <a:prstGeom prst="rect">
            <a:avLst/>
          </a:prstGeom>
        </p:spPr>
        <p:txBody>
          <a:bodyPr/>
          <a:lstStyle/>
          <a:p>
            <a:fld id="{930B1790-C2CC-41D8-A1A4-3553845E41F9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44" name="Title Placeholder 1">
            <a:extLst>
              <a:ext uri="{FF2B5EF4-FFF2-40B4-BE49-F238E27FC236}">
                <a16:creationId xmlns:a16="http://schemas.microsoft.com/office/drawing/2014/main" id="{84930C29-87A8-4465-98A4-632A45852CA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2327485" y="199576"/>
            <a:ext cx="9273468" cy="895333"/>
          </a:xfrm>
          <a:prstGeom prst="rect">
            <a:avLst/>
          </a:prstGeom>
        </p:spPr>
        <p:txBody>
          <a:bodyPr vert="horz" lIns="108000" tIns="108000" rIns="108000" bIns="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FDBFE37-4391-4E0D-934A-D8164BB2AF2A}"/>
              </a:ext>
            </a:extLst>
          </p:cNvPr>
          <p:cNvGrpSpPr/>
          <p:nvPr userDrawn="1"/>
        </p:nvGrpSpPr>
        <p:grpSpPr>
          <a:xfrm>
            <a:off x="588401" y="206124"/>
            <a:ext cx="1564024" cy="888786"/>
            <a:chOff x="653715" y="206124"/>
            <a:chExt cx="1564024" cy="88878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2A8BB10-3D86-41C8-AB2F-0E8E6F0E8C2F}"/>
                </a:ext>
              </a:extLst>
            </p:cNvPr>
            <p:cNvSpPr/>
            <p:nvPr userDrawn="1"/>
          </p:nvSpPr>
          <p:spPr>
            <a:xfrm>
              <a:off x="653715" y="206124"/>
              <a:ext cx="1564024" cy="888786"/>
            </a:xfrm>
            <a:prstGeom prst="rect">
              <a:avLst/>
            </a:prstGeom>
            <a:noFill/>
            <a:ln w="38100">
              <a:solidFill>
                <a:schemeClr val="accent5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5" name="Picture 4" descr="https://mblogthumb-phinf.pstatic.net/20150622_143/tonol0414_1434951169252i7HwJ_JPEG/noun_43498_cc.png?type=w2">
              <a:extLst>
                <a:ext uri="{FF2B5EF4-FFF2-40B4-BE49-F238E27FC236}">
                  <a16:creationId xmlns:a16="http://schemas.microsoft.com/office/drawing/2014/main" id="{A2050A86-D4D7-477F-AD08-DC30D29EAB3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163" b="94186" l="9703" r="96714">
                          <a14:foregroundMark x1="29734" y1="19934" x2="31612" y2="22425"/>
                          <a14:foregroundMark x1="44914" y1="2824" x2="48200" y2="1163"/>
                          <a14:foregroundMark x1="31299" y1="42027" x2="31455" y2="42193"/>
                          <a14:foregroundMark x1="29108" y1="45681" x2="29264" y2="45681"/>
                          <a14:foregroundMark x1="25196" y1="49336" x2="25509" y2="49169"/>
                          <a14:foregroundMark x1="43349" y1="47841" x2="43349" y2="48173"/>
                          <a14:foregroundMark x1="42410" y1="44684" x2="42567" y2="44850"/>
                          <a14:foregroundMark x1="43818" y1="40698" x2="43818" y2="41860"/>
                          <a14:foregroundMark x1="50861" y1="48173" x2="50861" y2="51163"/>
                          <a14:foregroundMark x1="77308" y1="45349" x2="76839" y2="45515"/>
                          <a14:foregroundMark x1="86541" y1="50000" x2="87011" y2="52658"/>
                          <a14:foregroundMark x1="81377" y1="50997" x2="81534" y2="51163"/>
                          <a14:foregroundMark x1="79925" y1="67662" x2="77621" y2="69435"/>
                          <a14:foregroundMark x1="90141" y1="59801" x2="83186" y2="65153"/>
                          <a14:foregroundMark x1="91706" y1="67442" x2="93584" y2="76246"/>
                          <a14:foregroundMark x1="93584" y1="76246" x2="86854" y2="80731"/>
                          <a14:foregroundMark x1="86854" y1="80731" x2="83725" y2="81395"/>
                          <a14:foregroundMark x1="78873" y1="93189" x2="78873" y2="94352"/>
                          <a14:foregroundMark x1="48044" y1="80897" x2="48044" y2="93688"/>
                          <a14:foregroundMark x1="53521" y1="79734" x2="53834" y2="94020"/>
                          <a14:foregroundMark x1="24883" y1="93522" x2="21596" y2="84053"/>
                          <a14:foregroundMark x1="21596" y1="84053" x2="13928" y2="79734"/>
                          <a14:foregroundMark x1="13928" y1="79734" x2="10642" y2="73588"/>
                          <a14:foregroundMark x1="13146" y1="49003" x2="15180" y2="51495"/>
                          <a14:foregroundMark x1="16588" y1="48671" x2="14867" y2="48007"/>
                          <a14:foregroundMark x1="96714" y1="78904" x2="96714" y2="79236"/>
                          <a14:backgroundMark x1="82160" y1="65449" x2="81221" y2="66279"/>
                          <a14:backgroundMark x1="82942" y1="64950" x2="82473" y2="65449"/>
                          <a14:backgroundMark x1="80908" y1="66279" x2="81534" y2="66445"/>
                          <a14:backgroundMark x1="82473" y1="65615" x2="82160" y2="65947"/>
                          <a14:backgroundMark x1="96557" y1="74585" x2="96714" y2="75249"/>
                          <a14:backgroundMark x1="96557" y1="75415" x2="96557" y2="75415"/>
                          <a14:backgroundMark x1="12520" y1="76744" x2="12363" y2="76744"/>
                          <a14:backgroundMark x1="12833" y1="76744" x2="12520" y2="76744"/>
                          <a14:backgroundMark x1="65884" y1="53821" x2="66041" y2="52492"/>
                          <a14:backgroundMark x1="66197" y1="52492" x2="66197" y2="53156"/>
                          <a14:backgroundMark x1="66354" y1="51993" x2="66197" y2="52824"/>
                          <a14:backgroundMark x1="66197" y1="51495" x2="65884" y2="53987"/>
                          <a14:backgroundMark x1="75900" y1="47674" x2="76369" y2="498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939"/>
            <a:stretch/>
          </p:blipFill>
          <p:spPr bwMode="auto">
            <a:xfrm>
              <a:off x="700795" y="229685"/>
              <a:ext cx="1457055" cy="8519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A7F73E6B-51DB-4E7C-8367-A4F0113A3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036" y="1370005"/>
            <a:ext cx="11011476" cy="51913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62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9" name="Isosceles Triangle 22"/>
          <p:cNvSpPr/>
          <p:nvPr/>
        </p:nvSpPr>
        <p:spPr>
          <a:xfrm rot="10800000">
            <a:off x="5616912" y="1088363"/>
            <a:ext cx="949176" cy="91061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/>
          <p:cNvSpPr/>
          <p:nvPr userDrawn="1"/>
        </p:nvSpPr>
        <p:spPr>
          <a:xfrm>
            <a:off x="1625977" y="211875"/>
            <a:ext cx="9974979" cy="877284"/>
          </a:xfrm>
          <a:prstGeom prst="rect">
            <a:avLst/>
          </a:prstGeom>
          <a:solidFill>
            <a:schemeClr val="accent5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108000" rIns="0" bIns="0" anchor="ctr"/>
          <a:lstStyle/>
          <a:p>
            <a:endParaRPr lang="ko-KR" altLang="en-US" sz="3600" dirty="0">
              <a:solidFill>
                <a:schemeClr val="bg2">
                  <a:lumMod val="25000"/>
                </a:schemeClr>
              </a:solidFill>
              <a:latin typeface="서울남산 장체 EB" panose="02020503020101020101" pitchFamily="18" charset="-127"/>
              <a:ea typeface="서울남산 장체 EB" panose="02020503020101020101" pitchFamily="18" charset="-127"/>
            </a:endParaRP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582035" y="6582285"/>
            <a:ext cx="3657600" cy="240450"/>
          </a:xfrm>
          <a:prstGeom prst="rect">
            <a:avLst/>
          </a:prstGeom>
        </p:spPr>
        <p:txBody>
          <a:bodyPr/>
          <a:lstStyle/>
          <a:p>
            <a:fld id="{4E91D5F1-2849-4585-9F15-CF2F367DA41A}" type="datetimeFigureOut">
              <a:rPr lang="ko-KR" altLang="en-US" smtClean="0"/>
              <a:t>2022-11-02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389828" y="6582285"/>
            <a:ext cx="6174982" cy="24045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686553" y="6582285"/>
            <a:ext cx="914400" cy="240450"/>
          </a:xfrm>
          <a:prstGeom prst="rect">
            <a:avLst/>
          </a:prstGeom>
        </p:spPr>
        <p:txBody>
          <a:bodyPr/>
          <a:lstStyle/>
          <a:p>
            <a:fld id="{930B1790-C2CC-41D8-A1A4-3553845E41F9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44" name="Title Placeholder 1">
            <a:extLst>
              <a:ext uri="{FF2B5EF4-FFF2-40B4-BE49-F238E27FC236}">
                <a16:creationId xmlns:a16="http://schemas.microsoft.com/office/drawing/2014/main" id="{84930C29-87A8-4465-98A4-632A45852CA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625974" y="199576"/>
            <a:ext cx="9974979" cy="895333"/>
          </a:xfrm>
          <a:prstGeom prst="rect">
            <a:avLst/>
          </a:prstGeom>
        </p:spPr>
        <p:txBody>
          <a:bodyPr vert="horz" lIns="108000" tIns="108000" rIns="108000" bIns="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2A8BB10-3D86-41C8-AB2F-0E8E6F0E8C2F}"/>
              </a:ext>
            </a:extLst>
          </p:cNvPr>
          <p:cNvSpPr/>
          <p:nvPr userDrawn="1"/>
        </p:nvSpPr>
        <p:spPr>
          <a:xfrm>
            <a:off x="588401" y="206124"/>
            <a:ext cx="918514" cy="888786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A7F73E6B-51DB-4E7C-8367-A4F0113A3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036" y="1370005"/>
            <a:ext cx="11011476" cy="51913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76200">
            <a:noFill/>
          </a:ln>
        </p:spPr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pic>
        <p:nvPicPr>
          <p:cNvPr id="8" name="그래픽 7" descr="퍼즐 조각">
            <a:extLst>
              <a:ext uri="{FF2B5EF4-FFF2-40B4-BE49-F238E27FC236}">
                <a16:creationId xmlns:a16="http://schemas.microsoft.com/office/drawing/2014/main" id="{87444F82-C260-4E9D-9AFB-2ED5BA1FD6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246" t="10225" r="8625" b="9120"/>
          <a:stretch/>
        </p:blipFill>
        <p:spPr>
          <a:xfrm>
            <a:off x="587161" y="213753"/>
            <a:ext cx="919754" cy="89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07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30" name="그래픽 29" descr="종이 클립">
            <a:extLst>
              <a:ext uri="{FF2B5EF4-FFF2-40B4-BE49-F238E27FC236}">
                <a16:creationId xmlns:a16="http://schemas.microsoft.com/office/drawing/2014/main" id="{7C2D2BE3-2193-4E09-8457-FE1227CB7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-12190"/>
            <a:ext cx="615464" cy="615464"/>
          </a:xfrm>
          <a:prstGeom prst="rect">
            <a:avLst/>
          </a:prstGeom>
        </p:spPr>
      </p:pic>
      <p:sp>
        <p:nvSpPr>
          <p:cNvPr id="31" name="Title Placeholder 1">
            <a:extLst>
              <a:ext uri="{FF2B5EF4-FFF2-40B4-BE49-F238E27FC236}">
                <a16:creationId xmlns:a16="http://schemas.microsoft.com/office/drawing/2014/main" id="{62B3C063-6C41-42AB-A227-783EB8E8E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35" y="29066"/>
            <a:ext cx="11011476" cy="567933"/>
          </a:xfrm>
          <a:prstGeom prst="rect">
            <a:avLst/>
          </a:prstGeom>
        </p:spPr>
        <p:txBody>
          <a:bodyPr vert="horz" lIns="108000" tIns="108000" rIns="108000" bIns="0" rtlCol="0" anchor="ctr">
            <a:noAutofit/>
          </a:bodyPr>
          <a:lstStyle>
            <a:lvl1pPr>
              <a:defRPr sz="2800">
                <a:solidFill>
                  <a:schemeClr val="accent5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C637B2EA-DA9E-4C69-996A-18F0D7DAA9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2035" y="6582285"/>
            <a:ext cx="3657600" cy="240450"/>
          </a:xfrm>
          <a:prstGeom prst="rect">
            <a:avLst/>
          </a:prstGeom>
        </p:spPr>
        <p:txBody>
          <a:bodyPr/>
          <a:lstStyle/>
          <a:p>
            <a:fld id="{4E91D5F1-2849-4585-9F15-CF2F367DA41A}" type="datetimeFigureOut">
              <a:rPr lang="ko-KR" altLang="en-US" smtClean="0"/>
              <a:t>2022-11-02</a:t>
            </a:fld>
            <a:endParaRPr lang="ko-KR" alt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4ED8BF18-85C5-4158-8BC8-EC8BE0F2A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89828" y="6582285"/>
            <a:ext cx="6174982" cy="24045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4B21E1F2-8A2D-43C1-93B2-41BE76D50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6553" y="6582285"/>
            <a:ext cx="914400" cy="240450"/>
          </a:xfrm>
          <a:prstGeom prst="rect">
            <a:avLst/>
          </a:prstGeom>
        </p:spPr>
        <p:txBody>
          <a:bodyPr/>
          <a:lstStyle/>
          <a:p>
            <a:fld id="{930B1790-C2CC-41D8-A1A4-3553845E41F9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5F3B31F5-7E00-49A3-8A77-982C39A43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036" y="698500"/>
            <a:ext cx="11011476" cy="5851936"/>
          </a:xfrm>
          <a:prstGeom prst="rect">
            <a:avLst/>
          </a:prstGeo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94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2035" y="310897"/>
            <a:ext cx="11018918" cy="905654"/>
          </a:xfrm>
          <a:prstGeom prst="rect">
            <a:avLst/>
          </a:prstGeom>
        </p:spPr>
        <p:txBody>
          <a:bodyPr vert="horz" lIns="108000" tIns="108000" rIns="108000" bIns="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1047" y="1399429"/>
            <a:ext cx="11018917" cy="51476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2035" y="6593427"/>
            <a:ext cx="3657600" cy="240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서울한강 장체 L"/>
              </a:defRPr>
            </a:lvl1pPr>
          </a:lstStyle>
          <a:p>
            <a:fld id="{4E91D5F1-2849-4585-9F15-CF2F367DA41A}" type="datetimeFigureOut">
              <a:rPr lang="ko-KR" altLang="en-US" smtClean="0"/>
              <a:pPr/>
              <a:t>2022-11-02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89828" y="6593427"/>
            <a:ext cx="6174982" cy="240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서울한강 장체 L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86553" y="6593427"/>
            <a:ext cx="914400" cy="240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서울한강 장체 L"/>
              </a:defRPr>
            </a:lvl1pPr>
          </a:lstStyle>
          <a:p>
            <a:fld id="{930B1790-C2CC-41D8-A1A4-3553845E41F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459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3600" b="0" i="0" kern="1200" cap="none" spc="-150">
          <a:solidFill>
            <a:schemeClr val="accent5">
              <a:lumMod val="75000"/>
            </a:schemeClr>
          </a:solidFill>
          <a:effectLst/>
          <a:latin typeface="+mn-lt"/>
          <a:ea typeface="서울남산 장체 EB" panose="020205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accent5">
              <a:lumMod val="75000"/>
            </a:schemeClr>
          </a:solidFill>
          <a:effectLst/>
          <a:latin typeface="서울한강 장체 L" panose="02020503020101020101" pitchFamily="18" charset="-127"/>
          <a:ea typeface="서울한강 장체 L" panose="02020503020101020101" pitchFamily="18" charset="-127"/>
          <a:cs typeface="+mn-cs"/>
        </a:defRPr>
      </a:lvl1pPr>
      <a:lvl2pPr marL="468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Arial" panose="020B0604020202020204" pitchFamily="34" charset="0"/>
        <a:buChar char="•"/>
        <a:defRPr sz="1600" kern="1200">
          <a:solidFill>
            <a:schemeClr val="accent5">
              <a:lumMod val="75000"/>
            </a:schemeClr>
          </a:solidFill>
          <a:effectLst/>
          <a:latin typeface="서울한강 장체 L" panose="02020503020101020101" pitchFamily="18" charset="-127"/>
          <a:ea typeface="서울한강 장체 L" panose="02020503020101020101" pitchFamily="18" charset="-127"/>
          <a:cs typeface="+mn-cs"/>
        </a:defRPr>
      </a:lvl2pPr>
      <a:lvl3pPr marL="720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Arial" panose="020B0604020202020204" pitchFamily="34" charset="0"/>
        <a:buChar char="•"/>
        <a:defRPr sz="1400" kern="1200">
          <a:solidFill>
            <a:schemeClr val="accent5">
              <a:lumMod val="75000"/>
            </a:schemeClr>
          </a:solidFill>
          <a:effectLst/>
          <a:latin typeface="서울한강 장체 L" panose="02020503020101020101" pitchFamily="18" charset="-127"/>
          <a:ea typeface="서울한강 장체 L" panose="02020503020101020101" pitchFamily="18" charset="-127"/>
          <a:cs typeface="+mn-cs"/>
        </a:defRPr>
      </a:lvl3pPr>
      <a:lvl4pPr marL="972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Arial" panose="020B0604020202020204" pitchFamily="34" charset="0"/>
        <a:buChar char="•"/>
        <a:defRPr sz="1200" kern="1200">
          <a:solidFill>
            <a:schemeClr val="accent5">
              <a:lumMod val="75000"/>
            </a:schemeClr>
          </a:solidFill>
          <a:effectLst/>
          <a:latin typeface="서울한강 장체 L" panose="02020503020101020101" pitchFamily="18" charset="-127"/>
          <a:ea typeface="서울한강 장체 L" panose="02020503020101020101" pitchFamily="18" charset="-127"/>
          <a:cs typeface="+mn-cs"/>
        </a:defRPr>
      </a:lvl4pPr>
      <a:lvl5pPr marL="1224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Arial" panose="020B0604020202020204" pitchFamily="34" charset="0"/>
        <a:buChar char="•"/>
        <a:defRPr sz="1200" kern="1200">
          <a:solidFill>
            <a:schemeClr val="accent5">
              <a:lumMod val="75000"/>
            </a:schemeClr>
          </a:solidFill>
          <a:effectLst/>
          <a:latin typeface="서울한강 장체 L" panose="02020503020101020101" pitchFamily="18" charset="-127"/>
          <a:ea typeface="서울한강 장체 L" panose="02020503020101020101" pitchFamily="18" charset="-127"/>
          <a:cs typeface="+mn-cs"/>
        </a:defRPr>
      </a:lvl5pPr>
      <a:lvl6pPr marL="2286000" indent="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Arial" panose="020B0604020202020204" pitchFamily="34" charset="0"/>
        <a:buNone/>
        <a:defRPr sz="1200" kern="1200">
          <a:solidFill>
            <a:schemeClr val="tx1"/>
          </a:solidFill>
          <a:effectLst/>
          <a:latin typeface="서울한강 장체 L" panose="02020603020101020101" pitchFamily="18" charset="-127"/>
          <a:ea typeface="서울한강 장체 L" panose="02020603020101020101" pitchFamily="18" charset="-127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서울한강 장체 L" panose="02020603020101020101" pitchFamily="18" charset="-127"/>
          <a:ea typeface="서울한강 장체 L" panose="02020603020101020101" pitchFamily="18" charset="-127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서울한강 장체 L" panose="02020603020101020101" pitchFamily="18" charset="-127"/>
          <a:ea typeface="서울한강 장체 L" panose="02020603020101020101" pitchFamily="18" charset="-127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서울한강 장체 L" panose="02020603020101020101" pitchFamily="18" charset="-127"/>
          <a:ea typeface="서울한강 장체 L" panose="02020603020101020101" pitchFamily="18" charset="-127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40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microsoft.com/office/2007/relationships/hdphoto" Target="../media/hdphoto3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0AF89-79FB-4929-8BEA-C68CE22BB4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머신러닝 프레임워크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495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062293A-A1A5-4A5C-810E-D43CC87B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자동 미분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963D56EC-365D-4BD0-A402-DAAE4BF360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/>
                  <a:t>자동으로 매개변수를 업데이트하기 위해 </a:t>
                </a:r>
                <a:r>
                  <a:rPr lang="en-US" altLang="ko-KR"/>
                  <a:t>PyTorch</a:t>
                </a:r>
                <a:r>
                  <a:rPr lang="ko-KR" altLang="en-US"/>
                  <a:t>는 </a:t>
                </a:r>
                <a:r>
                  <a:rPr lang="en-US" altLang="ko-KR">
                    <a:solidFill>
                      <a:srgbClr val="FF0000"/>
                    </a:solidFill>
                  </a:rPr>
                  <a:t>torch.autograd</a:t>
                </a:r>
                <a:r>
                  <a:rPr lang="ko-KR" altLang="en-US"/>
                  <a:t>라는 </a:t>
                </a:r>
                <a:r>
                  <a:rPr lang="ko-KR" altLang="en-US">
                    <a:solidFill>
                      <a:srgbClr val="FF0000"/>
                    </a:solidFill>
                  </a:rPr>
                  <a:t>미분 엔진</a:t>
                </a:r>
                <a:r>
                  <a:rPr lang="ko-KR" altLang="en-US"/>
                  <a:t>이 내장됨</a:t>
                </a:r>
                <a:endParaRPr lang="en-US" altLang="ko-KR"/>
              </a:p>
              <a:p>
                <a:pPr lvl="1"/>
                <a:r>
                  <a:rPr lang="ko-KR" altLang="en-US"/>
                  <a:t>가장 단순한 </a:t>
                </a:r>
                <a:r>
                  <a:rPr lang="en-US" altLang="ko-KR"/>
                  <a:t>1</a:t>
                </a:r>
                <a:r>
                  <a:rPr lang="ko-KR" altLang="en-US"/>
                  <a:t>계층 신경망인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/>
                  <a:t> </a:t>
                </a:r>
                <a:r>
                  <a:rPr lang="ko-KR" altLang="en-US"/>
                  <a:t>를 </a:t>
                </a:r>
                <a:r>
                  <a:rPr lang="en-US" altLang="ko-KR"/>
                  <a:t>PyTorch</a:t>
                </a:r>
                <a:r>
                  <a:rPr lang="ko-KR" altLang="en-US"/>
                  <a:t>로 정의</a:t>
                </a:r>
                <a:endParaRPr lang="en-US" altLang="ko-KR"/>
              </a:p>
              <a:p>
                <a:pPr lvl="2"/>
                <a:r>
                  <a:rPr lang="en-US" altLang="ko-KR"/>
                  <a:t>w, b</a:t>
                </a:r>
                <a:r>
                  <a:rPr lang="ko-KR" altLang="en-US"/>
                  <a:t>는 최적화가 필요한 매개변수로 손실 함수의 기울기를 자동으로 계산하기 위해 </a:t>
                </a:r>
                <a:r>
                  <a:rPr lang="en-US" altLang="ko-KR"/>
                  <a:t>requires_grad=True</a:t>
                </a:r>
                <a:r>
                  <a:rPr lang="ko-KR" altLang="en-US"/>
                  <a:t> 설정 </a:t>
                </a:r>
                <a:r>
                  <a:rPr lang="en-US" altLang="ko-KR"/>
                  <a:t>(</a:t>
                </a:r>
                <a:r>
                  <a:rPr lang="ko-KR" altLang="en-US"/>
                  <a:t>미분 엔진에 모든 연산 추적</a:t>
                </a:r>
                <a:r>
                  <a:rPr lang="en-US" altLang="ko-KR"/>
                  <a:t>)</a:t>
                </a:r>
              </a:p>
              <a:p>
                <a:pPr lvl="3"/>
                <a:endParaRPr lang="en-US" altLang="ko-KR"/>
              </a:p>
              <a:p>
                <a:pPr lvl="3"/>
                <a:endParaRPr lang="en-US" altLang="ko-KR"/>
              </a:p>
              <a:p>
                <a:pPr lvl="3"/>
                <a:endParaRPr lang="en-US" altLang="ko-KR"/>
              </a:p>
              <a:p>
                <a:pPr lvl="3"/>
                <a:endParaRPr lang="en-US" altLang="ko-KR"/>
              </a:p>
              <a:p>
                <a:pPr lvl="3"/>
                <a:endParaRPr lang="en-US" altLang="ko-KR"/>
              </a:p>
              <a:p>
                <a:pPr lvl="3"/>
                <a:endParaRPr lang="en-US" altLang="ko-KR"/>
              </a:p>
              <a:p>
                <a:pPr lvl="3"/>
                <a:endParaRPr lang="en-US" altLang="ko-KR"/>
              </a:p>
              <a:p>
                <a:pPr lvl="3"/>
                <a:endParaRPr lang="en-US" altLang="ko-KR"/>
              </a:p>
              <a:p>
                <a:pPr lvl="3"/>
                <a:endParaRPr lang="en-US" altLang="ko-KR"/>
              </a:p>
              <a:p>
                <a:pPr lvl="2">
                  <a:spcBef>
                    <a:spcPts val="1500"/>
                  </a:spcBef>
                </a:pPr>
                <a:r>
                  <a:rPr lang="ko-KR" altLang="en-US"/>
                  <a:t>계산 그래프를 구성하기 위해 텐서에 적용하는 함수는 내부 </a:t>
                </a:r>
                <a:r>
                  <a:rPr lang="en-US" altLang="ko-KR"/>
                  <a:t>Function </a:t>
                </a:r>
                <a:r>
                  <a:rPr lang="ko-KR" altLang="en-US"/>
                  <a:t>클래스 객체</a:t>
                </a:r>
                <a:endParaRPr lang="en-US" altLang="ko-KR"/>
              </a:p>
              <a:p>
                <a:pPr lvl="3"/>
                <a:r>
                  <a:rPr lang="ko-KR" altLang="en-US"/>
                  <a:t>순방향으로 함수 계산 및 역전파 단계에서 도함수 계산</a:t>
                </a:r>
                <a:endParaRPr lang="en-US" altLang="ko-KR"/>
              </a:p>
              <a:p>
                <a:pPr lvl="3"/>
                <a:r>
                  <a:rPr lang="ko-KR" altLang="en-US"/>
                  <a:t>역전파에 대한 참조는 텐서의 </a:t>
                </a:r>
                <a:r>
                  <a:rPr lang="en-US" altLang="ko-KR"/>
                  <a:t>grad_fn </a:t>
                </a:r>
                <a:r>
                  <a:rPr lang="ko-KR" altLang="en-US"/>
                  <a:t>속성에 저장됨</a:t>
                </a:r>
                <a:endParaRPr lang="en-US" altLang="ko-KR"/>
              </a:p>
              <a:p>
                <a:pPr lvl="3"/>
                <a:endParaRPr lang="en-US" altLang="ko-KR"/>
              </a:p>
            </p:txBody>
          </p:sp>
        </mc:Choice>
        <mc:Fallback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963D56EC-365D-4BD0-A402-DAAE4BF36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43" t="-2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72148C6-BD41-4CAF-8D05-0C79B46E87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162191"/>
              </p:ext>
            </p:extLst>
          </p:nvPr>
        </p:nvGraphicFramePr>
        <p:xfrm>
          <a:off x="1080382" y="2539803"/>
          <a:ext cx="5733655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3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850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01:  import torch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02:  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02:  x = torch.ones(5) ; y = torch.zeros(3)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03:  w = torch.randn(5, 3, requires_grad=True)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04:  b = torch.randn(3, requires_grad=True)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05:  z = torch.matmul(x, w)+b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06:  loss = torch.nn.functional.binary_cross_entropy_with_logits(z, y)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07: 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08:  print("input</a:t>
                      </a:r>
                      <a:r>
                        <a:rPr lang="ko-KR" altLang="en-US" sz="14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is",</a:t>
                      </a:r>
                      <a:r>
                        <a:rPr lang="ko-KR" altLang="en-US" sz="14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x) ; print("output is", y) ; print("weight is", w)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09:  print("bias is", b)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10:  print("prediction is" z) ;  print("loss function", loss)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8974DD8B-B52B-47EE-A1FF-067ECFC3A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3581" y="2533213"/>
            <a:ext cx="3746268" cy="124541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1E53160-8822-442C-B259-CCFC1A2334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3242" y="3912897"/>
            <a:ext cx="3656607" cy="1392737"/>
          </a:xfrm>
          <a:prstGeom prst="rect">
            <a:avLst/>
          </a:prstGeom>
        </p:spPr>
      </p:pic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D83BFCC-2EEA-42E7-8C98-2114CAD39D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78723"/>
              </p:ext>
            </p:extLst>
          </p:nvPr>
        </p:nvGraphicFramePr>
        <p:xfrm>
          <a:off x="1080383" y="6148000"/>
          <a:ext cx="573365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3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01:  print('Gradient function for z =',z.grad_fn)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02:  print('Gradient function for loss =', loss.grad_fn)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id="{6612C0B8-03E6-4F0E-BCE1-601FF7B5DD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5453" y="6224895"/>
            <a:ext cx="5556645" cy="36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726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062293A-A1A5-4A5C-810E-D43CC87B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자동 미분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963D56EC-365D-4BD0-A402-DAAE4BF360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ko-KR" altLang="en-US"/>
                  <a:t>기울기 계산</a:t>
                </a:r>
                <a:endParaRPr lang="en-US" altLang="ko-KR"/>
              </a:p>
              <a:p>
                <a:pPr lvl="2"/>
                <a:r>
                  <a:rPr lang="ko-KR" altLang="en-US"/>
                  <a:t>신경망에서 매개변수의 가중치를 최적화하려면 매개변수에 대한 손실 함수의 도함수 계산</a:t>
                </a:r>
                <a:endParaRPr lang="en-US" altLang="ko-KR"/>
              </a:p>
              <a:p>
                <a:pPr lvl="2"/>
                <a:r>
                  <a:rPr lang="en-US" altLang="ko-KR"/>
                  <a:t>x, y</a:t>
                </a:r>
                <a:r>
                  <a:rPr lang="ko-KR" altLang="en-US"/>
                  <a:t>의 일부 고정값에서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ko-KR" altLang="en-US"/>
                          <m:t>∂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𝑙𝑜𝑠𝑠</m:t>
                        </m:r>
                      </m:num>
                      <m:den>
                        <m:r>
                          <m:rPr>
                            <m:nor/>
                          </m:rPr>
                          <a:rPr lang="ko-KR" altLang="en-US"/>
                          <m:t>∂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den>
                    </m:f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및</m:t>
                    </m:r>
                  </m:oMath>
                </a14:m>
                <a:r>
                  <a:rPr lang="en-US" altLang="ko-KR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ko-KR" altLang="en-US"/>
                          <m:t>∂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𝑙𝑜𝑠𝑠</m:t>
                        </m:r>
                      </m:num>
                      <m:den>
                        <m:r>
                          <m:rPr>
                            <m:nor/>
                          </m:rPr>
                          <a:rPr lang="ko-KR" altLang="en-US"/>
                          <m:t>∂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ko-KR" altLang="en-US"/>
                  <a:t> 계산 필요</a:t>
                </a:r>
                <a:endParaRPr lang="en-US" altLang="ko-KR"/>
              </a:p>
              <a:p>
                <a:pPr lvl="3"/>
                <a:r>
                  <a:rPr lang="ko-KR" altLang="en-US">
                    <a:solidFill>
                      <a:srgbClr val="FF0000"/>
                    </a:solidFill>
                  </a:rPr>
                  <a:t>도함수 계산을 위해 </a:t>
                </a:r>
                <a:r>
                  <a:rPr lang="en-US" altLang="ko-KR">
                    <a:solidFill>
                      <a:srgbClr val="FF0000"/>
                    </a:solidFill>
                  </a:rPr>
                  <a:t>loss.backward()</a:t>
                </a:r>
                <a:r>
                  <a:rPr lang="ko-KR" altLang="en-US">
                    <a:solidFill>
                      <a:srgbClr val="FF0000"/>
                    </a:solidFill>
                  </a:rPr>
                  <a:t> 호출</a:t>
                </a:r>
                <a:endParaRPr lang="en-US" altLang="ko-KR">
                  <a:solidFill>
                    <a:srgbClr val="FF0000"/>
                  </a:solidFill>
                </a:endParaRPr>
              </a:p>
              <a:p>
                <a:pPr lvl="2"/>
                <a:endParaRPr lang="en-US" altLang="ko-KR"/>
              </a:p>
              <a:p>
                <a:pPr lvl="2"/>
                <a:endParaRPr lang="en-US" altLang="ko-KR"/>
              </a:p>
              <a:p>
                <a:pPr lvl="2"/>
                <a:endParaRPr lang="en-US" altLang="ko-KR"/>
              </a:p>
              <a:p>
                <a:pPr lvl="1"/>
                <a:r>
                  <a:rPr lang="ko-KR" altLang="en-US"/>
                  <a:t>기울기 추적 비활성</a:t>
                </a:r>
                <a:endParaRPr lang="en-US" altLang="ko-KR"/>
              </a:p>
              <a:p>
                <a:pPr lvl="2"/>
                <a:r>
                  <a:rPr lang="ko-KR" altLang="en-US"/>
                  <a:t>학습된 모델을 예측에 사용할 때는 네트워크를 통해 순방향 계산만 필요 </a:t>
                </a:r>
                <a:r>
                  <a:rPr lang="en-US" altLang="ko-KR"/>
                  <a:t>(</a:t>
                </a:r>
                <a:r>
                  <a:rPr lang="ko-KR" altLang="en-US"/>
                  <a:t>속도 향상</a:t>
                </a:r>
                <a:r>
                  <a:rPr lang="en-US" altLang="ko-KR"/>
                  <a:t>)</a:t>
                </a:r>
              </a:p>
              <a:p>
                <a:pPr lvl="2"/>
                <a:endParaRPr lang="en-US" altLang="ko-KR"/>
              </a:p>
            </p:txBody>
          </p:sp>
        </mc:Choice>
        <mc:Fallback xmlns="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963D56EC-365D-4BD0-A402-DAAE4BF36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CA82717-CFAE-4E33-8CCF-FCA6D06A4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330291"/>
              </p:ext>
            </p:extLst>
          </p:nvPr>
        </p:nvGraphicFramePr>
        <p:xfrm>
          <a:off x="1080383" y="2195734"/>
          <a:ext cx="573365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3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0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01:  loss.backward()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02:  print(w.grad)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03:  print(b.grad)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591F9D15-2287-455F-937B-F5A47CD82A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385" y="1931654"/>
            <a:ext cx="2550852" cy="1259680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28CED0D-5E89-417B-BD72-864324C9BE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020027"/>
              </p:ext>
            </p:extLst>
          </p:nvPr>
        </p:nvGraphicFramePr>
        <p:xfrm>
          <a:off x="1080383" y="3873821"/>
          <a:ext cx="573365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3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0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01:  z = torch.matmul(x, w)+b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02:  print(z.requires_grad)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03:  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04:  with torch.no_grad():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05:      z = torch.matmul(x, w)+b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06:  print(z.requires_grad)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16C6FD9C-2F56-4CE1-ABDB-C6CDB81CB9D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3654" b="-2241"/>
          <a:stretch/>
        </p:blipFill>
        <p:spPr>
          <a:xfrm>
            <a:off x="7312385" y="4291145"/>
            <a:ext cx="2550852" cy="39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927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062293A-A1A5-4A5C-810E-D43CC87B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자동 미분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63D56EC-365D-4BD0-A402-DAAE4BF36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자동 미분은 텐서의 모든 연산을 </a:t>
            </a:r>
            <a:r>
              <a:rPr lang="en-US" altLang="ko-KR"/>
              <a:t>Function </a:t>
            </a:r>
            <a:r>
              <a:rPr lang="ko-KR" altLang="en-US"/>
              <a:t>객체의 </a:t>
            </a:r>
            <a:r>
              <a:rPr lang="ko-KR" altLang="en-US">
                <a:solidFill>
                  <a:srgbClr val="FF0000"/>
                </a:solidFill>
              </a:rPr>
              <a:t>방향성 비순환 그래프</a:t>
            </a:r>
            <a:r>
              <a:rPr lang="en-US" altLang="ko-KR">
                <a:solidFill>
                  <a:srgbClr val="FF0000"/>
                </a:solidFill>
              </a:rPr>
              <a:t>(DAG: Directed Acyclic Graph)</a:t>
            </a:r>
            <a:r>
              <a:rPr lang="ko-KR" altLang="en-US">
                <a:solidFill>
                  <a:srgbClr val="FF0000"/>
                </a:solidFill>
              </a:rPr>
              <a:t>에 저장</a:t>
            </a:r>
            <a:endParaRPr lang="en-US" altLang="ko-KR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잎</a:t>
            </a:r>
            <a:r>
              <a:rPr lang="en-US" altLang="ko-KR"/>
              <a:t>(leaf)</a:t>
            </a:r>
            <a:r>
              <a:rPr lang="ko-KR" altLang="en-US"/>
              <a:t>은 입력 텐서</a:t>
            </a:r>
            <a:r>
              <a:rPr lang="en-US" altLang="ko-KR"/>
              <a:t>, </a:t>
            </a:r>
            <a:r>
              <a:rPr lang="ko-KR" altLang="en-US"/>
              <a:t>뿌리</a:t>
            </a:r>
            <a:r>
              <a:rPr lang="en-US" altLang="ko-KR"/>
              <a:t>(root)</a:t>
            </a:r>
            <a:r>
              <a:rPr lang="ko-KR" altLang="en-US"/>
              <a:t>는 결과 텐서로 </a:t>
            </a:r>
            <a:r>
              <a:rPr lang="en-US" altLang="ko-KR"/>
              <a:t>DAG</a:t>
            </a:r>
            <a:r>
              <a:rPr lang="ko-KR" altLang="en-US"/>
              <a:t>의 뿌리에서 잎까지 추적하면 연쇄 법칙</a:t>
            </a:r>
            <a:r>
              <a:rPr lang="en-US" altLang="ko-KR"/>
              <a:t>(chain rule)</a:t>
            </a:r>
            <a:r>
              <a:rPr lang="ko-KR" altLang="en-US"/>
              <a:t>에 의해 기울기를 자동으로 계산</a:t>
            </a:r>
            <a:endParaRPr lang="en-US" altLang="ko-KR"/>
          </a:p>
          <a:p>
            <a:pPr lvl="1"/>
            <a:r>
              <a:rPr lang="ko-KR" altLang="en-US"/>
              <a:t>순전파 단계</a:t>
            </a:r>
            <a:endParaRPr lang="en-US" altLang="ko-KR"/>
          </a:p>
          <a:p>
            <a:pPr lvl="2"/>
            <a:r>
              <a:rPr lang="ko-KR" altLang="en-US"/>
              <a:t>요청된 연산을 수행하여 결과 텐서를 계산하며</a:t>
            </a:r>
            <a:r>
              <a:rPr lang="en-US" altLang="ko-KR"/>
              <a:t>, DAG</a:t>
            </a:r>
            <a:r>
              <a:rPr lang="ko-KR" altLang="en-US"/>
              <a:t>에 연산의 기울기 함수 유지</a:t>
            </a:r>
            <a:endParaRPr lang="en-US" altLang="ko-KR"/>
          </a:p>
          <a:p>
            <a:pPr lvl="1"/>
            <a:r>
              <a:rPr lang="ko-KR" altLang="en-US"/>
              <a:t>역전파 단계는 동적인 </a:t>
            </a:r>
            <a:r>
              <a:rPr lang="en-US" altLang="ko-KR"/>
              <a:t>DAG </a:t>
            </a:r>
            <a:r>
              <a:rPr lang="ko-KR" altLang="en-US"/>
              <a:t>뿌리에서 </a:t>
            </a:r>
            <a:r>
              <a:rPr lang="en-US" altLang="ko-KR"/>
              <a:t>.backward()</a:t>
            </a:r>
            <a:r>
              <a:rPr lang="ko-KR" altLang="en-US"/>
              <a:t>가 호출될 때 시작 </a:t>
            </a:r>
            <a:r>
              <a:rPr lang="en-US" altLang="ko-KR"/>
              <a:t>(</a:t>
            </a:r>
            <a:r>
              <a:rPr lang="ko-KR" altLang="en-US"/>
              <a:t>자동 미분</a:t>
            </a:r>
            <a:r>
              <a:rPr lang="en-US" altLang="ko-KR"/>
              <a:t>)</a:t>
            </a:r>
          </a:p>
          <a:p>
            <a:pPr lvl="2"/>
            <a:r>
              <a:rPr lang="ko-KR" altLang="en-US"/>
              <a:t>각 </a:t>
            </a:r>
            <a:r>
              <a:rPr lang="en-US" altLang="ko-KR"/>
              <a:t>.grad_fn</a:t>
            </a:r>
            <a:r>
              <a:rPr lang="ko-KR" altLang="en-US"/>
              <a:t>으로부터 기울기 계산한 후 각 텐서의 </a:t>
            </a:r>
            <a:r>
              <a:rPr lang="en-US" altLang="ko-KR"/>
              <a:t>.grad </a:t>
            </a:r>
            <a:r>
              <a:rPr lang="ko-KR" altLang="en-US"/>
              <a:t>속성에 계산 결과 누적</a:t>
            </a:r>
            <a:r>
              <a:rPr lang="en-US" altLang="ko-KR"/>
              <a:t>(accumulate)</a:t>
            </a:r>
          </a:p>
          <a:p>
            <a:pPr lvl="2"/>
            <a:r>
              <a:rPr lang="ko-KR" altLang="en-US"/>
              <a:t>연쇄 법칙을 사용하여</a:t>
            </a:r>
            <a:r>
              <a:rPr lang="en-US" altLang="ko-KR"/>
              <a:t>, </a:t>
            </a:r>
            <a:r>
              <a:rPr lang="ko-KR" altLang="en-US"/>
              <a:t>모든 잎 텐서들까지 전파</a:t>
            </a:r>
            <a:r>
              <a:rPr lang="en-US" altLang="ko-KR"/>
              <a:t>(propagate)</a:t>
            </a:r>
          </a:p>
          <a:p>
            <a:pPr lvl="3"/>
            <a:endParaRPr lang="en-US" altLang="ko-KR"/>
          </a:p>
          <a:p>
            <a:pPr lvl="2"/>
            <a:endParaRPr lang="en-US" altLang="ko-KR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1B2A686-B045-42ED-AAC1-95939CBB4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723425"/>
              </p:ext>
            </p:extLst>
          </p:nvPr>
        </p:nvGraphicFramePr>
        <p:xfrm>
          <a:off x="1071591" y="3370000"/>
          <a:ext cx="4186209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6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0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01:  x = torch.ones(1, requires_grad=True)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02:  y = x + 2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03:  y.backward()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04: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05:  print(x)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06:  print(y)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07:  print(y)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9C74B97-5213-41C1-8D64-8E99841BDC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797607"/>
              </p:ext>
            </p:extLst>
          </p:nvPr>
        </p:nvGraphicFramePr>
        <p:xfrm>
          <a:off x="5608423" y="3370000"/>
          <a:ext cx="5311623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1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0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01:  x = torch.ones(2, 2, requires_grad=True)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02:  y = x + 2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03:  z = y * y * 3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04:  out = z.mean()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05:  out.backward()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06:  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07:  print(x) ; print(y) ;  print(z, out) ;   print(x.grad)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D5203084-16DE-481F-94F9-3F5F1A161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423" y="5121486"/>
            <a:ext cx="5425213" cy="149587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3D87CB7-8461-4D6A-A05A-ED56C95E8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591" y="5168320"/>
            <a:ext cx="2684693" cy="6298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CB1FFD-062B-452C-AB30-80146EBD6ECB}"/>
                  </a:ext>
                </a:extLst>
              </p:cNvPr>
              <p:cNvSpPr txBox="1"/>
              <p:nvPr/>
            </p:nvSpPr>
            <p:spPr>
              <a:xfrm>
                <a:off x="9849264" y="3472960"/>
                <a:ext cx="2123979" cy="12426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ko-KR" sz="12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</m:e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=27</m:t>
                      </m:r>
                    </m:oMath>
                  </m:oMathPara>
                </a14:m>
                <a:endParaRPr lang="en-US" altLang="ko-KR" sz="1200" b="0" i="1">
                  <a:latin typeface="Cambria Math" panose="02040503050406030204" pitchFamily="18" charset="0"/>
                </a:endParaRPr>
              </a:p>
              <a:p>
                <a:endParaRPr lang="en-US" altLang="ko-KR" sz="1200" b="0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ko-KR" altLang="en-US" sz="1200"/>
                          <m:t>∂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num>
                      <m:den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ko-KR" altLang="en-US" sz="1200"/>
                              <m:t>∂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1200" b="0"/>
                  <a:t>=</a:t>
                </a:r>
                <a:r>
                  <a:rPr lang="en-US" altLang="ko-KR" sz="120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ko-KR" altLang="en-US" sz="1200"/>
                          <m:t>∂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𝑢𝑡</m:t>
                        </m:r>
                      </m:num>
                      <m:den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ko-KR" altLang="en-US" sz="1200"/>
                              <m:t>∂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ko-KR" altLang="en-US" sz="1200"/>
                          <m:t>∂</m:t>
                        </m:r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ko-KR" altLang="en-US" sz="1200"/>
                              <m:t>∂</m:t>
                            </m:r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6(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+2)</m:t>
                    </m:r>
                  </m:oMath>
                </a14:m>
                <a:endParaRPr lang="en-US" altLang="ko-KR" sz="1200" b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CB1FFD-062B-452C-AB30-80146EBD6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9264" y="3472960"/>
                <a:ext cx="2123979" cy="1242648"/>
              </a:xfrm>
              <a:prstGeom prst="rect">
                <a:avLst/>
              </a:prstGeom>
              <a:blipFill>
                <a:blip r:embed="rId5"/>
                <a:stretch>
                  <a:fillRect t="-50490" r="-17816" b="-147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0742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062293A-A1A5-4A5C-810E-D43CC87B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자동 미분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963D56EC-365D-4BD0-A402-DAAE4BF360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/>
                  <a:t>텐서 기울기와 야코비안 곱</a:t>
                </a:r>
                <a:r>
                  <a:rPr lang="en-US" altLang="ko-KR"/>
                  <a:t>(Jacobian Product)</a:t>
                </a:r>
              </a:p>
              <a:p>
                <a:pPr lvl="1"/>
                <a:r>
                  <a:rPr lang="ko-KR" altLang="en-US"/>
                  <a:t>대부분 스칼라 손실 함수를 가지고 일부 매개변수와 관련된 기울기 계산</a:t>
                </a:r>
                <a:endParaRPr lang="en-US" altLang="ko-KR"/>
              </a:p>
              <a:p>
                <a:pPr lvl="1"/>
                <a:r>
                  <a:rPr lang="ko-KR" altLang="en-US"/>
                  <a:t>출력 함수가 </a:t>
                </a:r>
                <a:r>
                  <a:rPr lang="ko-KR" altLang="en-US">
                    <a:solidFill>
                      <a:srgbClr val="FF0000"/>
                    </a:solidFill>
                  </a:rPr>
                  <a:t>임의의 텐서라면</a:t>
                </a:r>
                <a:r>
                  <a:rPr lang="en-US" altLang="ko-KR">
                    <a:solidFill>
                      <a:srgbClr val="FF0000"/>
                    </a:solidFill>
                  </a:rPr>
                  <a:t>, </a:t>
                </a:r>
                <a:r>
                  <a:rPr lang="ko-KR" altLang="en-US">
                    <a:solidFill>
                      <a:srgbClr val="FF0000"/>
                    </a:solidFill>
                  </a:rPr>
                  <a:t>실제 기울기 대신 야코비안 곱을 계산</a:t>
                </a:r>
                <a:endParaRPr lang="en-US" altLang="ko-KR">
                  <a:solidFill>
                    <a:srgbClr val="FF0000"/>
                  </a:solidFill>
                </a:endParaRPr>
              </a:p>
              <a:p>
                <a:pPr lvl="2"/>
                <a:r>
                  <a:rPr lang="ko-KR" altLang="en-US"/>
                  <a:t>야코비안 행렬은 기울기 행렬</a:t>
                </a:r>
                <a:r>
                  <a:rPr lang="en-US" altLang="ko-KR"/>
                  <a:t>, </a:t>
                </a:r>
                <a:r>
                  <a:rPr lang="ko-KR" altLang="en-US"/>
                  <a:t>입력 벡터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𝜐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υ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…, 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en-US" altLang="ko-KR"/>
                  <a:t> </a:t>
                </a:r>
                <a:r>
                  <a:rPr lang="ko-KR" altLang="en-US"/>
                  <a:t>대해 애코비안 곱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𝜐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계</m:t>
                    </m:r>
                  </m:oMath>
                </a14:m>
                <a:r>
                  <a:rPr lang="ko-KR" altLang="en-US"/>
                  <a:t>산</a:t>
                </a:r>
                <a:endParaRPr lang="en-US" altLang="ko-KR"/>
              </a:p>
              <a:p>
                <a:pPr lvl="3"/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𝜐</m:t>
                    </m:r>
                  </m:oMath>
                </a14:m>
                <a:r>
                  <a:rPr lang="ko-KR" altLang="en-US"/>
                  <a:t>를 인자로 </a:t>
                </a:r>
                <a:r>
                  <a:rPr lang="en-US" altLang="ko-KR"/>
                  <a:t>backward() </a:t>
                </a:r>
                <a:r>
                  <a:rPr lang="ko-KR" altLang="en-US"/>
                  <a:t>호출</a:t>
                </a:r>
                <a:endParaRPr lang="en-US" altLang="ko-KR"/>
              </a:p>
              <a:p>
                <a:pPr lvl="3"/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𝜐</m:t>
                    </m:r>
                  </m:oMath>
                </a14:m>
                <a:r>
                  <a:rPr lang="ko-KR" altLang="en-US"/>
                  <a:t>의</a:t>
                </a:r>
                <a:r>
                  <a:rPr lang="en-US" altLang="ko-KR"/>
                  <a:t> </a:t>
                </a:r>
                <a:r>
                  <a:rPr lang="ko-KR" altLang="en-US"/>
                  <a:t>크기는 곱하려는 원래 텐서의 크기와 같아야 함</a:t>
                </a:r>
                <a:endParaRPr lang="en-US" altLang="ko-KR"/>
              </a:p>
              <a:p>
                <a:pPr lvl="2"/>
                <a:endParaRPr lang="en-US" altLang="ko-KR"/>
              </a:p>
            </p:txBody>
          </p:sp>
        </mc:Choice>
        <mc:Fallback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963D56EC-365D-4BD0-A402-DAAE4BF36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43" t="-2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EA45024-7861-4F9F-8D2D-C016698BD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407061"/>
              </p:ext>
            </p:extLst>
          </p:nvPr>
        </p:nvGraphicFramePr>
        <p:xfrm>
          <a:off x="1054006" y="3026591"/>
          <a:ext cx="6489794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9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0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01:  x = torch.randn(3, requires_grad=True)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02:  y = x * 2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03:  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04:  while y.data.norm() &lt; 1000: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05:      y = y * 2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06:  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07:  gradients = torch.tensor([0.1, 1.0, 0.0001], dtype=torch.float)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08:  y.backward(gradients)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09:  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10:  print(y)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11:  print(x.grad)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10B0A084-9DF0-43EA-B461-B58079790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006" y="5750105"/>
            <a:ext cx="4936371" cy="40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223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63D56EC-365D-4BD0-A402-DAAE4BF36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036" y="1370005"/>
            <a:ext cx="11011476" cy="5191301"/>
          </a:xfrm>
        </p:spPr>
        <p:txBody>
          <a:bodyPr/>
          <a:lstStyle/>
          <a:p>
            <a:r>
              <a:rPr lang="en-US" altLang="ko-KR"/>
              <a:t>PyTorch</a:t>
            </a:r>
            <a:r>
              <a:rPr lang="ko-KR" altLang="en-US"/>
              <a:t>는 자동 미분을 비롯해 머신러닝에 모델 구성에 필요한 다양한 레이어 및 손실</a:t>
            </a:r>
            <a:r>
              <a:rPr lang="en-US" altLang="ko-KR"/>
              <a:t>, </a:t>
            </a:r>
            <a:r>
              <a:rPr lang="ko-KR" altLang="en-US"/>
              <a:t>최적화 기능 제공</a:t>
            </a:r>
            <a:endParaRPr lang="en-US" altLang="ko-KR"/>
          </a:p>
          <a:p>
            <a:pPr lvl="1"/>
            <a:r>
              <a:rPr lang="ko-KR" altLang="en-US"/>
              <a:t>주요 모듈</a:t>
            </a:r>
            <a:endParaRPr lang="en-US" altLang="ko-KR"/>
          </a:p>
          <a:p>
            <a:pPr lvl="2"/>
            <a:r>
              <a:rPr lang="en-US" altLang="ko-KR"/>
              <a:t>torch.nn: </a:t>
            </a:r>
            <a:r>
              <a:rPr lang="ko-KR" altLang="en-US"/>
              <a:t>신경망을 구성하는 다양한 층</a:t>
            </a:r>
            <a:r>
              <a:rPr lang="en-US" altLang="ko-KR"/>
              <a:t>(layer) </a:t>
            </a:r>
            <a:r>
              <a:rPr lang="ko-KR" altLang="en-US"/>
              <a:t>클래스 제공</a:t>
            </a:r>
            <a:endParaRPr lang="en-US" altLang="ko-KR"/>
          </a:p>
          <a:p>
            <a:pPr lvl="3"/>
            <a:r>
              <a:rPr lang="en-US" altLang="ko-KR"/>
              <a:t>Module: </a:t>
            </a:r>
            <a:r>
              <a:rPr lang="ko-KR" altLang="en-US"/>
              <a:t>함수처럼 동작하지만</a:t>
            </a:r>
            <a:r>
              <a:rPr lang="en-US" altLang="ko-KR"/>
              <a:t>, </a:t>
            </a:r>
            <a:r>
              <a:rPr lang="ko-KR" altLang="en-US"/>
              <a:t>또한 상태</a:t>
            </a:r>
            <a:r>
              <a:rPr lang="en-US" altLang="ko-KR"/>
              <a:t>(state) (</a:t>
            </a:r>
            <a:r>
              <a:rPr lang="ko-KR" altLang="en-US"/>
              <a:t>예를 들어</a:t>
            </a:r>
            <a:r>
              <a:rPr lang="en-US" altLang="ko-KR"/>
              <a:t>, </a:t>
            </a:r>
            <a:r>
              <a:rPr lang="ko-KR" altLang="en-US"/>
              <a:t>신경망의 레이어 가중치</a:t>
            </a:r>
            <a:r>
              <a:rPr lang="en-US" altLang="ko-KR"/>
              <a:t>)</a:t>
            </a:r>
            <a:r>
              <a:rPr lang="ko-KR" altLang="en-US"/>
              <a:t>를 포함할 수 있는 호출 가능한 객체 생성</a:t>
            </a:r>
            <a:endParaRPr lang="en-US" altLang="ko-KR"/>
          </a:p>
          <a:p>
            <a:pPr lvl="4"/>
            <a:r>
              <a:rPr lang="ko-KR" altLang="en-US"/>
              <a:t>포함된 </a:t>
            </a:r>
            <a:r>
              <a:rPr lang="en-US" altLang="ko-KR"/>
              <a:t>Parameter</a:t>
            </a:r>
            <a:r>
              <a:rPr lang="ko-KR" altLang="en-US"/>
              <a:t>를 파악하고</a:t>
            </a:r>
            <a:r>
              <a:rPr lang="en-US" altLang="ko-KR"/>
              <a:t>,</a:t>
            </a:r>
            <a:r>
              <a:rPr lang="ko-KR" altLang="en-US"/>
              <a:t> 모든 기울기를 </a:t>
            </a:r>
            <a:r>
              <a:rPr lang="en-US" altLang="ko-KR"/>
              <a:t>0</a:t>
            </a:r>
            <a:r>
              <a:rPr lang="ko-KR" altLang="en-US"/>
              <a:t>으로 설정하며</a:t>
            </a:r>
            <a:r>
              <a:rPr lang="en-US" altLang="ko-KR"/>
              <a:t>, </a:t>
            </a:r>
            <a:r>
              <a:rPr lang="ko-KR" altLang="en-US"/>
              <a:t>가중치 업데이트 등을 위해 반복할 수 있음</a:t>
            </a:r>
            <a:endParaRPr lang="en-US" altLang="ko-KR"/>
          </a:p>
          <a:p>
            <a:pPr lvl="3"/>
            <a:r>
              <a:rPr lang="en-US" altLang="ko-KR"/>
              <a:t>Parameter: Module</a:t>
            </a:r>
            <a:r>
              <a:rPr lang="ko-KR" altLang="en-US"/>
              <a:t>에 역전파 하는 동안 업데이트가 필요한 가중치가 있음을 알려주는 텐서용 래퍼</a:t>
            </a:r>
            <a:endParaRPr lang="en-US" altLang="ko-KR"/>
          </a:p>
          <a:p>
            <a:pPr lvl="4"/>
            <a:r>
              <a:rPr lang="en-US" altLang="ko-KR"/>
              <a:t>requires_grad </a:t>
            </a:r>
            <a:r>
              <a:rPr lang="ko-KR" altLang="en-US"/>
              <a:t>속성이 설정된 텐서만 업데이트</a:t>
            </a:r>
            <a:endParaRPr lang="en-US" altLang="ko-KR"/>
          </a:p>
          <a:p>
            <a:pPr lvl="3"/>
            <a:r>
              <a:rPr lang="en-US" altLang="ko-KR"/>
              <a:t>functional: </a:t>
            </a:r>
            <a:r>
              <a:rPr lang="ko-KR" altLang="en-US"/>
              <a:t>활성화 함수</a:t>
            </a:r>
            <a:r>
              <a:rPr lang="en-US" altLang="ko-KR"/>
              <a:t>, </a:t>
            </a:r>
            <a:r>
              <a:rPr lang="ko-KR" altLang="en-US"/>
              <a:t>손실 함수 등을 포함하는 모듈 </a:t>
            </a:r>
            <a:r>
              <a:rPr lang="en-US" altLang="ko-KR">
                <a:latin typeface="서울한강 장체L"/>
              </a:rPr>
              <a:t>➡ </a:t>
            </a:r>
            <a:r>
              <a:rPr lang="ko-KR" altLang="en-US"/>
              <a:t>관례에 따라 일반적으로 </a:t>
            </a:r>
            <a:r>
              <a:rPr lang="en-US" altLang="ko-KR"/>
              <a:t>F </a:t>
            </a:r>
            <a:r>
              <a:rPr lang="ko-KR" altLang="en-US"/>
              <a:t>네임스페이스로 임포트</a:t>
            </a:r>
            <a:endParaRPr lang="en-US" altLang="ko-KR"/>
          </a:p>
          <a:p>
            <a:pPr lvl="4"/>
            <a:r>
              <a:rPr lang="ko-KR" altLang="en-US"/>
              <a:t>컨볼루션 및 어파인 레이어 등에 대해서 상태를 저장하지않는</a:t>
            </a:r>
            <a:r>
              <a:rPr lang="en-US" altLang="ko-KR"/>
              <a:t>(non-stateful) </a:t>
            </a:r>
            <a:r>
              <a:rPr lang="ko-KR" altLang="en-US"/>
              <a:t>버전의 레이어 포함</a:t>
            </a:r>
            <a:endParaRPr lang="en-US" altLang="ko-KR"/>
          </a:p>
          <a:p>
            <a:pPr lvl="2"/>
            <a:r>
              <a:rPr lang="en-US" altLang="ko-KR"/>
              <a:t>torch.nn.functional: </a:t>
            </a:r>
            <a:r>
              <a:rPr lang="ko-KR" altLang="en-US"/>
              <a:t>다양한 손실 알고리즘 클래스 제공</a:t>
            </a:r>
            <a:endParaRPr lang="en-US" altLang="ko-KR"/>
          </a:p>
          <a:p>
            <a:pPr lvl="2"/>
            <a:r>
              <a:rPr lang="en-US" altLang="ko-KR"/>
              <a:t>torch.optim: </a:t>
            </a:r>
            <a:r>
              <a:rPr lang="ko-KR" altLang="en-US"/>
              <a:t>역전파 단계에서 </a:t>
            </a:r>
            <a:r>
              <a:rPr lang="en-US" altLang="ko-KR"/>
              <a:t>Parameter </a:t>
            </a:r>
            <a:r>
              <a:rPr lang="ko-KR" altLang="en-US"/>
              <a:t>의 가중치를 업데이트하는</a:t>
            </a:r>
            <a:r>
              <a:rPr lang="en-US" altLang="ko-KR"/>
              <a:t> SGD</a:t>
            </a:r>
            <a:r>
              <a:rPr lang="ko-KR" altLang="en-US"/>
              <a:t>와 같은 옵티마이저 제공</a:t>
            </a:r>
            <a:endParaRPr lang="en-US" altLang="ko-KR"/>
          </a:p>
          <a:p>
            <a:pPr lvl="2"/>
            <a:r>
              <a:rPr lang="en-US" altLang="ko-KR"/>
              <a:t>torch.utils.data</a:t>
            </a:r>
          </a:p>
          <a:p>
            <a:pPr lvl="3"/>
            <a:r>
              <a:rPr lang="en-US" altLang="ko-KR"/>
              <a:t>Dataset:</a:t>
            </a:r>
            <a:r>
              <a:rPr lang="ko-KR" altLang="en-US"/>
              <a:t> </a:t>
            </a:r>
            <a:r>
              <a:rPr lang="en-US" altLang="ko-KR"/>
              <a:t>TensorDataset </a:t>
            </a:r>
            <a:r>
              <a:rPr lang="ko-KR" altLang="en-US"/>
              <a:t>과 같이 </a:t>
            </a:r>
            <a:r>
              <a:rPr lang="en-US" altLang="ko-KR"/>
              <a:t>Pytorch</a:t>
            </a:r>
            <a:r>
              <a:rPr lang="ko-KR" altLang="en-US"/>
              <a:t>와 함께 제공되는 클래스를 포함하여 </a:t>
            </a:r>
            <a:r>
              <a:rPr lang="en-US" altLang="ko-KR"/>
              <a:t>__len__ </a:t>
            </a:r>
            <a:r>
              <a:rPr lang="ko-KR" altLang="en-US"/>
              <a:t>및 </a:t>
            </a:r>
            <a:r>
              <a:rPr lang="en-US" altLang="ko-KR"/>
              <a:t>__getitem__ </a:t>
            </a:r>
            <a:r>
              <a:rPr lang="ko-KR" altLang="en-US"/>
              <a:t>이 있는 객체의 추상 인터페이스</a:t>
            </a:r>
            <a:endParaRPr lang="en-US" altLang="ko-KR"/>
          </a:p>
          <a:p>
            <a:pPr lvl="3"/>
            <a:r>
              <a:rPr lang="en-US" altLang="ko-KR"/>
              <a:t>DataLoader: </a:t>
            </a:r>
            <a:r>
              <a:rPr lang="ko-KR" altLang="en-US"/>
              <a:t>모든 종류의 </a:t>
            </a:r>
            <a:r>
              <a:rPr lang="en-US" altLang="ko-KR"/>
              <a:t>Dataset </a:t>
            </a:r>
            <a:r>
              <a:rPr lang="ko-KR" altLang="en-US"/>
              <a:t>을 기반으로 데이터의 배치들을 출력하는 반복자</a:t>
            </a:r>
            <a:r>
              <a:rPr lang="en-US" altLang="ko-KR"/>
              <a:t>(iterator)</a:t>
            </a:r>
            <a:r>
              <a:rPr lang="ko-KR" altLang="en-US"/>
              <a:t> 생성</a:t>
            </a:r>
            <a:endParaRPr lang="en-US" altLang="ko-KR"/>
          </a:p>
          <a:p>
            <a:pPr lvl="2"/>
            <a:endParaRPr lang="en-US" altLang="ko-KR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062293A-A1A5-4A5C-810E-D43CC87B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PyTorch</a:t>
            </a:r>
            <a:r>
              <a:rPr lang="ko-KR" altLang="en-US"/>
              <a:t> 머신러닝 모듈과 클래스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1417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062293A-A1A5-4A5C-810E-D43CC87B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PyTorch</a:t>
            </a:r>
            <a:r>
              <a:rPr lang="ko-KR" altLang="en-US"/>
              <a:t> 머신러닝 모듈과 클래스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963D56EC-365D-4BD0-A402-DAAE4BF360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altLang="ko-KR"/>
                  <a:t>nn.Linear</a:t>
                </a:r>
                <a:r>
                  <a:rPr lang="ko-KR" altLang="en-US"/>
                  <a:t>는</a:t>
                </a:r>
                <a:r>
                  <a:rPr lang="en-US" altLang="ko-KR"/>
                  <a:t> </a:t>
                </a:r>
                <a:r>
                  <a:rPr lang="ko-KR" altLang="en-US"/>
                  <a:t>완전 연결된</a:t>
                </a:r>
                <a:r>
                  <a:rPr lang="en-US" altLang="ko-KR"/>
                  <a:t>(fully connected)</a:t>
                </a:r>
                <a:r>
                  <a:rPr lang="ko-KR" altLang="en-US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𝑤𝑥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/>
                  <a:t> </a:t>
                </a:r>
                <a:r>
                  <a:rPr lang="ko-KR" altLang="en-US"/>
                  <a:t>구조의</a:t>
                </a:r>
                <a:r>
                  <a:rPr lang="en-US" altLang="ko-KR"/>
                  <a:t> </a:t>
                </a:r>
                <a:r>
                  <a:rPr lang="ko-KR" altLang="en-US"/>
                  <a:t>선형 변환 레이어 </a:t>
                </a:r>
                <a:r>
                  <a:rPr lang="ko-KR" altLang="en-US">
                    <a:latin typeface="서울한강 장체 L"/>
                  </a:rPr>
                  <a:t>➡ </a:t>
                </a:r>
                <a:r>
                  <a:rPr lang="ko-KR" altLang="en-US"/>
                  <a:t>기하학적 표현으로 어파인</a:t>
                </a:r>
                <a:r>
                  <a:rPr lang="en-US" altLang="ko-KR"/>
                  <a:t>(affine)</a:t>
                </a:r>
              </a:p>
              <a:p>
                <a:pPr lvl="2"/>
                <a:r>
                  <a:rPr lang="en-US" altLang="ko-KR"/>
                  <a:t>nn.Linear(input_size, output_size, bais=True, device=None, dtype=None): </a:t>
                </a:r>
                <a:r>
                  <a:rPr lang="ko-KR" altLang="en-US"/>
                  <a:t>어파인 레이어 객체 생성</a:t>
                </a:r>
                <a:endParaRPr lang="en-US" altLang="ko-KR"/>
              </a:p>
              <a:p>
                <a:pPr lvl="3"/>
                <a:r>
                  <a:rPr lang="en-US" altLang="ko-KR"/>
                  <a:t>input_size, output_size: </a:t>
                </a:r>
                <a:r>
                  <a:rPr lang="ko-KR" altLang="en-US"/>
                  <a:t>입력 및 출력 크기</a:t>
                </a:r>
                <a:endParaRPr lang="en-US" altLang="ko-KR"/>
              </a:p>
              <a:p>
                <a:pPr lvl="3"/>
                <a:r>
                  <a:rPr lang="en-US" altLang="ko-KR"/>
                  <a:t>bias: </a:t>
                </a:r>
                <a:r>
                  <a:rPr lang="ko-KR" altLang="en-US"/>
                  <a:t>바이어스 학습 유무로 </a:t>
                </a:r>
                <a:r>
                  <a:rPr lang="en-US" altLang="ko-KR"/>
                  <a:t>True</a:t>
                </a:r>
                <a:r>
                  <a:rPr lang="ko-KR" altLang="en-US"/>
                  <a:t>이면 학습</a:t>
                </a:r>
                <a:r>
                  <a:rPr lang="en-US" altLang="ko-KR"/>
                  <a:t>. False</a:t>
                </a:r>
                <a:r>
                  <a:rPr lang="ko-KR" altLang="en-US"/>
                  <a:t>는 학습하지 않음</a:t>
                </a:r>
                <a:endParaRPr lang="en-US" altLang="ko-KR"/>
              </a:p>
              <a:p>
                <a:pPr lvl="3"/>
                <a:r>
                  <a:rPr lang="en-US" altLang="ko-KR"/>
                  <a:t>device: </a:t>
                </a:r>
                <a:r>
                  <a:rPr lang="ko-KR" altLang="en-US"/>
                  <a:t>장치 구분</a:t>
                </a:r>
                <a:r>
                  <a:rPr lang="en-US" altLang="ko-KR"/>
                  <a:t>. "cpu", "cuda" </a:t>
                </a:r>
                <a:r>
                  <a:rPr lang="ko-KR" altLang="en-US"/>
                  <a:t>등</a:t>
                </a:r>
                <a:endParaRPr lang="en-US" altLang="ko-KR"/>
              </a:p>
              <a:p>
                <a:pPr lvl="3"/>
                <a:r>
                  <a:rPr lang="en-US" altLang="ko-KR"/>
                  <a:t>dtype: </a:t>
                </a:r>
                <a:r>
                  <a:rPr lang="ko-KR" altLang="en-US"/>
                  <a:t>데이터 타입</a:t>
                </a:r>
                <a:endParaRPr lang="en-US" altLang="ko-KR"/>
              </a:p>
              <a:p>
                <a:pPr lvl="1"/>
                <a:r>
                  <a:rPr lang="en-US" altLang="ko-KR"/>
                  <a:t>Module.parameters</a:t>
                </a:r>
                <a:r>
                  <a:rPr lang="ko-KR" altLang="en-US"/>
                  <a:t>는 현재 모델의 매개변수</a:t>
                </a:r>
                <a:r>
                  <a:rPr lang="en-US" altLang="ko-KR"/>
                  <a:t>(</a:t>
                </a:r>
                <a:r>
                  <a:rPr lang="ko-KR" altLang="en-US"/>
                  <a:t>변화량</a:t>
                </a:r>
                <a:r>
                  <a:rPr lang="en-US" altLang="ko-KR"/>
                  <a:t>) </a:t>
                </a:r>
                <a:r>
                  <a:rPr lang="ko-KR" altLang="en-US"/>
                  <a:t>반환</a:t>
                </a:r>
                <a:endParaRPr lang="en-US" altLang="ko-KR"/>
              </a:p>
              <a:p>
                <a:pPr lvl="2"/>
                <a:r>
                  <a:rPr lang="en-US" altLang="ko-KR"/>
                  <a:t>Module.parameters()</a:t>
                </a:r>
              </a:p>
              <a:p>
                <a:pPr lvl="2"/>
                <a:endParaRPr lang="en-US" altLang="ko-KR"/>
              </a:p>
            </p:txBody>
          </p:sp>
        </mc:Choice>
        <mc:Fallback xmlns="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963D56EC-365D-4BD0-A402-DAAE4BF36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B7C00E8-40A6-4E6B-AAA8-1EA100973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976987"/>
              </p:ext>
            </p:extLst>
          </p:nvPr>
        </p:nvGraphicFramePr>
        <p:xfrm>
          <a:off x="1078720" y="3562050"/>
          <a:ext cx="57339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3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0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01:  import torch.nn as nn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02:  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03:  model = nn.Linear(2,1)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04:  params= model.parameters()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05:  for item in params: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06:      print(item)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813A90B3-F71C-4D5A-AACE-E71FD6196E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8298"/>
          <a:stretch/>
        </p:blipFill>
        <p:spPr>
          <a:xfrm>
            <a:off x="7203813" y="3854397"/>
            <a:ext cx="4389697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16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062293A-A1A5-4A5C-810E-D43CC87B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PyTorch</a:t>
            </a:r>
            <a:r>
              <a:rPr lang="ko-KR" altLang="en-US"/>
              <a:t> 머신러닝 모듈과 클래스</a:t>
            </a:r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63D56EC-365D-4BD0-A402-DAAE4BF36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/>
              <a:t>torch.nn </a:t>
            </a:r>
            <a:r>
              <a:rPr lang="ko-KR" altLang="en-US"/>
              <a:t>모듈의 </a:t>
            </a:r>
            <a:r>
              <a:rPr lang="en-US" altLang="ko-KR"/>
              <a:t>MSELoss</a:t>
            </a:r>
            <a:r>
              <a:rPr lang="ko-KR" altLang="en-US"/>
              <a:t>와 </a:t>
            </a:r>
            <a:r>
              <a:rPr lang="en-US" altLang="ko-KR"/>
              <a:t>CrossEntropyLoss </a:t>
            </a:r>
            <a:r>
              <a:rPr lang="ko-KR" altLang="en-US"/>
              <a:t>클래스는 손실 알고리즘 지원</a:t>
            </a:r>
            <a:endParaRPr lang="en-US" altLang="ko-KR"/>
          </a:p>
          <a:p>
            <a:pPr lvl="2"/>
            <a:r>
              <a:rPr lang="en-US" altLang="ko-KR"/>
              <a:t>MSELoss: </a:t>
            </a:r>
            <a:r>
              <a:rPr lang="ko-KR" altLang="en-US"/>
              <a:t>평균 제곱 오차</a:t>
            </a:r>
            <a:r>
              <a:rPr lang="en-US" altLang="ko-KR"/>
              <a:t>(MSE means squared error)</a:t>
            </a:r>
            <a:r>
              <a:rPr lang="ko-KR" altLang="en-US"/>
              <a:t> 객체 생성</a:t>
            </a:r>
            <a:endParaRPr lang="en-US" altLang="ko-KR"/>
          </a:p>
          <a:p>
            <a:pPr lvl="3"/>
            <a:r>
              <a:rPr lang="en-US" altLang="ko-KR"/>
              <a:t>MSELoss.__call__(input,</a:t>
            </a:r>
            <a:r>
              <a:rPr lang="ko-KR" altLang="en-US"/>
              <a:t> </a:t>
            </a:r>
            <a:r>
              <a:rPr lang="en-US" altLang="ko-KR"/>
              <a:t>output): </a:t>
            </a:r>
            <a:r>
              <a:rPr lang="ko-KR" altLang="en-US"/>
              <a:t>데이터가</a:t>
            </a:r>
            <a:r>
              <a:rPr lang="en-US" altLang="ko-KR"/>
              <a:t> </a:t>
            </a:r>
            <a:r>
              <a:rPr lang="ko-KR" altLang="en-US"/>
              <a:t>평균으로부터 얼마나 떨어져 있는지 보여줌</a:t>
            </a:r>
            <a:endParaRPr lang="en-US" altLang="ko-KR"/>
          </a:p>
          <a:p>
            <a:pPr lvl="4"/>
            <a:r>
              <a:rPr lang="ko-KR" altLang="en-US"/>
              <a:t>예측값인 </a:t>
            </a:r>
            <a:r>
              <a:rPr lang="en-US" altLang="ko-KR"/>
              <a:t>input</a:t>
            </a:r>
            <a:r>
              <a:rPr lang="ko-KR" altLang="en-US"/>
              <a:t>과 라벨인 </a:t>
            </a:r>
            <a:r>
              <a:rPr lang="en-US" altLang="ko-KR"/>
              <a:t>target</a:t>
            </a:r>
            <a:r>
              <a:rPr lang="ko-KR" altLang="en-US"/>
              <a:t>의 </a:t>
            </a:r>
            <a:r>
              <a:rPr lang="en-US" altLang="ko-KR"/>
              <a:t>shape</a:t>
            </a:r>
            <a:r>
              <a:rPr lang="ko-KR" altLang="en-US"/>
              <a:t>는</a:t>
            </a:r>
            <a:r>
              <a:rPr lang="en-US" altLang="ko-KR"/>
              <a:t> </a:t>
            </a:r>
            <a:r>
              <a:rPr lang="ko-KR" altLang="en-US"/>
              <a:t>같아야 함</a:t>
            </a:r>
            <a:endParaRPr lang="en-US" altLang="ko-KR"/>
          </a:p>
          <a:p>
            <a:pPr lvl="1"/>
            <a:endParaRPr lang="en-US" altLang="ko-KR"/>
          </a:p>
          <a:p>
            <a:pPr lvl="2"/>
            <a:endParaRPr lang="en-US" altLang="ko-KR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87CA1D2-0B6E-4535-BD71-0B83767F0FD1}"/>
              </a:ext>
            </a:extLst>
          </p:cNvPr>
          <p:cNvGrpSpPr/>
          <p:nvPr/>
        </p:nvGrpSpPr>
        <p:grpSpPr>
          <a:xfrm>
            <a:off x="7406591" y="1378989"/>
            <a:ext cx="4121017" cy="1881809"/>
            <a:chOff x="7472493" y="4241637"/>
            <a:chExt cx="4121017" cy="1881809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092A3175-D7C1-4F07-B548-4DD063790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472493" y="4241637"/>
              <a:ext cx="4121017" cy="1569214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9F1296D-6974-4800-B39A-279B4F2A3A0F}"/>
                </a:ext>
              </a:extLst>
            </p:cNvPr>
            <p:cNvSpPr txBox="1"/>
            <p:nvPr/>
          </p:nvSpPr>
          <p:spPr>
            <a:xfrm>
              <a:off x="9018676" y="5784892"/>
              <a:ext cx="10286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atin typeface="서울남산 장체 EB" panose="02020503020101020101" pitchFamily="18" charset="-127"/>
                  <a:ea typeface="서울남산 장체 EB" panose="02020503020101020101" pitchFamily="18" charset="-127"/>
                </a:rPr>
                <a:t>MSELoss</a:t>
              </a:r>
              <a:endParaRPr lang="ko-KR" altLang="en-US" sz="1600" dirty="0">
                <a:latin typeface="서울남산 장체 EB" panose="02020503020101020101" pitchFamily="18" charset="-127"/>
                <a:ea typeface="서울남산 장체 EB" panose="02020503020101020101" pitchFamily="18" charset="-127"/>
              </a:endParaRPr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D526763-2301-4BB3-A8E2-F8EAE05F02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250289"/>
              </p:ext>
            </p:extLst>
          </p:nvPr>
        </p:nvGraphicFramePr>
        <p:xfrm>
          <a:off x="1057305" y="2102973"/>
          <a:ext cx="573397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3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0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01:  import torch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02:  import torch.nn as nn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03:  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04:  mse_loss = nn.MSELoss()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05:  outputs = torch.randn(3, 5, requires_grad = True)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06:  targets = torch.randn(3, 5)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07:  loss = mse_loss(outputs, targets)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08:  print(f"outputs: {outputs}")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09:  print(f"targets: {targets}")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10:  print(f"loss: {loss}")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F8C856D9-6AA6-42A4-8114-4EDDE91617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305" y="4561154"/>
            <a:ext cx="6070870" cy="155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468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062293A-A1A5-4A5C-810E-D43CC87B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PyTorch</a:t>
            </a:r>
            <a:r>
              <a:rPr lang="ko-KR" altLang="en-US"/>
              <a:t> 머신러닝 모듈과 클래스</a:t>
            </a:r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63D56EC-365D-4BD0-A402-DAAE4BF36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ko-KR"/>
              <a:t>CrossEntropyLoss: </a:t>
            </a:r>
            <a:r>
              <a:rPr lang="ko-KR" altLang="en-US"/>
              <a:t>레이블이 </a:t>
            </a:r>
            <a:r>
              <a:rPr lang="en-US" altLang="ko-KR"/>
              <a:t>2</a:t>
            </a:r>
            <a:r>
              <a:rPr lang="ko-KR" altLang="en-US"/>
              <a:t>개 이상인 멀티클래스 분류에 대한 교차 엔트로피 오차 객체 생성</a:t>
            </a:r>
            <a:endParaRPr lang="en-US" altLang="ko-KR"/>
          </a:p>
          <a:p>
            <a:pPr lvl="3"/>
            <a:r>
              <a:rPr lang="ko-KR" altLang="en-US"/>
              <a:t>라벨 주로 </a:t>
            </a:r>
            <a:r>
              <a:rPr lang="en-US" altLang="ko-KR"/>
              <a:t>(1,0,0), (0,1,0)</a:t>
            </a:r>
            <a:r>
              <a:rPr lang="ko-KR" altLang="en-US"/>
              <a:t>과 같은 원핫 인코딩</a:t>
            </a:r>
            <a:r>
              <a:rPr lang="en-US" altLang="ko-KR"/>
              <a:t>(one-hot encoding)</a:t>
            </a:r>
            <a:r>
              <a:rPr lang="ko-KR" altLang="en-US"/>
              <a:t>이며</a:t>
            </a:r>
            <a:r>
              <a:rPr lang="en-US" altLang="ko-KR"/>
              <a:t>,</a:t>
            </a:r>
            <a:r>
              <a:rPr lang="ko-KR" altLang="en-US"/>
              <a:t> 끝에 소프트맥스를 활성화 함수로 사용</a:t>
            </a:r>
            <a:endParaRPr lang="en-US" altLang="ko-KR"/>
          </a:p>
          <a:p>
            <a:pPr lvl="3"/>
            <a:r>
              <a:rPr lang="en-US" altLang="ko-KR"/>
              <a:t>CrossEntropyLoss.__call__(input,</a:t>
            </a:r>
            <a:r>
              <a:rPr lang="ko-KR" altLang="en-US"/>
              <a:t> </a:t>
            </a:r>
            <a:r>
              <a:rPr lang="en-US" altLang="ko-KR"/>
              <a:t>target): </a:t>
            </a:r>
            <a:r>
              <a:rPr lang="ko-KR" altLang="en-US"/>
              <a:t>데이터가 레이블의 해당 클래스에 소속될 확률을 나타냄</a:t>
            </a:r>
            <a:endParaRPr lang="en-US" altLang="ko-KR"/>
          </a:p>
          <a:p>
            <a:pPr lvl="4"/>
            <a:r>
              <a:rPr lang="ko-KR" altLang="en-US"/>
              <a:t>예측값인 </a:t>
            </a:r>
            <a:r>
              <a:rPr lang="en-US" altLang="ko-KR"/>
              <a:t>input</a:t>
            </a:r>
            <a:r>
              <a:rPr lang="ko-KR" altLang="en-US"/>
              <a:t>은 미니배치와 클래스</a:t>
            </a:r>
            <a:r>
              <a:rPr lang="en-US" altLang="ko-KR"/>
              <a:t>, </a:t>
            </a:r>
            <a:r>
              <a:rPr lang="ko-KR" altLang="en-US"/>
              <a:t>라벨인 </a:t>
            </a:r>
            <a:r>
              <a:rPr lang="en-US" altLang="ko-KR"/>
              <a:t>target</a:t>
            </a:r>
            <a:r>
              <a:rPr lang="ko-KR" altLang="en-US"/>
              <a:t>은 미니배치 사용</a:t>
            </a:r>
            <a:endParaRPr lang="en-US" altLang="ko-KR"/>
          </a:p>
          <a:p>
            <a:pPr lvl="4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en-US" altLang="ko-KR"/>
              <a:t>BCELoss:</a:t>
            </a:r>
            <a:r>
              <a:rPr lang="ko-KR" altLang="en-US"/>
              <a:t> 이항 교차 엔트로피로 레이블이 </a:t>
            </a:r>
            <a:r>
              <a:rPr lang="en-US" altLang="ko-KR"/>
              <a:t>0 </a:t>
            </a:r>
            <a:r>
              <a:rPr lang="ko-KR" altLang="en-US"/>
              <a:t>또는 </a:t>
            </a:r>
            <a:r>
              <a:rPr lang="en-US" altLang="ko-KR"/>
              <a:t>1</a:t>
            </a:r>
            <a:r>
              <a:rPr lang="ko-KR" altLang="en-US"/>
              <a:t>일 이진 분류기를 학습시킬 때 사용하며</a:t>
            </a:r>
            <a:r>
              <a:rPr lang="en-US" altLang="ko-KR"/>
              <a:t>,</a:t>
            </a:r>
            <a:r>
              <a:rPr lang="ko-KR" altLang="en-US"/>
              <a:t> 마지막 소프트맥스 제외</a:t>
            </a:r>
            <a:endParaRPr lang="en-US" altLang="ko-KR"/>
          </a:p>
          <a:p>
            <a:pPr lvl="2"/>
            <a:r>
              <a:rPr lang="en-US" altLang="ko-KR"/>
              <a:t>BCEWithLogitsLoss:</a:t>
            </a:r>
            <a:r>
              <a:rPr lang="ko-KR" altLang="en-US"/>
              <a:t> 앞에 시그모이드 추가</a:t>
            </a:r>
            <a:endParaRPr lang="en-US" altLang="ko-KR"/>
          </a:p>
          <a:p>
            <a:pPr lvl="1"/>
            <a:endParaRPr lang="en-US" altLang="ko-KR"/>
          </a:p>
          <a:p>
            <a:pPr lvl="2"/>
            <a:endParaRPr lang="en-US" altLang="ko-KR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EC8AE94-F58B-45CE-8BC3-B5192CFBB642}"/>
              </a:ext>
            </a:extLst>
          </p:cNvPr>
          <p:cNvGrpSpPr/>
          <p:nvPr/>
        </p:nvGrpSpPr>
        <p:grpSpPr>
          <a:xfrm>
            <a:off x="7412478" y="1698340"/>
            <a:ext cx="4057466" cy="1574821"/>
            <a:chOff x="7310570" y="2155407"/>
            <a:chExt cx="4057466" cy="1574821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63AB781-7DAE-4791-A6EB-0E0A6E3E4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310570" y="2155407"/>
              <a:ext cx="4057466" cy="1197686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4647A3C-1911-4D78-BF18-5728EAFAD463}"/>
                </a:ext>
              </a:extLst>
            </p:cNvPr>
            <p:cNvSpPr txBox="1"/>
            <p:nvPr/>
          </p:nvSpPr>
          <p:spPr>
            <a:xfrm>
              <a:off x="8621844" y="3391674"/>
              <a:ext cx="18223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atin typeface="서울남산 장체 EB" panose="02020503020101020101" pitchFamily="18" charset="-127"/>
                  <a:ea typeface="서울남산 장체 EB" panose="02020503020101020101" pitchFamily="18" charset="-127"/>
                </a:rPr>
                <a:t>CrossEntropyLoss</a:t>
              </a:r>
              <a:endParaRPr lang="ko-KR" altLang="en-US" sz="1600" dirty="0">
                <a:latin typeface="서울남산 장체 EB" panose="02020503020101020101" pitchFamily="18" charset="-127"/>
                <a:ea typeface="서울남산 장체 EB" panose="02020503020101020101" pitchFamily="18" charset="-127"/>
              </a:endParaRPr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141C2E9-79C8-4615-A160-A78F3B045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017586"/>
              </p:ext>
            </p:extLst>
          </p:nvPr>
        </p:nvGraphicFramePr>
        <p:xfrm>
          <a:off x="1057305" y="2004119"/>
          <a:ext cx="573397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3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0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01:  import torch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02:  import torch.nn as nn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03:  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04:  ce_loss = nn.CrossEntropyLoss()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05:  outputs = torch.randn(3, 5, requires_grad = True)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06:  targets = torch.tensor([1, 0, 0], dtype = torch.int64)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07:  loss = ce_loss(outputs, targets)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08:  print(f"outputs: {outputs}")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09:  print(f"targets: {targets}")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10:  print(f"loss: {loss}")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02628E27-BC0A-4A6B-8395-5E0792BE38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305" y="4351696"/>
            <a:ext cx="6044889" cy="111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286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D7BB01C-79F9-4770-835B-BF31757B6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PyTorch</a:t>
            </a:r>
            <a:r>
              <a:rPr lang="ko-KR" altLang="en-US"/>
              <a:t> 머신러닝 모듈과 클래스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215403C-AC7C-4591-93B8-6C3C5E567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/>
              <a:t>최적화 알고리즘은</a:t>
            </a:r>
            <a:r>
              <a:rPr lang="en-US" altLang="ko-KR"/>
              <a:t> torch.optim </a:t>
            </a:r>
            <a:r>
              <a:rPr lang="ko-KR" altLang="en-US"/>
              <a:t>모듈의 해당 클래스 사용</a:t>
            </a:r>
            <a:endParaRPr lang="en-US" altLang="ko-KR"/>
          </a:p>
          <a:p>
            <a:pPr lvl="2"/>
            <a:r>
              <a:rPr lang="en-US" altLang="ko-KR"/>
              <a:t>torch.optim.Optimizer(params, defaults): </a:t>
            </a:r>
            <a:r>
              <a:rPr lang="ko-KR" altLang="en-US"/>
              <a:t>모든 옵티마니저의 기본 클래스</a:t>
            </a:r>
            <a:endParaRPr lang="en-US" altLang="ko-KR"/>
          </a:p>
          <a:p>
            <a:pPr lvl="3"/>
            <a:r>
              <a:rPr lang="en-US" altLang="ko-KR"/>
              <a:t>params: torch.Tensors </a:t>
            </a:r>
            <a:r>
              <a:rPr lang="ko-KR" altLang="en-US"/>
              <a:t>타입의 반복 가능한 객체로 최적화해야하는 매개변수 지정</a:t>
            </a:r>
            <a:endParaRPr lang="en-US" altLang="ko-KR"/>
          </a:p>
          <a:p>
            <a:pPr lvl="3"/>
            <a:r>
              <a:rPr lang="en-US" altLang="ko-KR"/>
              <a:t>defaults:</a:t>
            </a:r>
            <a:r>
              <a:rPr lang="ko-KR" altLang="en-US"/>
              <a:t> </a:t>
            </a:r>
            <a:r>
              <a:rPr lang="en-US" altLang="ko-KR"/>
              <a:t>dict</a:t>
            </a:r>
            <a:r>
              <a:rPr lang="ko-KR" altLang="en-US"/>
              <a:t> 타입으로 매개변수 그룹이 지정되 않을 때 사용하는 초기값</a:t>
            </a:r>
            <a:endParaRPr lang="en-US" altLang="ko-KR"/>
          </a:p>
          <a:p>
            <a:pPr lvl="2"/>
            <a:r>
              <a:rPr lang="ko-KR" altLang="en-US"/>
              <a:t>주요 메소드</a:t>
            </a:r>
            <a:endParaRPr lang="en-US" altLang="ko-KR"/>
          </a:p>
          <a:p>
            <a:pPr lvl="3"/>
            <a:r>
              <a:rPr lang="en-US" altLang="ko-KR"/>
              <a:t>Optimizer.load_state_dict(dict), Optimizer.state_dict():</a:t>
            </a:r>
            <a:r>
              <a:rPr lang="ko-KR" altLang="en-US"/>
              <a:t> 옵티마이저 상태 로드 및 </a:t>
            </a:r>
            <a:r>
              <a:rPr lang="en-US" altLang="ko-KR"/>
              <a:t>dict </a:t>
            </a:r>
            <a:r>
              <a:rPr lang="ko-KR" altLang="en-US"/>
              <a:t>타입 옵티마이저 상태 반환</a:t>
            </a:r>
            <a:endParaRPr lang="en-US" altLang="ko-KR"/>
          </a:p>
          <a:p>
            <a:pPr lvl="3"/>
            <a:r>
              <a:rPr lang="en-US" altLang="ko-KR"/>
              <a:t>Optimizer.step(): </a:t>
            </a:r>
            <a:r>
              <a:rPr lang="ko-KR" altLang="en-US"/>
              <a:t>매개변수 업데이트</a:t>
            </a:r>
            <a:endParaRPr lang="en-US" altLang="ko-KR"/>
          </a:p>
          <a:p>
            <a:pPr lvl="4"/>
            <a:r>
              <a:rPr lang="ko-KR" altLang="en-US"/>
              <a:t>옵티마이저의 </a:t>
            </a:r>
            <a:r>
              <a:rPr lang="en-US" altLang="ko-KR"/>
              <a:t>step</a:t>
            </a:r>
            <a:r>
              <a:rPr lang="ko-KR" altLang="en-US"/>
              <a:t>은 답에 가까워질 수록 줄어들어야 최적해를 구할 수 있음</a:t>
            </a:r>
            <a:endParaRPr lang="en-US" altLang="ko-KR"/>
          </a:p>
          <a:p>
            <a:pPr lvl="3"/>
            <a:r>
              <a:rPr lang="en-US" altLang="ko-KR"/>
              <a:t>Optimizer.zero_grad(): </a:t>
            </a:r>
            <a:r>
              <a:rPr lang="ko-KR" altLang="en-US"/>
              <a:t>최적화된 모든 기울기를 </a:t>
            </a:r>
            <a:r>
              <a:rPr lang="en-US" altLang="ko-KR"/>
              <a:t>0</a:t>
            </a:r>
            <a:r>
              <a:rPr lang="ko-KR" altLang="en-US"/>
              <a:t>으로 설정</a:t>
            </a:r>
            <a:endParaRPr lang="en-US" altLang="ko-KR"/>
          </a:p>
          <a:p>
            <a:pPr lvl="2"/>
            <a:r>
              <a:rPr lang="en-US" altLang="ko-KR"/>
              <a:t>Optimizer</a:t>
            </a:r>
            <a:r>
              <a:rPr lang="ko-KR" altLang="en-US"/>
              <a:t>를 상속한 주요 알고리즘</a:t>
            </a:r>
            <a:endParaRPr lang="en-US" altLang="ko-KR"/>
          </a:p>
          <a:p>
            <a:pPr lvl="3"/>
            <a:r>
              <a:rPr lang="en-US" altLang="ko-KR"/>
              <a:t>SGD(params, lr, momentum=0): </a:t>
            </a:r>
            <a:r>
              <a:rPr lang="ko-KR" altLang="en-US"/>
              <a:t>확률적 경사 하강법 </a:t>
            </a:r>
            <a:r>
              <a:rPr lang="en-US" altLang="ko-KR"/>
              <a:t>(SGD Stochastic Gradient Descent)</a:t>
            </a:r>
            <a:r>
              <a:rPr lang="ko-KR" altLang="en-US"/>
              <a:t> </a:t>
            </a:r>
            <a:endParaRPr lang="en-US" altLang="ko-KR"/>
          </a:p>
          <a:p>
            <a:pPr lvl="4"/>
            <a:r>
              <a:rPr lang="en-US" altLang="ko-KR"/>
              <a:t>lr:</a:t>
            </a:r>
            <a:r>
              <a:rPr lang="ko-KR" altLang="en-US"/>
              <a:t> </a:t>
            </a:r>
            <a:r>
              <a:rPr lang="en-US" altLang="ko-KR"/>
              <a:t>float </a:t>
            </a:r>
            <a:r>
              <a:rPr lang="ko-KR" altLang="en-US"/>
              <a:t>타입 학습률</a:t>
            </a:r>
            <a:endParaRPr lang="en-US" altLang="ko-KR"/>
          </a:p>
          <a:p>
            <a:pPr lvl="4"/>
            <a:r>
              <a:rPr lang="en-US" altLang="ko-KR"/>
              <a:t>momentum: </a:t>
            </a:r>
            <a:r>
              <a:rPr lang="ko-KR" altLang="en-US"/>
              <a:t>지역 최솟값이 존재할 때 전역 최솟값을 찾도록 지역 최솟값을 탈출하는 운동량 계수</a:t>
            </a:r>
            <a:r>
              <a:rPr lang="en-US" altLang="ko-KR"/>
              <a:t>. </a:t>
            </a:r>
            <a:r>
              <a:rPr lang="ko-KR" altLang="en-US"/>
              <a:t>기본값은 </a:t>
            </a:r>
            <a:r>
              <a:rPr lang="en-US" altLang="ko-KR"/>
              <a:t>0</a:t>
            </a:r>
          </a:p>
          <a:p>
            <a:pPr lvl="3"/>
            <a:r>
              <a:rPr lang="en-US" altLang="ko-KR"/>
              <a:t>AdaGrad(params,</a:t>
            </a:r>
            <a:r>
              <a:rPr lang="ko-KR" altLang="en-US"/>
              <a:t> </a:t>
            </a:r>
            <a:r>
              <a:rPr lang="en-US" altLang="ko-KR"/>
              <a:t>lr=0.01): SGD</a:t>
            </a:r>
            <a:r>
              <a:rPr lang="ko-KR" altLang="en-US"/>
              <a:t>에서 어더피팅</a:t>
            </a:r>
            <a:r>
              <a:rPr lang="en-US" altLang="ko-KR"/>
              <a:t>(underfitting)</a:t>
            </a:r>
            <a:r>
              <a:rPr lang="ko-KR" altLang="en-US"/>
              <a:t>이 일어날 때마가 </a:t>
            </a:r>
            <a:r>
              <a:rPr lang="en-US" altLang="ko-KR"/>
              <a:t>lr</a:t>
            </a:r>
            <a:r>
              <a:rPr lang="ko-KR" altLang="en-US"/>
              <a:t>을 줄이는 </a:t>
            </a:r>
            <a:r>
              <a:rPr lang="en-US" altLang="ko-KR"/>
              <a:t>AdaGrad </a:t>
            </a:r>
            <a:r>
              <a:rPr lang="ko-KR" altLang="en-US"/>
              <a:t>알고리즘 구현</a:t>
            </a:r>
            <a:endParaRPr lang="en-US" altLang="ko-KR"/>
          </a:p>
          <a:p>
            <a:pPr lvl="3"/>
            <a:r>
              <a:rPr lang="en-US" altLang="ko-KR"/>
              <a:t>RMSprop(params,</a:t>
            </a:r>
            <a:r>
              <a:rPr lang="ko-KR" altLang="en-US"/>
              <a:t> </a:t>
            </a:r>
            <a:r>
              <a:rPr lang="en-US" altLang="ko-KR"/>
              <a:t>lr=0.01, alpha=0.99): Adgrad </a:t>
            </a:r>
            <a:r>
              <a:rPr lang="ko-KR" altLang="en-US"/>
              <a:t>알고리즘의 기울기가 </a:t>
            </a:r>
            <a:r>
              <a:rPr lang="en-US" altLang="ko-KR"/>
              <a:t>0</a:t>
            </a:r>
            <a:r>
              <a:rPr lang="ko-KR" altLang="en-US"/>
              <a:t>으로 수렴하는 문제 해결을 위해 </a:t>
            </a:r>
            <a:r>
              <a:rPr lang="en-US" altLang="ko-KR"/>
              <a:t>step</a:t>
            </a:r>
            <a:r>
              <a:rPr lang="ko-KR" altLang="en-US"/>
              <a:t>을 일정 비율로 조절하는 </a:t>
            </a:r>
            <a:r>
              <a:rPr lang="en-US" altLang="ko-KR"/>
              <a:t>RMSprop </a:t>
            </a:r>
            <a:r>
              <a:rPr lang="ko-KR" altLang="en-US"/>
              <a:t>알고리즘 구현</a:t>
            </a:r>
            <a:endParaRPr lang="en-US" altLang="ko-KR"/>
          </a:p>
          <a:p>
            <a:pPr lvl="4"/>
            <a:r>
              <a:rPr lang="en-US" altLang="ko-KR"/>
              <a:t>alpha: </a:t>
            </a:r>
            <a:r>
              <a:rPr lang="ko-KR" altLang="en-US"/>
              <a:t>평활 상수로 기본값은 </a:t>
            </a:r>
            <a:r>
              <a:rPr lang="en-US" altLang="ko-KR"/>
              <a:t>0.99</a:t>
            </a:r>
          </a:p>
          <a:p>
            <a:pPr lvl="3"/>
            <a:r>
              <a:rPr lang="en-US" altLang="ko-KR"/>
              <a:t>Adam(params, lr=0.001, betas=(0.9, 0.99)): SGD + Momentum</a:t>
            </a:r>
            <a:r>
              <a:rPr lang="ko-KR" altLang="en-US"/>
              <a:t>과</a:t>
            </a:r>
            <a:r>
              <a:rPr lang="en-US" altLang="ko-KR"/>
              <a:t> RMSprop</a:t>
            </a:r>
            <a:r>
              <a:rPr lang="ko-KR" altLang="en-US"/>
              <a:t>를</a:t>
            </a:r>
            <a:r>
              <a:rPr lang="en-US" altLang="ko-KR"/>
              <a:t> </a:t>
            </a:r>
            <a:r>
              <a:rPr lang="ko-KR" altLang="en-US"/>
              <a:t>함께</a:t>
            </a:r>
            <a:r>
              <a:rPr lang="en-US" altLang="ko-KR"/>
              <a:t> </a:t>
            </a:r>
            <a:r>
              <a:rPr lang="ko-KR" altLang="en-US"/>
              <a:t>사용해 효율적으로 기울기를 조절하는 </a:t>
            </a:r>
            <a:r>
              <a:rPr lang="en-US" altLang="ko-KR"/>
              <a:t>Adam </a:t>
            </a:r>
            <a:r>
              <a:rPr lang="ko-KR" altLang="en-US"/>
              <a:t>알고리즘 구현</a:t>
            </a:r>
            <a:endParaRPr lang="en-US" altLang="ko-KR"/>
          </a:p>
          <a:p>
            <a:pPr lvl="4"/>
            <a:r>
              <a:rPr lang="en-US" altLang="ko-KR"/>
              <a:t>betas:</a:t>
            </a:r>
            <a:r>
              <a:rPr lang="ko-KR" altLang="en-US"/>
              <a:t> 기울기와 제곱 평균을 계산하는데 사용되는 계수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F92E391-FCBB-4017-BF87-B1DC06D48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4441" y="3248406"/>
            <a:ext cx="2449145" cy="5963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AB285D-8784-4C23-BD95-194DAC42927C}"/>
              </a:ext>
            </a:extLst>
          </p:cNvPr>
          <p:cNvSpPr txBox="1"/>
          <p:nvPr/>
        </p:nvSpPr>
        <p:spPr>
          <a:xfrm>
            <a:off x="9237856" y="3946304"/>
            <a:ext cx="1822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옵티마이저의 </a:t>
            </a:r>
            <a:r>
              <a:rPr lang="en-US" altLang="ko-KR" sz="120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step </a:t>
            </a:r>
            <a:r>
              <a:rPr lang="ko-KR" altLang="en-US" sz="120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변화</a:t>
            </a:r>
            <a:endParaRPr lang="ko-KR" altLang="en-US" sz="1200" dirty="0">
              <a:latin typeface="서울남산 장체 EB" panose="02020503020101020101" pitchFamily="18" charset="-127"/>
              <a:ea typeface="서울남산 장체 EB" panose="020205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4D4319-EEBC-472C-9A39-CEA43719CA4F}"/>
              </a:ext>
            </a:extLst>
          </p:cNvPr>
          <p:cNvSpPr txBox="1"/>
          <p:nvPr/>
        </p:nvSpPr>
        <p:spPr>
          <a:xfrm>
            <a:off x="9318423" y="2687152"/>
            <a:ext cx="1822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지역 최솟값</a:t>
            </a:r>
            <a:endParaRPr lang="ko-KR" altLang="en-US" sz="1200" dirty="0">
              <a:latin typeface="서울남산 장체 EB" panose="02020503020101020101" pitchFamily="18" charset="-127"/>
              <a:ea typeface="서울남산 장체 EB" panose="02020503020101020101" pitchFamily="18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E49F610-CBA6-434A-9B74-72197E3B8EA8}"/>
              </a:ext>
            </a:extLst>
          </p:cNvPr>
          <p:cNvGrpSpPr/>
          <p:nvPr/>
        </p:nvGrpSpPr>
        <p:grpSpPr>
          <a:xfrm>
            <a:off x="8616669" y="982755"/>
            <a:ext cx="2827437" cy="1647429"/>
            <a:chOff x="8616669" y="982755"/>
            <a:chExt cx="2827437" cy="1647429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ADA1422-7A4E-42A5-BD34-D559655A5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953772" y="982755"/>
              <a:ext cx="2419814" cy="1647429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A95C379-3970-4A69-9692-F285F9FD2F0E}"/>
                </a:ext>
              </a:extLst>
            </p:cNvPr>
            <p:cNvSpPr txBox="1"/>
            <p:nvPr/>
          </p:nvSpPr>
          <p:spPr>
            <a:xfrm>
              <a:off x="9422185" y="1758559"/>
              <a:ext cx="436247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900" spc="-100">
                  <a:latin typeface="서울남산 장체 L" panose="02020503020101020101" pitchFamily="18" charset="-127"/>
                  <a:ea typeface="서울남산 장체 L" panose="02020503020101020101" pitchFamily="18" charset="-127"/>
                </a:rPr>
                <a:t>지역 최솟값</a:t>
              </a:r>
              <a:endParaRPr lang="ko-KR" altLang="en-US" sz="900" spc="-100" dirty="0">
                <a:latin typeface="서울남산 장체 L" panose="02020503020101020101" pitchFamily="18" charset="-127"/>
                <a:ea typeface="서울남산 장체 L" panose="02020503020101020101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8D3C16A-8501-4F7D-A12B-6D46BD612123}"/>
                </a:ext>
              </a:extLst>
            </p:cNvPr>
            <p:cNvSpPr txBox="1"/>
            <p:nvPr/>
          </p:nvSpPr>
          <p:spPr>
            <a:xfrm>
              <a:off x="10468391" y="2189108"/>
              <a:ext cx="436247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900" spc="-100">
                  <a:latin typeface="서울남산 장체 L" panose="02020503020101020101" pitchFamily="18" charset="-127"/>
                  <a:ea typeface="서울남산 장체 L" panose="02020503020101020101" pitchFamily="18" charset="-127"/>
                </a:rPr>
                <a:t>지역 최솟값</a:t>
              </a:r>
              <a:endParaRPr lang="ko-KR" altLang="en-US" sz="900" spc="-100" dirty="0">
                <a:latin typeface="서울남산 장체 L" panose="02020503020101020101" pitchFamily="18" charset="-127"/>
                <a:ea typeface="서울남산 장체 L" panose="020205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7F673BF-A637-4845-94D8-57374B8BCCFD}"/>
                </a:ext>
              </a:extLst>
            </p:cNvPr>
            <p:cNvSpPr txBox="1"/>
            <p:nvPr/>
          </p:nvSpPr>
          <p:spPr>
            <a:xfrm>
              <a:off x="10916247" y="2463270"/>
              <a:ext cx="527859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900" spc="-100">
                  <a:latin typeface="서울남산 장체 L" panose="02020503020101020101" pitchFamily="18" charset="-127"/>
                  <a:ea typeface="서울남산 장체 L" panose="02020503020101020101" pitchFamily="18" charset="-127"/>
                </a:rPr>
                <a:t>파라미터 값</a:t>
              </a:r>
              <a:endParaRPr lang="ko-KR" altLang="en-US" sz="900" spc="-100" dirty="0">
                <a:latin typeface="서울남산 장체 L" panose="02020503020101020101" pitchFamily="18" charset="-127"/>
                <a:ea typeface="서울남산 장체 L" panose="02020503020101020101" pitchFamily="18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801421-E450-4DC2-B43B-EA5E938851A1}"/>
                </a:ext>
              </a:extLst>
            </p:cNvPr>
            <p:cNvSpPr txBox="1"/>
            <p:nvPr/>
          </p:nvSpPr>
          <p:spPr>
            <a:xfrm>
              <a:off x="8616669" y="1145971"/>
              <a:ext cx="360535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ko-KR" altLang="en-US" sz="900" spc="-100">
                  <a:latin typeface="서울남산 장체 L" panose="02020503020101020101" pitchFamily="18" charset="-127"/>
                  <a:ea typeface="서울남산 장체 L" panose="02020503020101020101" pitchFamily="18" charset="-127"/>
                </a:rPr>
                <a:t>손실 값</a:t>
              </a:r>
              <a:endParaRPr lang="ko-KR" altLang="en-US" sz="900" spc="-100" dirty="0">
                <a:latin typeface="서울남산 장체 L" panose="02020503020101020101" pitchFamily="18" charset="-127"/>
                <a:ea typeface="서울남산 장체 L" panose="020205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4664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B6AFCF-06C4-4D71-A1F9-C782BE1C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PyTorch</a:t>
            </a:r>
            <a:r>
              <a:rPr lang="ko-KR" altLang="en-US"/>
              <a:t> 머신러닝 모듈과 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FC045C-6395-4459-9BA0-CBCE637AB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ko-KR" altLang="en-US"/>
              <a:t>실제 환경에서는 </a:t>
            </a:r>
            <a:r>
              <a:rPr lang="en-US" altLang="ko-KR"/>
              <a:t>loss</a:t>
            </a:r>
            <a:r>
              <a:rPr lang="ko-KR" altLang="en-US"/>
              <a:t> 결과가 최적이 될 때까지</a:t>
            </a:r>
            <a:r>
              <a:rPr lang="en-US" altLang="ko-KR"/>
              <a:t>(0</a:t>
            </a:r>
            <a:r>
              <a:rPr lang="ko-KR" altLang="en-US"/>
              <a:t>에 가까움</a:t>
            </a:r>
            <a:r>
              <a:rPr lang="en-US" altLang="ko-KR"/>
              <a:t>)</a:t>
            </a:r>
            <a:r>
              <a:rPr lang="ko-KR" altLang="en-US"/>
              <a:t> 반복적으로 학습 필요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57C46F4-581E-4CD6-89CE-DE8A11D73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216317"/>
              </p:ext>
            </p:extLst>
          </p:nvPr>
        </p:nvGraphicFramePr>
        <p:xfrm>
          <a:off x="1057305" y="1188571"/>
          <a:ext cx="5733972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3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0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01:  import torch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02:  import torch.nn as nn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03:  from torch import optim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04:  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05:  model = nn.Linear(1, 1)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06:  loss_func = nn.MSELoss()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07:  optimizer = optim.SGD(model.parameters(), lr=0.01)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08:  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09:  y_pred = model(torch.tensor([[1.0], [2.0], [3.0]]))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10:  loss = loss_func(y_pred, torch.tensor([[3.0], [4.0], [5.0]]))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11:  optimizer.zero_grad()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12:  loss.backward()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13:  optimizer.step()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14:  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15:  print(f"y_pred: {y_pred}")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16:  print(f"loss {loss.item()}")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0EB732D5-3609-488B-AFFE-89B13AD39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546" y="2334455"/>
            <a:ext cx="4077269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663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63D56EC-365D-4BD0-A402-DAAE4BF36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ko-KR" altLang="en-US" dirty="0"/>
              <a:t>는 </a:t>
            </a:r>
            <a:r>
              <a:rPr lang="en-US" altLang="ko-KR" dirty="0"/>
              <a:t>Facebook</a:t>
            </a:r>
            <a:r>
              <a:rPr lang="ko-KR" altLang="en-US" dirty="0"/>
              <a:t>의 인공지능 연구팀이 개발한 </a:t>
            </a:r>
            <a:r>
              <a:rPr lang="ko-KR" altLang="en-US" dirty="0" err="1"/>
              <a:t>머신러닝</a:t>
            </a:r>
            <a:r>
              <a:rPr lang="ko-KR" altLang="en-US" dirty="0"/>
              <a:t> 프레임워크</a:t>
            </a:r>
            <a:endParaRPr lang="en-US" altLang="ko-KR" dirty="0"/>
          </a:p>
          <a:p>
            <a:pPr lvl="1"/>
            <a:r>
              <a:rPr lang="ko-KR" altLang="en-US" dirty="0"/>
              <a:t>이해와 디버깅이 쉬운 직관적이고 간결한 코드로 구성되어 있으며</a:t>
            </a:r>
            <a:r>
              <a:rPr lang="en-US" altLang="ko-KR" dirty="0"/>
              <a:t>, </a:t>
            </a:r>
            <a:r>
              <a:rPr lang="ko-KR" altLang="en-US" dirty="0"/>
              <a:t>파이썬 라이브러리</a:t>
            </a:r>
            <a:r>
              <a:rPr lang="en-US" altLang="ko-KR" dirty="0"/>
              <a:t>(</a:t>
            </a:r>
            <a:r>
              <a:rPr lang="en-US" altLang="ko-KR" dirty="0" err="1"/>
              <a:t>Numpy</a:t>
            </a:r>
            <a:r>
              <a:rPr lang="en-US" altLang="ko-KR" dirty="0"/>
              <a:t>, </a:t>
            </a:r>
            <a:r>
              <a:rPr lang="en-US" altLang="ko-KR" dirty="0" err="1"/>
              <a:t>Scipy</a:t>
            </a:r>
            <a:r>
              <a:rPr lang="en-US" altLang="ko-KR" dirty="0"/>
              <a:t>, </a:t>
            </a:r>
            <a:r>
              <a:rPr lang="en-US" altLang="ko-KR" dirty="0" err="1"/>
              <a:t>Cython</a:t>
            </a:r>
            <a:r>
              <a:rPr lang="en-US" altLang="ko-KR" dirty="0"/>
              <a:t>)</a:t>
            </a:r>
            <a:r>
              <a:rPr lang="ko-KR" altLang="en-US" dirty="0"/>
              <a:t>와 높은 호환성을 가짐</a:t>
            </a:r>
            <a:endParaRPr lang="en-US" altLang="ko-KR" dirty="0"/>
          </a:p>
          <a:p>
            <a:pPr lvl="2"/>
            <a:r>
              <a:rPr lang="ko-KR" altLang="en-US" dirty="0" err="1"/>
              <a:t>루아</a:t>
            </a:r>
            <a:r>
              <a:rPr lang="en-US" altLang="ko-KR" dirty="0"/>
              <a:t>(Lua) </a:t>
            </a:r>
            <a:r>
              <a:rPr lang="ko-KR" altLang="en-US" dirty="0"/>
              <a:t>기반의 </a:t>
            </a:r>
            <a:r>
              <a:rPr lang="ko-KR" altLang="en-US" dirty="0" err="1"/>
              <a:t>딥러닝을</a:t>
            </a:r>
            <a:r>
              <a:rPr lang="ko-KR" altLang="en-US" dirty="0"/>
              <a:t> 위한 신경망 알고리즘 패키지인 </a:t>
            </a:r>
            <a:r>
              <a:rPr lang="en-US" altLang="ko-KR" dirty="0"/>
              <a:t>Torch</a:t>
            </a:r>
            <a:r>
              <a:rPr lang="ko-KR" altLang="en-US" dirty="0"/>
              <a:t>를 기반으로 함</a:t>
            </a:r>
            <a:endParaRPr lang="en-US" altLang="ko-KR" dirty="0"/>
          </a:p>
          <a:p>
            <a:pPr lvl="1"/>
            <a:r>
              <a:rPr lang="en-US" altLang="ko-KR" dirty="0"/>
              <a:t>GPU </a:t>
            </a:r>
            <a:r>
              <a:rPr lang="ko-KR" altLang="en-US" dirty="0"/>
              <a:t>및 다른 가속기의 성능을 </a:t>
            </a:r>
            <a:r>
              <a:rPr lang="ko-KR" altLang="en-US"/>
              <a:t>사용하기 때문에 </a:t>
            </a:r>
            <a:r>
              <a:rPr lang="en-US" altLang="ko-KR"/>
              <a:t>NumPy</a:t>
            </a:r>
            <a:r>
              <a:rPr lang="ko-KR" altLang="en-US"/>
              <a:t>의 대체제</a:t>
            </a:r>
            <a:endParaRPr lang="en-US" altLang="ko-KR" dirty="0"/>
          </a:p>
          <a:p>
            <a:pPr lvl="2"/>
            <a:r>
              <a:rPr lang="en-US" altLang="ko-KR" dirty="0"/>
              <a:t>NumPy</a:t>
            </a:r>
            <a:r>
              <a:rPr lang="ko-KR" altLang="en-US" dirty="0"/>
              <a:t>는 </a:t>
            </a:r>
            <a:r>
              <a:rPr lang="en-US" altLang="ko-KR" dirty="0"/>
              <a:t>CPU </a:t>
            </a:r>
            <a:r>
              <a:rPr lang="ko-KR" altLang="en-US" dirty="0"/>
              <a:t>기반 연산만 지원하며</a:t>
            </a:r>
            <a:r>
              <a:rPr lang="en-US" altLang="ko-KR" dirty="0"/>
              <a:t>, </a:t>
            </a:r>
            <a:r>
              <a:rPr lang="ko-KR" altLang="en-US" dirty="0"/>
              <a:t>심층 신경망에서 </a:t>
            </a:r>
            <a:r>
              <a:rPr lang="en-US" altLang="ko-KR" dirty="0"/>
              <a:t>GPU</a:t>
            </a:r>
            <a:r>
              <a:rPr lang="ko-KR" altLang="en-US" dirty="0"/>
              <a:t>는 종종 </a:t>
            </a:r>
            <a:r>
              <a:rPr lang="en-US" altLang="ko-KR" dirty="0"/>
              <a:t>50</a:t>
            </a:r>
            <a:r>
              <a:rPr lang="ko-KR" altLang="en-US" dirty="0"/>
              <a:t>배 또는 그 이상의 속도 향상 제공</a:t>
            </a:r>
            <a:endParaRPr lang="en-US" altLang="ko-KR" dirty="0"/>
          </a:p>
          <a:p>
            <a:pPr lvl="1"/>
            <a:r>
              <a:rPr lang="ko-KR" altLang="en-US" dirty="0"/>
              <a:t>신경망 </a:t>
            </a:r>
            <a:r>
              <a:rPr lang="ko-KR" altLang="en-US"/>
              <a:t>구현에 필요한 </a:t>
            </a:r>
            <a:r>
              <a:rPr lang="ko-KR" altLang="en-US" dirty="0">
                <a:solidFill>
                  <a:srgbClr val="FF0000"/>
                </a:solidFill>
              </a:rPr>
              <a:t>자동 미분</a:t>
            </a:r>
            <a:r>
              <a:rPr lang="en-US" altLang="ko-KR" dirty="0">
                <a:solidFill>
                  <a:srgbClr val="FF0000"/>
                </a:solidFill>
              </a:rPr>
              <a:t>(automatic differentiation) </a:t>
            </a:r>
            <a:r>
              <a:rPr lang="ko-KR" altLang="en-US" dirty="0">
                <a:solidFill>
                  <a:srgbClr val="FF0000"/>
                </a:solidFill>
              </a:rPr>
              <a:t>라이브러리 제공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ko-KR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062293A-A1A5-4A5C-810E-D43CC87B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F264AEC-6E62-402B-A1D2-C25282194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182877"/>
              </p:ext>
            </p:extLst>
          </p:nvPr>
        </p:nvGraphicFramePr>
        <p:xfrm>
          <a:off x="1061862" y="4061293"/>
          <a:ext cx="503413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4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01:  import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matplotlib.pyplot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as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plt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02:  import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numpy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as np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03:  import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torch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2962810F-63E3-43C6-B785-F712312FA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348" y="3523585"/>
            <a:ext cx="5156815" cy="282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62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63D56EC-365D-4BD0-A402-DAAE4BF36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035" y="1312773"/>
            <a:ext cx="11011475" cy="4935345"/>
          </a:xfrm>
        </p:spPr>
        <p:txBody>
          <a:bodyPr/>
          <a:lstStyle/>
          <a:p>
            <a:r>
              <a:rPr lang="ko-KR" altLang="en-US"/>
              <a:t>선형 회귀</a:t>
            </a:r>
            <a:r>
              <a:rPr lang="en-US" altLang="ko-KR"/>
              <a:t>, </a:t>
            </a:r>
            <a:r>
              <a:rPr lang="ko-KR" altLang="en-US"/>
              <a:t>신경망을 </a:t>
            </a:r>
            <a:r>
              <a:rPr lang="en-US" altLang="ko-KR"/>
              <a:t>pytorch</a:t>
            </a:r>
            <a:r>
              <a:rPr lang="ko-KR" altLang="en-US"/>
              <a:t>로 간략하게 구현</a:t>
            </a:r>
            <a:endParaRPr lang="en-US" altLang="ko-KR"/>
          </a:p>
          <a:p>
            <a:pPr lvl="1"/>
            <a:r>
              <a:rPr lang="ko-KR" altLang="en-US"/>
              <a:t>특징</a:t>
            </a:r>
            <a:endParaRPr lang="en-US" altLang="ko-KR"/>
          </a:p>
          <a:p>
            <a:pPr lvl="2"/>
            <a:r>
              <a:rPr lang="ko-KR" altLang="en-US"/>
              <a:t>선형 회귀는 신경망을 구성하지 않고 간단하게 어파인 계층 하나로 구현 </a:t>
            </a:r>
            <a:endParaRPr lang="en-US" altLang="ko-KR"/>
          </a:p>
          <a:p>
            <a:pPr lvl="2"/>
            <a:r>
              <a:rPr lang="ko-KR" altLang="en-US"/>
              <a:t>신경망이 하나의 입력층과 은닉층</a:t>
            </a:r>
            <a:r>
              <a:rPr lang="en-US" altLang="ko-KR"/>
              <a:t>,</a:t>
            </a:r>
            <a:r>
              <a:rPr lang="ko-KR" altLang="en-US"/>
              <a:t> 출력층으로 구성</a:t>
            </a:r>
            <a:endParaRPr lang="en-US" altLang="ko-KR"/>
          </a:p>
          <a:p>
            <a:pPr lvl="1"/>
            <a:r>
              <a:rPr lang="ko-KR" altLang="en-US"/>
              <a:t>일반적인 학습 과정</a:t>
            </a:r>
            <a:endParaRPr lang="en-US" altLang="ko-KR"/>
          </a:p>
          <a:p>
            <a:pPr lvl="2"/>
            <a:r>
              <a:rPr lang="ko-KR" altLang="en-US"/>
              <a:t>학습 가능한 매개변수</a:t>
            </a:r>
            <a:r>
              <a:rPr lang="en-US" altLang="ko-KR"/>
              <a:t>(</a:t>
            </a:r>
            <a:r>
              <a:rPr lang="ko-KR" altLang="en-US"/>
              <a:t>또는 가중치</a:t>
            </a:r>
            <a:r>
              <a:rPr lang="en-US" altLang="ko-KR"/>
              <a:t>)</a:t>
            </a:r>
            <a:r>
              <a:rPr lang="ko-KR" altLang="en-US"/>
              <a:t>를 갖는 신경망 정의</a:t>
            </a:r>
            <a:endParaRPr lang="en-US" altLang="ko-KR"/>
          </a:p>
          <a:p>
            <a:pPr lvl="2"/>
            <a:r>
              <a:rPr lang="ko-KR" altLang="en-US"/>
              <a:t>훈련 데이터셋</a:t>
            </a:r>
            <a:r>
              <a:rPr lang="en-US" altLang="ko-KR"/>
              <a:t>(dataset) </a:t>
            </a:r>
            <a:r>
              <a:rPr lang="ko-KR" altLang="en-US"/>
              <a:t>입력 반복</a:t>
            </a:r>
            <a:endParaRPr lang="en-US" altLang="ko-KR"/>
          </a:p>
          <a:p>
            <a:pPr lvl="2"/>
            <a:r>
              <a:rPr lang="ko-KR" altLang="en-US"/>
              <a:t>입력을 신경망에서 전파</a:t>
            </a:r>
            <a:r>
              <a:rPr lang="en-US" altLang="ko-KR"/>
              <a:t>(process)</a:t>
            </a:r>
          </a:p>
          <a:p>
            <a:pPr lvl="2"/>
            <a:r>
              <a:rPr lang="ko-KR" altLang="en-US"/>
              <a:t>출력</a:t>
            </a:r>
            <a:r>
              <a:rPr lang="en-US" altLang="ko-KR"/>
              <a:t>(</a:t>
            </a:r>
            <a:r>
              <a:rPr lang="ko-KR" altLang="en-US"/>
              <a:t>예측값</a:t>
            </a:r>
            <a:r>
              <a:rPr lang="en-US" altLang="ko-KR"/>
              <a:t>)</a:t>
            </a:r>
            <a:r>
              <a:rPr lang="ko-KR" altLang="en-US"/>
              <a:t>이 정답</a:t>
            </a:r>
            <a:r>
              <a:rPr lang="en-US" altLang="ko-KR"/>
              <a:t>(</a:t>
            </a:r>
            <a:r>
              <a:rPr lang="ko-KR" altLang="en-US"/>
              <a:t>레이블</a:t>
            </a:r>
            <a:r>
              <a:rPr lang="en-US" altLang="ko-KR"/>
              <a:t>)</a:t>
            </a:r>
            <a:r>
              <a:rPr lang="ko-KR" altLang="en-US"/>
              <a:t>으로부터 얼마나 떨어져 있는지를 나타내는 손실 계산</a:t>
            </a:r>
            <a:endParaRPr lang="en-US" altLang="ko-KR"/>
          </a:p>
          <a:p>
            <a:pPr lvl="2"/>
            <a:r>
              <a:rPr lang="ko-KR" altLang="en-US"/>
              <a:t>변화도</a:t>
            </a:r>
            <a:r>
              <a:rPr lang="en-US" altLang="ko-KR"/>
              <a:t>(gradient)</a:t>
            </a:r>
            <a:r>
              <a:rPr lang="ko-KR" altLang="en-US"/>
              <a:t>를 신경망의 매개변수들에 역으로 전달</a:t>
            </a:r>
            <a:endParaRPr lang="en-US" altLang="ko-KR"/>
          </a:p>
          <a:p>
            <a:pPr lvl="2"/>
            <a:r>
              <a:rPr lang="ko-KR" altLang="en-US"/>
              <a:t>신경망의 가중치 갱신</a:t>
            </a:r>
            <a:endParaRPr lang="en-US" altLang="ko-KR"/>
          </a:p>
          <a:p>
            <a:pPr lvl="3"/>
            <a:r>
              <a:rPr lang="en-US" altLang="ko-KR"/>
              <a:t>new_weight(</a:t>
            </a:r>
            <a:r>
              <a:rPr lang="ko-KR" altLang="en-US"/>
              <a:t>새로운 가중치</a:t>
            </a:r>
            <a:r>
              <a:rPr lang="en-US" altLang="ko-KR"/>
              <a:t>) = weight(</a:t>
            </a:r>
            <a:r>
              <a:rPr lang="ko-KR" altLang="en-US"/>
              <a:t>기존 가중치</a:t>
            </a:r>
            <a:r>
              <a:rPr lang="en-US" altLang="ko-KR"/>
              <a:t>) - learning_rate(</a:t>
            </a:r>
            <a:r>
              <a:rPr lang="ko-KR" altLang="en-US"/>
              <a:t>학습률</a:t>
            </a:r>
            <a:r>
              <a:rPr lang="en-US" altLang="ko-KR"/>
              <a:t>) * gradient(</a:t>
            </a:r>
            <a:r>
              <a:rPr lang="ko-KR" altLang="en-US"/>
              <a:t>변화도</a:t>
            </a:r>
            <a:r>
              <a:rPr lang="en-US" altLang="ko-KR"/>
              <a:t>)</a:t>
            </a:r>
          </a:p>
          <a:p>
            <a:pPr lvl="1"/>
            <a:endParaRPr lang="en-US" altLang="ko-KR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062293A-A1A5-4A5C-810E-D43CC87B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머신러닝 모델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6721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062293A-A1A5-4A5C-810E-D43CC87B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머신러닝 모델 구현</a:t>
            </a:r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63D56EC-365D-4BD0-A402-DAAE4BF36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036" y="698500"/>
            <a:ext cx="11011476" cy="5851936"/>
          </a:xfrm>
        </p:spPr>
        <p:txBody>
          <a:bodyPr/>
          <a:lstStyle/>
          <a:p>
            <a:r>
              <a:rPr lang="ko-KR" altLang="en-US"/>
              <a:t>간단한 선형 회귀 구현</a:t>
            </a:r>
            <a:endParaRPr lang="en-US" altLang="ko-KR"/>
          </a:p>
          <a:p>
            <a:pPr lvl="1"/>
            <a:r>
              <a:rPr lang="en-US" altLang="ko-KR"/>
              <a:t>simple_lr.py</a:t>
            </a:r>
            <a:r>
              <a:rPr lang="ko-KR" altLang="en-US"/>
              <a:t>에 학습 데이터와 테스트 데이터 및 하이퍼파라메터</a:t>
            </a:r>
            <a:r>
              <a:rPr lang="en-US" altLang="ko-KR"/>
              <a:t>(Hyperparameter) </a:t>
            </a:r>
            <a:r>
              <a:rPr lang="ko-KR" altLang="en-US"/>
              <a:t>설정</a:t>
            </a:r>
            <a:endParaRPr lang="en-US" altLang="ko-KR"/>
          </a:p>
          <a:p>
            <a:pPr lvl="2"/>
            <a:r>
              <a:rPr lang="ko-KR" altLang="en-US"/>
              <a:t>하이퍼파라메터는 모델 최적화 과정을 제어할 수 있는 조절 가능한 매개변수</a:t>
            </a:r>
            <a:endParaRPr lang="en-US" altLang="ko-KR"/>
          </a:p>
          <a:p>
            <a:pPr lvl="3"/>
            <a:r>
              <a:rPr lang="ko-KR" altLang="en-US"/>
              <a:t>학습률</a:t>
            </a:r>
            <a:r>
              <a:rPr lang="en-US" altLang="ko-KR"/>
              <a:t>: </a:t>
            </a:r>
            <a:r>
              <a:rPr lang="ko-KR" altLang="en-US"/>
              <a:t>각 배치</a:t>
            </a:r>
            <a:r>
              <a:rPr lang="en-US" altLang="ko-KR"/>
              <a:t>/</a:t>
            </a:r>
            <a:r>
              <a:rPr lang="ko-KR" altLang="en-US"/>
              <a:t>에폭에서 모델의 매개변수를 조절하는 비율로 값이 작을수록 학습 속도가 느리고</a:t>
            </a:r>
            <a:r>
              <a:rPr lang="en-US" altLang="ko-KR"/>
              <a:t>, </a:t>
            </a:r>
            <a:r>
              <a:rPr lang="ko-KR" altLang="en-US"/>
              <a:t>값이 크면 학습 중 예측할 수 없는 동작이 발생할 수 있음</a:t>
            </a:r>
            <a:endParaRPr lang="en-US" altLang="ko-KR"/>
          </a:p>
          <a:p>
            <a:pPr lvl="3"/>
            <a:r>
              <a:rPr lang="ko-KR" altLang="en-US"/>
              <a:t>배치 크기</a:t>
            </a:r>
            <a:r>
              <a:rPr lang="en-US" altLang="ko-KR"/>
              <a:t>: </a:t>
            </a:r>
            <a:r>
              <a:rPr lang="ko-KR" altLang="en-US"/>
              <a:t>매개변수가 생신되기 전 신경망을 통해 전파된 데이터 샘플 수</a:t>
            </a:r>
            <a:endParaRPr lang="en-US" altLang="ko-KR"/>
          </a:p>
          <a:p>
            <a:pPr lvl="3"/>
            <a:r>
              <a:rPr lang="ko-KR" altLang="en-US"/>
              <a:t>애폭</a:t>
            </a:r>
            <a:r>
              <a:rPr lang="en-US" altLang="ko-KR"/>
              <a:t> </a:t>
            </a:r>
            <a:r>
              <a:rPr lang="ko-KR" altLang="en-US"/>
              <a:t>수</a:t>
            </a:r>
            <a:r>
              <a:rPr lang="en-US" altLang="ko-KR"/>
              <a:t>: </a:t>
            </a:r>
            <a:r>
              <a:rPr lang="ko-KR" altLang="en-US"/>
              <a:t>데이터셋을 반복하는 횟수</a:t>
            </a:r>
            <a:endParaRPr lang="en-US" altLang="ko-KR"/>
          </a:p>
          <a:p>
            <a:pPr lvl="1"/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B4BF696-5F78-4B59-9C2B-718A4EAB7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878093"/>
              </p:ext>
            </p:extLst>
          </p:nvPr>
        </p:nvGraphicFramePr>
        <p:xfrm>
          <a:off x="1062244" y="2839403"/>
          <a:ext cx="6489794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9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01:  import torch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02:  import torch.nn as nn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03:  import torch.optim as optim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04:  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05:  epochs = 2000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06:  learning_rate = 1e-2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07:  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08:  train_x = torch.Tensor([[0],[1],[2],[3],[4],[5]])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09:  train_y = torch.Tensor([[0],[2],[4],[6],[8],[10]])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10:  test_x = torch.Tensor([[7], [-10], [358]]) 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11: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3116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062293A-A1A5-4A5C-810E-D43CC87B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머신러닝 모델 구현</a:t>
            </a:r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63D56EC-365D-4BD0-A402-DAAE4BF36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036" y="698500"/>
            <a:ext cx="11011476" cy="5851936"/>
          </a:xfrm>
        </p:spPr>
        <p:txBody>
          <a:bodyPr/>
          <a:lstStyle/>
          <a:p>
            <a:pPr lvl="1"/>
            <a:r>
              <a:rPr lang="en-US" altLang="ko-KR"/>
              <a:t>simple_lr.py</a:t>
            </a:r>
            <a:r>
              <a:rPr lang="ko-KR" altLang="en-US"/>
              <a:t>에 어파인 레이어 및 손실</a:t>
            </a:r>
            <a:r>
              <a:rPr lang="en-US" altLang="ko-KR"/>
              <a:t>, </a:t>
            </a:r>
            <a:r>
              <a:rPr lang="ko-KR" altLang="en-US"/>
              <a:t>옵티마이저 객체를 만든 후 에폭만큼 루프를 돌며 학습 후 테스트</a:t>
            </a:r>
            <a:endParaRPr lang="en-US" altLang="ko-KR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B4BF696-5F78-4B59-9C2B-718A4EAB7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711268"/>
              </p:ext>
            </p:extLst>
          </p:nvPr>
        </p:nvGraphicFramePr>
        <p:xfrm>
          <a:off x="1062244" y="1216551"/>
          <a:ext cx="6489794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9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12:  model = nn.Linear(1, 1)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13:  loss_func = nn.MSELoss(reduction='sum')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14:  optimizer = optim.SGD(model.parameters(), lr=learning_rate)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15:  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16:  print("Trainning...")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17:  for epoch in range(1, epochs+1):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18:      y_pred = model(train_x)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19:      loss = loss_func(y_pred, train_y)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20:  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21:      optimizer.zero_grad()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22:      loss.backward()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23:      optimizer.step()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24:  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25:      if not epoch % 500: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26:          print(epoch, loss.item())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27:  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28:  result = model(test_x)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29:  print(f"\nTest Result: {result}")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94508822-70F2-4FFB-8B03-FC05468E3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8716" y="2162822"/>
            <a:ext cx="3724795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46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062293A-A1A5-4A5C-810E-D43CC87B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머신러닝 모델 구현</a:t>
            </a:r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63D56EC-365D-4BD0-A402-DAAE4BF36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간단한 신경망 구현</a:t>
            </a:r>
            <a:endParaRPr lang="en-US" altLang="ko-KR"/>
          </a:p>
          <a:p>
            <a:pPr lvl="1"/>
            <a:r>
              <a:rPr lang="en-US" altLang="ko-KR"/>
              <a:t>simple_nn.py</a:t>
            </a:r>
            <a:r>
              <a:rPr lang="ko-KR" altLang="en-US"/>
              <a:t>에 신경망 정의</a:t>
            </a:r>
            <a:endParaRPr lang="en-US" altLang="ko-KR"/>
          </a:p>
          <a:p>
            <a:pPr lvl="2"/>
            <a:r>
              <a:rPr lang="ko-KR" altLang="en-US"/>
              <a:t>하나의 입력층과 은닉층 및 출력층으로 구성</a:t>
            </a:r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B4BF696-5F78-4B59-9C2B-718A4EAB7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100708"/>
              </p:ext>
            </p:extLst>
          </p:nvPr>
        </p:nvGraphicFramePr>
        <p:xfrm>
          <a:off x="1062244" y="1900298"/>
          <a:ext cx="6450664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0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01:  import torch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02:  import torch.nn as nn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03:  import torch.optim as optim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04:  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05:  device = "cuda" if torch.cuda.is_available() else "cpu"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06:  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07:  class SimpleNN(nn.Module):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08:  	def __init__(self):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09:  		super(SimpleNN, self).__init__()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10:  		self._model = nn.Sequential(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11:  			nn.Linear(1, 10),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12:  			nn.ReLU(),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13:  			nn.Linear(10, 1)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14:  		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15:  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16:  	def forward(self, x):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17:  		out = self._model(x)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18:  		return out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22587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062293A-A1A5-4A5C-810E-D43CC87B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머신러닝 모델 구현</a:t>
            </a:r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63D56EC-365D-4BD0-A402-DAAE4BF36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/>
              <a:t>simple_nn_train.py</a:t>
            </a:r>
            <a:r>
              <a:rPr lang="ko-KR" altLang="en-US"/>
              <a:t>에 모델 학습 및 매개변수 저장 구현</a:t>
            </a:r>
            <a:endParaRPr lang="en-US" altLang="ko-KR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B4BF696-5F78-4B59-9C2B-718A4EAB7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544844"/>
              </p:ext>
            </p:extLst>
          </p:nvPr>
        </p:nvGraphicFramePr>
        <p:xfrm>
          <a:off x="1062243" y="1183600"/>
          <a:ext cx="5033757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3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01:  import torch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02:  import torch.nn as nn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03:  import torch.optim as optim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04:  from simple_nn import SimpleNN, device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05:  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06:  epochs = 1000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07:  learning_rate = 1e-3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08: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09:  x =[[-4.0],[-3],[-2],[-1],[0],[1],[2],[3],[4]]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10:  y = [[-8.0],[-6],[-4],[-2],[0],[2],[4],[6],[8]]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11:  x_data = torch.tensor(x, device=device)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12:  y_data = torch.tensor(y, device=device)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13:  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14:  model = SimpleNN().to(device)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15:  optimizer = optim.SGD(model.parameters(),lr=0.001)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16:  loss_func = nn.MSELoss() 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17: 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A1270AB-669D-4AE0-86C4-0B8F90B457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273634"/>
              </p:ext>
            </p:extLst>
          </p:nvPr>
        </p:nvGraphicFramePr>
        <p:xfrm>
          <a:off x="6445671" y="1183600"/>
          <a:ext cx="4971972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1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18:  print("Trainning...")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19:  for epoch in range(1,1000+1):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20:      model.train()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21:      y_pred = model(x_data)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22:      loss = loss_func(y_pred, y_data)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23:  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24:      optimizer.zero_grad()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25:      loss.backward()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26:      optimizer.step() 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27:  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28:      if not epoch % 100: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29:          print(epoch, loss.item())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30:  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31:  print("Saved Model parameter")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32:  torch.save(model.state_dict(), "./simple_nn.pth")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D3072478-8661-488E-AC3E-3CAABDA76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671" y="4670987"/>
            <a:ext cx="2078472" cy="194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9396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062293A-A1A5-4A5C-810E-D43CC87B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머신러닝 모델 구현</a:t>
            </a:r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63D56EC-365D-4BD0-A402-DAAE4BF36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/>
              <a:t>simple_nn_test.py</a:t>
            </a:r>
            <a:r>
              <a:rPr lang="ko-KR" altLang="en-US"/>
              <a:t>에 학습된 모델 매개변수 불러오기 및 예측 구현</a:t>
            </a:r>
            <a:endParaRPr lang="en-US" altLang="ko-KR"/>
          </a:p>
          <a:p>
            <a:pPr lvl="2"/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B4BF696-5F78-4B59-9C2B-718A4EAB7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895731"/>
              </p:ext>
            </p:extLst>
          </p:nvPr>
        </p:nvGraphicFramePr>
        <p:xfrm>
          <a:off x="1062244" y="1216550"/>
          <a:ext cx="574221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01:  import torch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02:  from simple_nn import SimpleNN, device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03:  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04:  test_x = torch.tensor([[7.0],[-10.0], [358.0]], device=device)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05:  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06:  model = SimpleNN().to(device)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07:  model.load_state_dict(torch.load("./simple_nn.pth"))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08:  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09:  result = model(test_x)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10:  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11:  print(f"Test data: {test_x}") 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12:  print(f"\nTest result: {result}")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625D0225-108D-4B96-A49A-6C71F659A4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168"/>
          <a:stretch/>
        </p:blipFill>
        <p:spPr>
          <a:xfrm>
            <a:off x="6883134" y="1892907"/>
            <a:ext cx="4913450" cy="129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8817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062293A-A1A5-4A5C-810E-D43CC87B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머신러닝 모델 구현</a:t>
            </a:r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63D56EC-365D-4BD0-A402-DAAE4BF36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500"/>
              </a:spcBef>
            </a:pPr>
            <a:r>
              <a:rPr lang="ko-KR" altLang="en-US" dirty="0"/>
              <a:t>이미지를 분류하는 심층 신경망 구현</a:t>
            </a:r>
            <a:endParaRPr lang="en-US" altLang="ko-KR" dirty="0"/>
          </a:p>
          <a:p>
            <a:pPr lvl="1"/>
            <a:r>
              <a:rPr lang="en-US" altLang="ko-KR" dirty="0"/>
              <a:t>Fashion MNIST </a:t>
            </a:r>
            <a:r>
              <a:rPr lang="ko-KR" altLang="en-US" dirty="0"/>
              <a:t>데이터셋</a:t>
            </a:r>
            <a:r>
              <a:rPr lang="en-US" altLang="ko-KR" dirty="0"/>
              <a:t>: </a:t>
            </a:r>
            <a:r>
              <a:rPr lang="ko-KR" altLang="en-US" dirty="0"/>
              <a:t>운동화</a:t>
            </a:r>
            <a:r>
              <a:rPr lang="en-US" altLang="ko-KR" dirty="0"/>
              <a:t>, </a:t>
            </a:r>
            <a:r>
              <a:rPr lang="ko-KR" altLang="en-US" dirty="0"/>
              <a:t>셔츠</a:t>
            </a:r>
            <a:r>
              <a:rPr lang="en-US" altLang="ko-KR" dirty="0"/>
              <a:t>, </a:t>
            </a:r>
            <a:r>
              <a:rPr lang="ko-KR" altLang="en-US" dirty="0"/>
              <a:t>샌들과 같은 작은 이미지 모음으로 </a:t>
            </a:r>
            <a:r>
              <a:rPr lang="en-US" altLang="ko-KR" dirty="0"/>
              <a:t>10</a:t>
            </a:r>
            <a:r>
              <a:rPr lang="ko-KR" altLang="en-US" dirty="0"/>
              <a:t>가지로 분류할 수 있는 </a:t>
            </a:r>
            <a:r>
              <a:rPr lang="en-US" altLang="ko-KR" dirty="0"/>
              <a:t>28x28 </a:t>
            </a:r>
            <a:r>
              <a:rPr lang="ko-KR" altLang="en-US" dirty="0"/>
              <a:t>픽셀 이미지 </a:t>
            </a:r>
            <a:r>
              <a:rPr lang="en-US" altLang="ko-KR" dirty="0"/>
              <a:t>70,000</a:t>
            </a:r>
            <a:r>
              <a:rPr lang="ko-KR" altLang="en-US" dirty="0"/>
              <a:t>개로 구성</a:t>
            </a:r>
            <a:endParaRPr lang="en-US" altLang="ko-KR" dirty="0"/>
          </a:p>
          <a:p>
            <a:pPr lvl="2"/>
            <a:r>
              <a:rPr lang="ko-KR" altLang="en-US" dirty="0">
                <a:solidFill>
                  <a:schemeClr val="tx1"/>
                </a:solidFill>
              </a:rPr>
              <a:t>학습</a:t>
            </a:r>
            <a:r>
              <a:rPr lang="en-US" altLang="ko-KR" dirty="0"/>
              <a:t> </a:t>
            </a:r>
            <a:r>
              <a:rPr lang="ko-KR" altLang="en-US" dirty="0"/>
              <a:t>데이터</a:t>
            </a:r>
            <a:r>
              <a:rPr lang="en-US" altLang="ko-KR" dirty="0"/>
              <a:t> 60,0000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테스트 데이터 </a:t>
            </a:r>
            <a:r>
              <a:rPr lang="en-US" altLang="ko-KR" dirty="0"/>
              <a:t>10,000</a:t>
            </a:r>
            <a:r>
              <a:rPr lang="ko-KR" altLang="en-US" dirty="0"/>
              <a:t>개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19EF5F0-2DEB-436B-9893-88DE78660374}"/>
              </a:ext>
            </a:extLst>
          </p:cNvPr>
          <p:cNvGrpSpPr/>
          <p:nvPr/>
        </p:nvGrpSpPr>
        <p:grpSpPr>
          <a:xfrm>
            <a:off x="3382489" y="2122486"/>
            <a:ext cx="5427021" cy="3519238"/>
            <a:chOff x="1714889" y="3806864"/>
            <a:chExt cx="4077401" cy="2644055"/>
          </a:xfrm>
        </p:grpSpPr>
        <p:pic>
          <p:nvPicPr>
            <p:cNvPr id="46" name="Picture 2" descr="http://www.gisdeveloper.co.kr/wp-content/uploads/2019/08/fashion-mnist-sprite.png">
              <a:extLst>
                <a:ext uri="{FF2B5EF4-FFF2-40B4-BE49-F238E27FC236}">
                  <a16:creationId xmlns:a16="http://schemas.microsoft.com/office/drawing/2014/main" id="{51505F20-DFD5-40F3-B55D-832A2B3B2F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889" y="3806864"/>
              <a:ext cx="2644055" cy="2644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E96FC463-5437-42FD-93D4-A52756332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03912" y="3901507"/>
              <a:ext cx="1088378" cy="24547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06496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062293A-A1A5-4A5C-810E-D43CC87B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머신러닝 모델 구현</a:t>
            </a:r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63D56EC-365D-4BD0-A402-DAAE4BF36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PyTorch</a:t>
            </a:r>
            <a:r>
              <a:rPr lang="ko-KR" altLang="en-US" dirty="0"/>
              <a:t>는 </a:t>
            </a:r>
            <a:r>
              <a:rPr lang="en-US" altLang="ko-KR" dirty="0"/>
              <a:t>torchvision</a:t>
            </a:r>
            <a:r>
              <a:rPr lang="ko-KR" altLang="en-US" dirty="0"/>
              <a:t>를 통해 널리 사용되는 데이터 셋과 아키텍처 모델 및 이미지 변환 지원</a:t>
            </a:r>
            <a:endParaRPr lang="en-US" altLang="ko-KR" dirty="0"/>
          </a:p>
          <a:p>
            <a:pPr lvl="2"/>
            <a:r>
              <a:rPr lang="en-US" altLang="ko-KR" dirty="0"/>
              <a:t>torchvision.datasets</a:t>
            </a:r>
            <a:r>
              <a:rPr lang="ko-KR" altLang="en-US" dirty="0"/>
              <a:t>을 통해</a:t>
            </a:r>
            <a:r>
              <a:rPr lang="en-US" altLang="ko-KR" dirty="0"/>
              <a:t> </a:t>
            </a:r>
            <a:r>
              <a:rPr lang="ko-KR" altLang="en-US" dirty="0"/>
              <a:t>지원하는 데이터 셋</a:t>
            </a:r>
            <a:endParaRPr lang="en-US" altLang="ko-KR" dirty="0"/>
          </a:p>
          <a:p>
            <a:pPr lvl="3"/>
            <a:r>
              <a:rPr lang="en-US" altLang="ko-KR" dirty="0"/>
              <a:t>MNIST, Fashion-MNIST, KMNIST, EMNIST, FakeData, COCO, LSUN, ImageFolder, DatasetFolder</a:t>
            </a:r>
          </a:p>
          <a:p>
            <a:pPr lvl="3"/>
            <a:r>
              <a:rPr lang="en-US" altLang="ko-KR" dirty="0"/>
              <a:t>Imagenet-12, CIFAR, STL10, SVHN, PhotoTour, SBU, Flickr, VOC, Cityscapes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>
              <a:spcBef>
                <a:spcPts val="2500"/>
              </a:spcBef>
            </a:pPr>
            <a:r>
              <a:rPr lang="en-US" altLang="ko-KR" dirty="0"/>
              <a:t>torchvision.models</a:t>
            </a:r>
            <a:r>
              <a:rPr lang="ko-KR" altLang="en-US" dirty="0"/>
              <a:t>를 통해 지원하는 아키텍처 모델</a:t>
            </a:r>
            <a:endParaRPr lang="en-US" altLang="ko-KR" dirty="0"/>
          </a:p>
          <a:p>
            <a:pPr lvl="3"/>
            <a:r>
              <a:rPr lang="en-US" altLang="ko-KR" dirty="0"/>
              <a:t>Alexnet, VGG, ResNet, SqueezeNet, DenseNet, Inception v3, GoogLeNet</a:t>
            </a:r>
          </a:p>
          <a:p>
            <a:pPr lvl="2"/>
            <a:r>
              <a:rPr lang="en-US" altLang="ko-KR" dirty="0"/>
              <a:t>torchvision.transforms</a:t>
            </a:r>
            <a:r>
              <a:rPr lang="ko-KR" altLang="en-US" dirty="0"/>
              <a:t>를 통해 지원하는 이미지 변환</a:t>
            </a:r>
            <a:endParaRPr lang="en-US" altLang="ko-KR" dirty="0"/>
          </a:p>
          <a:p>
            <a:pPr lvl="3"/>
            <a:r>
              <a:rPr lang="en-US" altLang="ko-KR" dirty="0"/>
              <a:t>torchvision.transform.ToTensor(): PIL </a:t>
            </a:r>
            <a:r>
              <a:rPr lang="ko-KR" altLang="en-US" dirty="0"/>
              <a:t>이미지 또는 </a:t>
            </a:r>
            <a:r>
              <a:rPr lang="en-US" altLang="ko-KR" dirty="0"/>
              <a:t>numpy.ndarray</a:t>
            </a:r>
            <a:r>
              <a:rPr lang="ko-KR" altLang="en-US" dirty="0"/>
              <a:t>를 </a:t>
            </a:r>
            <a:r>
              <a:rPr lang="en-US" altLang="ko-KR" dirty="0"/>
              <a:t>PyTorch </a:t>
            </a:r>
            <a:r>
              <a:rPr lang="ko-KR" altLang="en-US" dirty="0"/>
              <a:t>텐서로 변환</a:t>
            </a:r>
            <a:endParaRPr lang="en-US" altLang="ko-KR" dirty="0"/>
          </a:p>
          <a:p>
            <a:pPr lvl="3"/>
            <a:r>
              <a:rPr lang="en-US" altLang="ko-KR" dirty="0"/>
              <a:t>torchvision.transforms.Normalize(mean, std, inplace=False): </a:t>
            </a:r>
            <a:r>
              <a:rPr lang="ko-KR" altLang="en-US" dirty="0"/>
              <a:t>평균과 표준편차를 사용하여 이미지 정규화</a:t>
            </a:r>
            <a:endParaRPr lang="en-US" altLang="ko-KR" dirty="0"/>
          </a:p>
          <a:p>
            <a:pPr lvl="3"/>
            <a:r>
              <a:rPr lang="en-US" altLang="ko-KR" dirty="0"/>
              <a:t>torchvision.transform.Compose: </a:t>
            </a:r>
            <a:r>
              <a:rPr lang="ko-KR" altLang="en-US" dirty="0"/>
              <a:t>여러 </a:t>
            </a:r>
            <a:r>
              <a:rPr lang="en-US" altLang="ko-KR" dirty="0"/>
              <a:t>transform </a:t>
            </a:r>
            <a:r>
              <a:rPr lang="ko-KR" altLang="en-US" dirty="0"/>
              <a:t>들을 </a:t>
            </a:r>
            <a:r>
              <a:rPr lang="en-US" altLang="ko-KR" dirty="0"/>
              <a:t>Compose</a:t>
            </a:r>
            <a:r>
              <a:rPr lang="ko-KR" altLang="en-US" dirty="0"/>
              <a:t>로 구성</a:t>
            </a:r>
            <a:endParaRPr lang="en-US" altLang="ko-KR" dirty="0"/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BEB1D996-54D1-4427-863F-77ADE63EE074}"/>
              </a:ext>
            </a:extLst>
          </p:cNvPr>
          <p:cNvGraphicFramePr>
            <a:graphicFrameLocks noGrp="1"/>
          </p:cNvGraphicFramePr>
          <p:nvPr/>
        </p:nvGraphicFramePr>
        <p:xfrm>
          <a:off x="1635531" y="5345536"/>
          <a:ext cx="8790127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0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transforms.Compose([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	transforms.ToTensor(),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	transforms.Normalize((0.5, 0.5, 0.5), (0.5, 0.5, 0.5))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])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CCE06607-BDF9-4361-9BD1-58EF5ACE2D3F}"/>
              </a:ext>
            </a:extLst>
          </p:cNvPr>
          <p:cNvGraphicFramePr>
            <a:graphicFrameLocks noGrp="1"/>
          </p:cNvGraphicFramePr>
          <p:nvPr/>
        </p:nvGraphicFramePr>
        <p:xfrm>
          <a:off x="1635531" y="2006940"/>
          <a:ext cx="879012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0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train_data = torchvision.datasets.CIFAR10(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	root='./data',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	train=True,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	download=False, 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	transform=transform.ToTensor()) </a:t>
                      </a:r>
                    </a:p>
                    <a:p>
                      <a:pPr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test_data = torchvision.datasets.CIFAR10(root='./data', train=False, download=False, transform=transform.ToTensor())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2775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062293A-A1A5-4A5C-810E-D43CC87B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머신러닝 모델 구현</a:t>
            </a:r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63D56EC-365D-4BD0-A402-DAAE4BF36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Fashion MNIST </a:t>
            </a:r>
            <a:r>
              <a:rPr lang="ko-KR" altLang="en-US" dirty="0"/>
              <a:t>데이터 셋 다운로드</a:t>
            </a:r>
            <a:endParaRPr lang="en-US" altLang="ko-KR" dirty="0"/>
          </a:p>
          <a:p>
            <a:pPr lvl="2"/>
            <a:r>
              <a:rPr lang="ko-KR" altLang="en-US" dirty="0"/>
              <a:t>인터넷을 통해 다운로드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183DC72E-50BD-4927-8D33-6D70F892FA93}"/>
              </a:ext>
            </a:extLst>
          </p:cNvPr>
          <p:cNvGraphicFramePr>
            <a:graphicFrameLocks noGrp="1"/>
          </p:cNvGraphicFramePr>
          <p:nvPr/>
        </p:nvGraphicFramePr>
        <p:xfrm>
          <a:off x="1080895" y="1504943"/>
          <a:ext cx="9329773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9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0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01:  from torchvision import datasets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02:  from torchvision.transforms import ToTensor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03: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04:  training_data = datasets.FashionMNIST(root="./data", train=True, download=True, transform=ToTensor())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05:  test_data = datasets.FashionMNIST(root="./data", train=False, download=True, transform=ToTensor())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E63EC1F-A5D1-43B5-B161-1235698FC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895" y="2927327"/>
            <a:ext cx="7570273" cy="23263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69762D1-BEFE-42C1-8C73-F5A965C2A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7625" y="2927327"/>
            <a:ext cx="2589430" cy="235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1129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062293A-A1A5-4A5C-810E-D43CC87B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머신러닝 모델 구현</a:t>
            </a:r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63D56EC-365D-4BD0-A402-DAAE4BF36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Fashion MNIST </a:t>
            </a:r>
            <a:r>
              <a:rPr lang="ko-KR" altLang="en-US" dirty="0"/>
              <a:t>데이터 셋 확인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12213A21-EF67-44A7-AC9C-C09F7DB9DCF4}"/>
              </a:ext>
            </a:extLst>
          </p:cNvPr>
          <p:cNvGraphicFramePr>
            <a:graphicFrameLocks noGrp="1"/>
          </p:cNvGraphicFramePr>
          <p:nvPr/>
        </p:nvGraphicFramePr>
        <p:xfrm>
          <a:off x="1058410" y="1190153"/>
          <a:ext cx="9329773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9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0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01:  from torchvision import datasets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02:  from torchvision.transforms import ToTensor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03:  import matplotlib.pyplot as plt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04:  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05:  train_data = datasets.FashionMNIST(root="./data", train=True, download=False, transform=ToTensor())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06:  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07:  print(f"class: {train_data.class_to_idx}")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08:  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09:  X, y = train_data[0]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10:  print(f"label: {y}")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11:  plt.imshow(X[0])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3E971B24-7628-46BE-B11C-24C5A0D63BAD}"/>
              </a:ext>
            </a:extLst>
          </p:cNvPr>
          <p:cNvGrpSpPr/>
          <p:nvPr/>
        </p:nvGrpSpPr>
        <p:grpSpPr>
          <a:xfrm>
            <a:off x="1058410" y="3860386"/>
            <a:ext cx="8327301" cy="2458216"/>
            <a:chOff x="2302635" y="3818010"/>
            <a:chExt cx="7570274" cy="223474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0A7A93F-0111-4E21-B5F7-FCC0EFF5DB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85382"/>
            <a:stretch/>
          </p:blipFill>
          <p:spPr>
            <a:xfrm>
              <a:off x="2302636" y="3818010"/>
              <a:ext cx="7570273" cy="371742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54340BBC-C4B0-45E5-8FEC-33F2BCCD26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078" r="75358"/>
            <a:stretch/>
          </p:blipFill>
          <p:spPr>
            <a:xfrm>
              <a:off x="2302635" y="4223798"/>
              <a:ext cx="1865499" cy="18289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0462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63D56EC-365D-4BD0-A402-DAAE4BF36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텐서</a:t>
            </a:r>
            <a:r>
              <a:rPr lang="en-US" altLang="ko-KR" dirty="0"/>
              <a:t>(Tensor)</a:t>
            </a:r>
            <a:r>
              <a:rPr lang="ko-KR" altLang="en-US" dirty="0"/>
              <a:t>는 배열 및 행렬과 매우 유사한 특수 데이터 구조</a:t>
            </a:r>
            <a:endParaRPr lang="en-US" altLang="ko-KR" dirty="0"/>
          </a:p>
          <a:p>
            <a:pPr lvl="1"/>
            <a:r>
              <a:rPr lang="en-US" altLang="ko-KR" dirty="0" err="1"/>
              <a:t>PyTorch</a:t>
            </a:r>
            <a:r>
              <a:rPr lang="ko-KR" altLang="en-US" dirty="0"/>
              <a:t>에서는 </a:t>
            </a:r>
            <a:r>
              <a:rPr lang="ko-KR" altLang="en-US" dirty="0" err="1"/>
              <a:t>텐서를</a:t>
            </a:r>
            <a:r>
              <a:rPr lang="ko-KR" altLang="en-US" dirty="0"/>
              <a:t> 사용하여 모델의 입력과 출력</a:t>
            </a:r>
            <a:r>
              <a:rPr lang="en-US" altLang="ko-KR" dirty="0"/>
              <a:t>, </a:t>
            </a:r>
            <a:r>
              <a:rPr lang="ko-KR" altLang="en-US" dirty="0"/>
              <a:t>모델의 매개변수를 부호화</a:t>
            </a:r>
            <a:r>
              <a:rPr lang="en-US" altLang="ko-KR" dirty="0"/>
              <a:t>(encode)</a:t>
            </a:r>
            <a:r>
              <a:rPr lang="ko-KR" altLang="en-US" dirty="0"/>
              <a:t>함</a:t>
            </a:r>
            <a:endParaRPr lang="en-US" altLang="ko-KR" dirty="0"/>
          </a:p>
          <a:p>
            <a:pPr lvl="2"/>
            <a:r>
              <a:rPr lang="en-US" altLang="ko-KR" dirty="0"/>
              <a:t>GPU</a:t>
            </a:r>
            <a:r>
              <a:rPr lang="ko-KR" altLang="en-US" dirty="0"/>
              <a:t>나 다른 하드웨어 가속기에서 실행할 수 있다는 점만 제외하면 </a:t>
            </a:r>
            <a:r>
              <a:rPr lang="en-US" altLang="ko-KR" dirty="0"/>
              <a:t>NumPy</a:t>
            </a:r>
            <a:r>
              <a:rPr lang="ko-KR" altLang="en-US" dirty="0"/>
              <a:t>의 </a:t>
            </a:r>
            <a:r>
              <a:rPr lang="en-US" altLang="ko-KR" dirty="0" err="1"/>
              <a:t>ndarray</a:t>
            </a:r>
            <a:r>
              <a:rPr lang="ko-KR" altLang="en-US" dirty="0"/>
              <a:t>와 유사함</a:t>
            </a:r>
            <a:endParaRPr lang="en-US" altLang="ko-KR" dirty="0"/>
          </a:p>
          <a:p>
            <a:pPr lvl="2"/>
            <a:r>
              <a:rPr lang="ko-KR" altLang="en-US" dirty="0" err="1"/>
              <a:t>텐서는</a:t>
            </a:r>
            <a:r>
              <a:rPr lang="ko-KR" altLang="en-US" dirty="0"/>
              <a:t> 자동 미분에 최적화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062293A-A1A5-4A5C-810E-D43CC87B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텐서</a:t>
            </a:r>
            <a:endParaRPr lang="ko-KR" altLang="en-US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8C0F979A-BBAF-4BA6-A7B6-EA4E71D99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130219"/>
              </p:ext>
            </p:extLst>
          </p:nvPr>
        </p:nvGraphicFramePr>
        <p:xfrm>
          <a:off x="1535891" y="3615456"/>
          <a:ext cx="153804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683">
                  <a:extLst>
                    <a:ext uri="{9D8B030D-6E8A-4147-A177-3AD203B41FA5}">
                      <a16:colId xmlns:a16="http://schemas.microsoft.com/office/drawing/2014/main" val="1780049212"/>
                    </a:ext>
                  </a:extLst>
                </a:gridCol>
                <a:gridCol w="512683">
                  <a:extLst>
                    <a:ext uri="{9D8B030D-6E8A-4147-A177-3AD203B41FA5}">
                      <a16:colId xmlns:a16="http://schemas.microsoft.com/office/drawing/2014/main" val="1354583578"/>
                    </a:ext>
                  </a:extLst>
                </a:gridCol>
                <a:gridCol w="512683">
                  <a:extLst>
                    <a:ext uri="{9D8B030D-6E8A-4147-A177-3AD203B41FA5}">
                      <a16:colId xmlns:a16="http://schemas.microsoft.com/office/drawing/2014/main" val="15142554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서울한강 장체 EB" panose="02020503020101020101" pitchFamily="18" charset="-127"/>
                          <a:ea typeface="서울한강 장체 EB" panose="02020503020101020101" pitchFamily="18" charset="-127"/>
                        </a:rPr>
                        <a:t>7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서울한강 장체 EB" panose="02020503020101020101" pitchFamily="18" charset="-127"/>
                        <a:ea typeface="서울한강 장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서울한강 장체 EB" panose="02020503020101020101" pitchFamily="18" charset="-127"/>
                          <a:ea typeface="서울한강 장체 EB" panose="02020503020101020101" pitchFamily="18" charset="-127"/>
                        </a:rPr>
                        <a:t>4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서울한강 장체 EB" panose="02020503020101020101" pitchFamily="18" charset="-127"/>
                        <a:ea typeface="서울한강 장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서울한강 장체 EB" panose="02020503020101020101" pitchFamily="18" charset="-127"/>
                          <a:ea typeface="서울한강 장체 EB" panose="02020503020101020101" pitchFamily="18" charset="-127"/>
                        </a:rPr>
                        <a:t>9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서울한강 장체 EB" panose="02020503020101020101" pitchFamily="18" charset="-127"/>
                        <a:ea typeface="서울한강 장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873612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0FD60B8-6FDE-4BAE-98F8-349BB85E3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489617"/>
              </p:ext>
            </p:extLst>
          </p:nvPr>
        </p:nvGraphicFramePr>
        <p:xfrm>
          <a:off x="3939706" y="3615456"/>
          <a:ext cx="153804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683">
                  <a:extLst>
                    <a:ext uri="{9D8B030D-6E8A-4147-A177-3AD203B41FA5}">
                      <a16:colId xmlns:a16="http://schemas.microsoft.com/office/drawing/2014/main" val="1780049212"/>
                    </a:ext>
                  </a:extLst>
                </a:gridCol>
                <a:gridCol w="512683">
                  <a:extLst>
                    <a:ext uri="{9D8B030D-6E8A-4147-A177-3AD203B41FA5}">
                      <a16:colId xmlns:a16="http://schemas.microsoft.com/office/drawing/2014/main" val="1354583578"/>
                    </a:ext>
                  </a:extLst>
                </a:gridCol>
                <a:gridCol w="512683">
                  <a:extLst>
                    <a:ext uri="{9D8B030D-6E8A-4147-A177-3AD203B41FA5}">
                      <a16:colId xmlns:a16="http://schemas.microsoft.com/office/drawing/2014/main" val="15142554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서울한강 장체 EB" panose="02020503020101020101" pitchFamily="18" charset="-127"/>
                          <a:ea typeface="서울한강 장체 EB" panose="02020503020101020101" pitchFamily="18" charset="-127"/>
                        </a:rPr>
                        <a:t>3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서울한강 장체 EB" panose="02020503020101020101" pitchFamily="18" charset="-127"/>
                        <a:ea typeface="서울한강 장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서울한강 장체 EB" panose="02020503020101020101" pitchFamily="18" charset="-127"/>
                          <a:ea typeface="서울한강 장체 EB" panose="02020503020101020101" pitchFamily="18" charset="-127"/>
                        </a:rPr>
                        <a:t>0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서울한강 장체 EB" panose="02020503020101020101" pitchFamily="18" charset="-127"/>
                        <a:ea typeface="서울한강 장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서울한강 장체 EB" panose="02020503020101020101" pitchFamily="18" charset="-127"/>
                          <a:ea typeface="서울한강 장체 EB" panose="02020503020101020101" pitchFamily="18" charset="-127"/>
                        </a:rPr>
                        <a:t>9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서울한강 장체 EB" panose="02020503020101020101" pitchFamily="18" charset="-127"/>
                        <a:ea typeface="서울한강 장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873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서울한강 장체 EB" panose="02020503020101020101" pitchFamily="18" charset="-127"/>
                          <a:ea typeface="서울한강 장체 EB" panose="02020503020101020101" pitchFamily="18" charset="-127"/>
                        </a:rPr>
                        <a:t>9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서울한강 장체 EB" panose="02020503020101020101" pitchFamily="18" charset="-127"/>
                        <a:ea typeface="서울한강 장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서울한강 장체 EB" panose="02020503020101020101" pitchFamily="18" charset="-127"/>
                          <a:ea typeface="서울한강 장체 EB" panose="02020503020101020101" pitchFamily="18" charset="-127"/>
                        </a:rPr>
                        <a:t>1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서울한강 장체 EB" panose="02020503020101020101" pitchFamily="18" charset="-127"/>
                        <a:ea typeface="서울한강 장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서울한강 장체 EB" panose="02020503020101020101" pitchFamily="18" charset="-127"/>
                          <a:ea typeface="서울한강 장체 EB" panose="02020503020101020101" pitchFamily="18" charset="-127"/>
                        </a:rPr>
                        <a:t>2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서울한강 장체 EB" panose="02020503020101020101" pitchFamily="18" charset="-127"/>
                        <a:ea typeface="서울한강 장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004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서울한강 장체 EB" panose="02020503020101020101" pitchFamily="18" charset="-127"/>
                          <a:ea typeface="서울한강 장체 EB" panose="02020503020101020101" pitchFamily="18" charset="-127"/>
                        </a:rPr>
                        <a:t>5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서울한강 장체 EB" panose="02020503020101020101" pitchFamily="18" charset="-127"/>
                        <a:ea typeface="서울한강 장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서울한강 장체 EB" panose="02020503020101020101" pitchFamily="18" charset="-127"/>
                          <a:ea typeface="서울한강 장체 EB" panose="02020503020101020101" pitchFamily="18" charset="-127"/>
                        </a:rPr>
                        <a:t>4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서울한강 장체 EB" panose="02020503020101020101" pitchFamily="18" charset="-127"/>
                        <a:ea typeface="서울한강 장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서울한강 장체 EB" panose="02020503020101020101" pitchFamily="18" charset="-127"/>
                          <a:ea typeface="서울한강 장체 EB" panose="02020503020101020101" pitchFamily="18" charset="-127"/>
                        </a:rPr>
                        <a:t>2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서울한강 장체 EB" panose="02020503020101020101" pitchFamily="18" charset="-127"/>
                        <a:ea typeface="서울한강 장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208543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30CFDC6-020C-48C1-B369-6DBF03BFE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347978"/>
              </p:ext>
            </p:extLst>
          </p:nvPr>
        </p:nvGraphicFramePr>
        <p:xfrm>
          <a:off x="9085343" y="3615456"/>
          <a:ext cx="153804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683">
                  <a:extLst>
                    <a:ext uri="{9D8B030D-6E8A-4147-A177-3AD203B41FA5}">
                      <a16:colId xmlns:a16="http://schemas.microsoft.com/office/drawing/2014/main" val="1780049212"/>
                    </a:ext>
                  </a:extLst>
                </a:gridCol>
                <a:gridCol w="512683">
                  <a:extLst>
                    <a:ext uri="{9D8B030D-6E8A-4147-A177-3AD203B41FA5}">
                      <a16:colId xmlns:a16="http://schemas.microsoft.com/office/drawing/2014/main" val="1354583578"/>
                    </a:ext>
                  </a:extLst>
                </a:gridCol>
                <a:gridCol w="512683">
                  <a:extLst>
                    <a:ext uri="{9D8B030D-6E8A-4147-A177-3AD203B41FA5}">
                      <a16:colId xmlns:a16="http://schemas.microsoft.com/office/drawing/2014/main" val="15142554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서울한강 장체 EB" panose="02020503020101020101" pitchFamily="18" charset="-127"/>
                          <a:ea typeface="서울한강 장체 EB" panose="02020503020101020101" pitchFamily="18" charset="-127"/>
                        </a:rPr>
                        <a:t>1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서울한강 장체 EB" panose="02020503020101020101" pitchFamily="18" charset="-127"/>
                        <a:ea typeface="서울한강 장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서울한강 장체 EB" panose="02020503020101020101" pitchFamily="18" charset="-127"/>
                          <a:ea typeface="서울한강 장체 EB" panose="02020503020101020101" pitchFamily="18" charset="-127"/>
                        </a:rPr>
                        <a:t>0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서울한강 장체 EB" panose="02020503020101020101" pitchFamily="18" charset="-127"/>
                        <a:ea typeface="서울한강 장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서울한강 장체 EB" panose="02020503020101020101" pitchFamily="18" charset="-127"/>
                          <a:ea typeface="서울한강 장체 EB" panose="02020503020101020101" pitchFamily="18" charset="-127"/>
                        </a:rPr>
                        <a:t>1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서울한강 장체 EB" panose="02020503020101020101" pitchFamily="18" charset="-127"/>
                        <a:ea typeface="서울한강 장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873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서울한강 장체 EB" panose="02020503020101020101" pitchFamily="18" charset="-127"/>
                          <a:ea typeface="서울한강 장체 EB" panose="02020503020101020101" pitchFamily="18" charset="-127"/>
                        </a:rPr>
                        <a:t>7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서울한강 장체 EB" panose="02020503020101020101" pitchFamily="18" charset="-127"/>
                        <a:ea typeface="서울한강 장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서울한강 장체 EB" panose="02020503020101020101" pitchFamily="18" charset="-127"/>
                          <a:ea typeface="서울한강 장체 EB" panose="02020503020101020101" pitchFamily="18" charset="-127"/>
                        </a:rPr>
                        <a:t>55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서울한강 장체 EB" panose="02020503020101020101" pitchFamily="18" charset="-127"/>
                        <a:ea typeface="서울한강 장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서울한강 장체 EB" panose="02020503020101020101" pitchFamily="18" charset="-127"/>
                          <a:ea typeface="서울한강 장체 EB" panose="02020503020101020101" pitchFamily="18" charset="-127"/>
                        </a:rPr>
                        <a:t>2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서울한강 장체 EB" panose="02020503020101020101" pitchFamily="18" charset="-127"/>
                        <a:ea typeface="서울한강 장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004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서울한강 장체 EB" panose="02020503020101020101" pitchFamily="18" charset="-127"/>
                          <a:ea typeface="서울한강 장체 EB" panose="02020503020101020101" pitchFamily="18" charset="-127"/>
                        </a:rPr>
                        <a:t>8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서울한강 장체 EB" panose="02020503020101020101" pitchFamily="18" charset="-127"/>
                        <a:ea typeface="서울한강 장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서울한강 장체 EB" panose="02020503020101020101" pitchFamily="18" charset="-127"/>
                          <a:ea typeface="서울한강 장체 EB" panose="02020503020101020101" pitchFamily="18" charset="-127"/>
                        </a:rPr>
                        <a:t>5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서울한강 장체 EB" panose="02020503020101020101" pitchFamily="18" charset="-127"/>
                        <a:ea typeface="서울한강 장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서울한강 장체 EB" panose="02020503020101020101" pitchFamily="18" charset="-127"/>
                          <a:ea typeface="서울한강 장체 EB" panose="02020503020101020101" pitchFamily="18" charset="-127"/>
                        </a:rPr>
                        <a:t>59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서울한강 장체 EB" panose="02020503020101020101" pitchFamily="18" charset="-127"/>
                        <a:ea typeface="서울한강 장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208543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B97066C-85E2-4867-B983-0D8D7BB89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558172"/>
              </p:ext>
            </p:extLst>
          </p:nvPr>
        </p:nvGraphicFramePr>
        <p:xfrm>
          <a:off x="7666331" y="4167971"/>
          <a:ext cx="153804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683">
                  <a:extLst>
                    <a:ext uri="{9D8B030D-6E8A-4147-A177-3AD203B41FA5}">
                      <a16:colId xmlns:a16="http://schemas.microsoft.com/office/drawing/2014/main" val="1780049212"/>
                    </a:ext>
                  </a:extLst>
                </a:gridCol>
                <a:gridCol w="512683">
                  <a:extLst>
                    <a:ext uri="{9D8B030D-6E8A-4147-A177-3AD203B41FA5}">
                      <a16:colId xmlns:a16="http://schemas.microsoft.com/office/drawing/2014/main" val="1354583578"/>
                    </a:ext>
                  </a:extLst>
                </a:gridCol>
                <a:gridCol w="512683">
                  <a:extLst>
                    <a:ext uri="{9D8B030D-6E8A-4147-A177-3AD203B41FA5}">
                      <a16:colId xmlns:a16="http://schemas.microsoft.com/office/drawing/2014/main" val="15142554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서울한강 장체 EB" panose="02020503020101020101" pitchFamily="18" charset="-127"/>
                          <a:ea typeface="서울한강 장체 EB" panose="02020503020101020101" pitchFamily="18" charset="-127"/>
                        </a:rPr>
                        <a:t>6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서울한강 장체 EB" panose="02020503020101020101" pitchFamily="18" charset="-127"/>
                        <a:ea typeface="서울한강 장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서울한강 장체 EB" panose="02020503020101020101" pitchFamily="18" charset="-127"/>
                          <a:ea typeface="서울한강 장체 EB" panose="02020503020101020101" pitchFamily="18" charset="-127"/>
                        </a:rPr>
                        <a:t>32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서울한강 장체 EB" panose="02020503020101020101" pitchFamily="18" charset="-127"/>
                        <a:ea typeface="서울한강 장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서울한강 장체 EB" panose="02020503020101020101" pitchFamily="18" charset="-127"/>
                          <a:ea typeface="서울한강 장체 EB" panose="02020503020101020101" pitchFamily="18" charset="-127"/>
                        </a:rPr>
                        <a:t>3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서울한강 장체 EB" panose="02020503020101020101" pitchFamily="18" charset="-127"/>
                        <a:ea typeface="서울한강 장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873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서울한강 장체 EB" panose="02020503020101020101" pitchFamily="18" charset="-127"/>
                          <a:ea typeface="서울한강 장체 EB" panose="02020503020101020101" pitchFamily="18" charset="-127"/>
                        </a:rPr>
                        <a:t>19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서울한강 장체 EB" panose="02020503020101020101" pitchFamily="18" charset="-127"/>
                        <a:ea typeface="서울한강 장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서울한강 장체 EB" panose="02020503020101020101" pitchFamily="18" charset="-127"/>
                          <a:ea typeface="서울한강 장체 EB" panose="02020503020101020101" pitchFamily="18" charset="-127"/>
                        </a:rPr>
                        <a:t>33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서울한강 장체 EB" panose="02020503020101020101" pitchFamily="18" charset="-127"/>
                        <a:ea typeface="서울한강 장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서울한강 장체 EB" panose="02020503020101020101" pitchFamily="18" charset="-127"/>
                          <a:ea typeface="서울한강 장체 EB" panose="02020503020101020101" pitchFamily="18" charset="-127"/>
                        </a:rPr>
                        <a:t>6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서울한강 장체 EB" panose="02020503020101020101" pitchFamily="18" charset="-127"/>
                        <a:ea typeface="서울한강 장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004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서울한강 장체 EB" panose="02020503020101020101" pitchFamily="18" charset="-127"/>
                          <a:ea typeface="서울한강 장체 EB" panose="02020503020101020101" pitchFamily="18" charset="-127"/>
                        </a:rPr>
                        <a:t>5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서울한강 장체 EB" panose="02020503020101020101" pitchFamily="18" charset="-127"/>
                        <a:ea typeface="서울한강 장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서울한강 장체 EB" panose="02020503020101020101" pitchFamily="18" charset="-127"/>
                          <a:ea typeface="서울한강 장체 EB" panose="02020503020101020101" pitchFamily="18" charset="-127"/>
                        </a:rPr>
                        <a:t>8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서울한강 장체 EB" panose="02020503020101020101" pitchFamily="18" charset="-127"/>
                        <a:ea typeface="서울한강 장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서울한강 장체 EB" panose="02020503020101020101" pitchFamily="18" charset="-127"/>
                          <a:ea typeface="서울한강 장체 EB" panose="02020503020101020101" pitchFamily="18" charset="-127"/>
                        </a:rPr>
                        <a:t>5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서울한강 장체 EB" panose="02020503020101020101" pitchFamily="18" charset="-127"/>
                        <a:ea typeface="서울한강 장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208543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B405CEE-78BA-4DA1-B68E-06F206637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951896"/>
              </p:ext>
            </p:extLst>
          </p:nvPr>
        </p:nvGraphicFramePr>
        <p:xfrm>
          <a:off x="6247319" y="4833754"/>
          <a:ext cx="153804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683">
                  <a:extLst>
                    <a:ext uri="{9D8B030D-6E8A-4147-A177-3AD203B41FA5}">
                      <a16:colId xmlns:a16="http://schemas.microsoft.com/office/drawing/2014/main" val="1780049212"/>
                    </a:ext>
                  </a:extLst>
                </a:gridCol>
                <a:gridCol w="512683">
                  <a:extLst>
                    <a:ext uri="{9D8B030D-6E8A-4147-A177-3AD203B41FA5}">
                      <a16:colId xmlns:a16="http://schemas.microsoft.com/office/drawing/2014/main" val="1354583578"/>
                    </a:ext>
                  </a:extLst>
                </a:gridCol>
                <a:gridCol w="512683">
                  <a:extLst>
                    <a:ext uri="{9D8B030D-6E8A-4147-A177-3AD203B41FA5}">
                      <a16:colId xmlns:a16="http://schemas.microsoft.com/office/drawing/2014/main" val="15142554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서울한강 장체 EB" panose="02020503020101020101" pitchFamily="18" charset="-127"/>
                          <a:ea typeface="서울한강 장체 EB" panose="02020503020101020101" pitchFamily="18" charset="-127"/>
                        </a:rPr>
                        <a:t>11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서울한강 장체 EB" panose="02020503020101020101" pitchFamily="18" charset="-127"/>
                        <a:ea typeface="서울한강 장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서울한강 장체 EB" panose="02020503020101020101" pitchFamily="18" charset="-127"/>
                          <a:ea typeface="서울한강 장체 EB" panose="02020503020101020101" pitchFamily="18" charset="-127"/>
                        </a:rPr>
                        <a:t>21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서울한강 장체 EB" panose="02020503020101020101" pitchFamily="18" charset="-127"/>
                        <a:ea typeface="서울한강 장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서울한강 장체 EB" panose="02020503020101020101" pitchFamily="18" charset="-127"/>
                          <a:ea typeface="서울한강 장체 EB" panose="02020503020101020101" pitchFamily="18" charset="-127"/>
                        </a:rPr>
                        <a:t>2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서울한강 장체 EB" panose="02020503020101020101" pitchFamily="18" charset="-127"/>
                        <a:ea typeface="서울한강 장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873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서울한강 장체 EB" panose="02020503020101020101" pitchFamily="18" charset="-127"/>
                          <a:ea typeface="서울한강 장체 EB" panose="02020503020101020101" pitchFamily="18" charset="-127"/>
                        </a:rPr>
                        <a:t>4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서울한강 장체 EB" panose="02020503020101020101" pitchFamily="18" charset="-127"/>
                        <a:ea typeface="서울한강 장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서울한강 장체 EB" panose="02020503020101020101" pitchFamily="18" charset="-127"/>
                          <a:ea typeface="서울한강 장체 EB" panose="02020503020101020101" pitchFamily="18" charset="-127"/>
                        </a:rPr>
                        <a:t>43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서울한강 장체 EB" panose="02020503020101020101" pitchFamily="18" charset="-127"/>
                        <a:ea typeface="서울한강 장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서울한강 장체 EB" panose="02020503020101020101" pitchFamily="18" charset="-127"/>
                          <a:ea typeface="서울한강 장체 EB" panose="02020503020101020101" pitchFamily="18" charset="-127"/>
                        </a:rPr>
                        <a:t>6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서울한강 장체 EB" panose="02020503020101020101" pitchFamily="18" charset="-127"/>
                        <a:ea typeface="서울한강 장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004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서울한강 장체 EB" panose="02020503020101020101" pitchFamily="18" charset="-127"/>
                          <a:ea typeface="서울한강 장체 EB" panose="02020503020101020101" pitchFamily="18" charset="-127"/>
                        </a:rPr>
                        <a:t>12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서울한강 장체 EB" panose="02020503020101020101" pitchFamily="18" charset="-127"/>
                        <a:ea typeface="서울한강 장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서울한강 장체 EB" panose="02020503020101020101" pitchFamily="18" charset="-127"/>
                          <a:ea typeface="서울한강 장체 EB" panose="02020503020101020101" pitchFamily="18" charset="-127"/>
                        </a:rPr>
                        <a:t>1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서울한강 장체 EB" panose="02020503020101020101" pitchFamily="18" charset="-127"/>
                        <a:ea typeface="서울한강 장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서울한강 장체 EB" panose="02020503020101020101" pitchFamily="18" charset="-127"/>
                          <a:ea typeface="서울한강 장체 EB" panose="02020503020101020101" pitchFamily="18" charset="-127"/>
                        </a:rPr>
                        <a:t>7</a:t>
                      </a:r>
                      <a:endParaRPr lang="ko-KR" altLang="en-US" sz="1400" b="0" i="0" dirty="0">
                        <a:solidFill>
                          <a:schemeClr val="tx1"/>
                        </a:solidFill>
                        <a:latin typeface="서울한강 장체 EB" panose="02020503020101020101" pitchFamily="18" charset="-127"/>
                        <a:ea typeface="서울한강 장체 EB" panose="020205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20854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6AE8EAF-0A2F-4A02-8E00-0708283D1AB6}"/>
              </a:ext>
            </a:extLst>
          </p:cNvPr>
          <p:cNvSpPr txBox="1"/>
          <p:nvPr/>
        </p:nvSpPr>
        <p:spPr>
          <a:xfrm>
            <a:off x="1654574" y="3217913"/>
            <a:ext cx="1300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1D Tensor</a:t>
            </a:r>
            <a:endParaRPr lang="ko-KR" altLang="en-US" sz="1400" dirty="0">
              <a:latin typeface="서울남산 장체 EB" panose="02020503020101020101" pitchFamily="18" charset="-127"/>
              <a:ea typeface="서울남산 장체 EB" panose="020205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AC1981-CC7C-4854-BFDB-A9010C3F6C8E}"/>
              </a:ext>
            </a:extLst>
          </p:cNvPr>
          <p:cNvSpPr txBox="1"/>
          <p:nvPr/>
        </p:nvSpPr>
        <p:spPr>
          <a:xfrm>
            <a:off x="4058389" y="3201304"/>
            <a:ext cx="1300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2D Tensor</a:t>
            </a:r>
            <a:endParaRPr lang="ko-KR" altLang="en-US" sz="1400" dirty="0">
              <a:latin typeface="서울남산 장체 EB" panose="02020503020101020101" pitchFamily="18" charset="-127"/>
              <a:ea typeface="서울남산 장체 EB" panose="020205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DA597C-7015-4A66-9C4F-2F0431D87CB1}"/>
              </a:ext>
            </a:extLst>
          </p:cNvPr>
          <p:cNvSpPr txBox="1"/>
          <p:nvPr/>
        </p:nvSpPr>
        <p:spPr>
          <a:xfrm>
            <a:off x="9204026" y="3212466"/>
            <a:ext cx="1300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3D Tensor</a:t>
            </a:r>
            <a:endParaRPr lang="ko-KR" altLang="en-US" sz="1400" dirty="0">
              <a:latin typeface="서울남산 장체 EB" panose="02020503020101020101" pitchFamily="18" charset="-127"/>
              <a:ea typeface="서울남산 장체 EB" panose="020205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BECEDB-FDD1-4847-AC69-478AC3267DAD}"/>
              </a:ext>
            </a:extLst>
          </p:cNvPr>
          <p:cNvSpPr txBox="1"/>
          <p:nvPr/>
        </p:nvSpPr>
        <p:spPr>
          <a:xfrm>
            <a:off x="1654574" y="4284591"/>
            <a:ext cx="13006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array([7, 4, 9])</a:t>
            </a:r>
            <a:endParaRPr lang="ko-KR" altLang="en-US" sz="1000" dirty="0">
              <a:latin typeface="서울남산 장체 EB" panose="02020503020101020101" pitchFamily="18" charset="-127"/>
              <a:ea typeface="서울남산 장체 EB" panose="020205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8D28F6-1583-4A3C-A2AB-044CFB0F70C6}"/>
              </a:ext>
            </a:extLst>
          </p:cNvPr>
          <p:cNvSpPr txBox="1"/>
          <p:nvPr/>
        </p:nvSpPr>
        <p:spPr>
          <a:xfrm>
            <a:off x="3661349" y="5002408"/>
            <a:ext cx="20947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array([3, 0, 9], [9, 1, 2], [5, 4, 2])</a:t>
            </a:r>
            <a:endParaRPr lang="ko-KR" altLang="en-US" sz="1000" dirty="0">
              <a:latin typeface="서울남산 장체 EB" panose="02020503020101020101" pitchFamily="18" charset="-127"/>
              <a:ea typeface="서울남산 장체 EB" panose="020205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B4CA0B-1F8F-46F7-B736-96F4B08F4FD9}"/>
              </a:ext>
            </a:extLst>
          </p:cNvPr>
          <p:cNvSpPr txBox="1"/>
          <p:nvPr/>
        </p:nvSpPr>
        <p:spPr>
          <a:xfrm>
            <a:off x="7884305" y="5571659"/>
            <a:ext cx="20476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array([[[11,21, 2],[4,43,6],[12,1,7]],</a:t>
            </a:r>
          </a:p>
          <a:p>
            <a:r>
              <a:rPr lang="en-US" altLang="ko-KR" sz="1000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         [[6,32,3],[19,33,6],[5,8,8]],</a:t>
            </a:r>
          </a:p>
          <a:p>
            <a:r>
              <a:rPr lang="en-US" altLang="ko-KR" sz="1000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         [[1,0,1],[7,55,2,],[8,5,59]]])</a:t>
            </a:r>
            <a:endParaRPr lang="ko-KR" altLang="en-US" sz="1000" dirty="0">
              <a:latin typeface="서울남산 장체 EB" panose="02020503020101020101" pitchFamily="18" charset="-127"/>
              <a:ea typeface="서울남산 장체 EB" panose="020205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3136B9-DCAA-4E76-92A0-5D3201F22E69}"/>
              </a:ext>
            </a:extLst>
          </p:cNvPr>
          <p:cNvSpPr txBox="1"/>
          <p:nvPr/>
        </p:nvSpPr>
        <p:spPr>
          <a:xfrm>
            <a:off x="1492934" y="4983907"/>
            <a:ext cx="1731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Numpy</a:t>
            </a:r>
            <a:r>
              <a:rPr lang="en-US" altLang="ko-KR" sz="1200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 1D array</a:t>
            </a:r>
            <a:endParaRPr lang="ko-KR" altLang="en-US" sz="1200" dirty="0">
              <a:latin typeface="서울남산 장체 EB" panose="02020503020101020101" pitchFamily="18" charset="-127"/>
              <a:ea typeface="서울남산 장체 EB" panose="020205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FF7F69-A4F5-4B41-AFCE-D3DFE4899A65}"/>
              </a:ext>
            </a:extLst>
          </p:cNvPr>
          <p:cNvSpPr txBox="1"/>
          <p:nvPr/>
        </p:nvSpPr>
        <p:spPr>
          <a:xfrm>
            <a:off x="3843126" y="5561931"/>
            <a:ext cx="1731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Numpy</a:t>
            </a:r>
            <a:r>
              <a:rPr lang="en-US" altLang="ko-KR" sz="1200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 2D array</a:t>
            </a:r>
            <a:endParaRPr lang="ko-KR" altLang="en-US" sz="1200" dirty="0">
              <a:latin typeface="서울남산 장체 EB" panose="02020503020101020101" pitchFamily="18" charset="-127"/>
              <a:ea typeface="서울남산 장체 EB" panose="020205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59886D-D571-4BDE-A8A2-15826D536B86}"/>
              </a:ext>
            </a:extLst>
          </p:cNvPr>
          <p:cNvSpPr txBox="1"/>
          <p:nvPr/>
        </p:nvSpPr>
        <p:spPr>
          <a:xfrm>
            <a:off x="7666331" y="6343817"/>
            <a:ext cx="1731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Numpy</a:t>
            </a:r>
            <a:r>
              <a:rPr lang="en-US" altLang="ko-KR" sz="1200" dirty="0">
                <a:latin typeface="서울남산 장체 EB" panose="02020503020101020101" pitchFamily="18" charset="-127"/>
                <a:ea typeface="서울남산 장체 EB" panose="02020503020101020101" pitchFamily="18" charset="-127"/>
              </a:rPr>
              <a:t> 3D array</a:t>
            </a:r>
            <a:endParaRPr lang="ko-KR" altLang="en-US" sz="1200" dirty="0">
              <a:latin typeface="서울남산 장체 EB" panose="02020503020101020101" pitchFamily="18" charset="-127"/>
              <a:ea typeface="서울남산 장체 E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17665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63D56EC-365D-4BD0-A402-DAAE4BF36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036" y="698500"/>
            <a:ext cx="11011476" cy="5851936"/>
          </a:xfrm>
        </p:spPr>
        <p:txBody>
          <a:bodyPr/>
          <a:lstStyle/>
          <a:p>
            <a:pPr>
              <a:spcBef>
                <a:spcPts val="1500"/>
              </a:spcBef>
            </a:pPr>
            <a:r>
              <a:rPr lang="en-US" altLang="ko-KR" dirty="0"/>
              <a:t>nn.Module</a:t>
            </a:r>
            <a:r>
              <a:rPr lang="ko-KR" altLang="en-US" dirty="0"/>
              <a:t>를 상속하는 사용자 클래스로 심층 신경망 구현</a:t>
            </a:r>
            <a:endParaRPr lang="en-US" altLang="ko-KR" dirty="0"/>
          </a:p>
          <a:p>
            <a:pPr lvl="1"/>
            <a:r>
              <a:rPr lang="en-US" altLang="ko-KR" dirty="0"/>
              <a:t>28x28 </a:t>
            </a:r>
            <a:r>
              <a:rPr lang="ko-KR" altLang="en-US" dirty="0"/>
              <a:t>픽셀 이미지를 한 줄로 펼친 후 </a:t>
            </a:r>
            <a:r>
              <a:rPr lang="en-US" altLang="ko-KR" dirty="0"/>
              <a:t>'</a:t>
            </a:r>
            <a:r>
              <a:rPr lang="ko-KR" altLang="en-US" dirty="0"/>
              <a:t>어파인</a:t>
            </a:r>
            <a:r>
              <a:rPr lang="en-US" altLang="ko-KR" dirty="0"/>
              <a:t>-</a:t>
            </a:r>
            <a:r>
              <a:rPr lang="ko-KR" altLang="en-US" dirty="0"/>
              <a:t>렐루</a:t>
            </a:r>
            <a:r>
              <a:rPr lang="en-US" altLang="ko-KR" dirty="0"/>
              <a:t>' </a:t>
            </a:r>
            <a:r>
              <a:rPr lang="ko-KR" altLang="en-US" dirty="0"/>
              <a:t>레이어로 매개변수 학습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062293A-A1A5-4A5C-810E-D43CC87B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머신러닝 모델 구현</a:t>
            </a:r>
            <a:endParaRPr lang="ko-KR" altLang="en-US" dirty="0"/>
          </a:p>
        </p:txBody>
      </p: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A6A582DE-A363-4096-AD66-128622AE390B}"/>
              </a:ext>
            </a:extLst>
          </p:cNvPr>
          <p:cNvGrpSpPr/>
          <p:nvPr/>
        </p:nvGrpSpPr>
        <p:grpSpPr>
          <a:xfrm>
            <a:off x="946329" y="1836296"/>
            <a:ext cx="10299341" cy="3755036"/>
            <a:chOff x="801305" y="1791325"/>
            <a:chExt cx="10299341" cy="3755036"/>
          </a:xfrm>
        </p:grpSpPr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B4B46685-A31A-48BE-AC3E-D28849A6B62F}"/>
                </a:ext>
              </a:extLst>
            </p:cNvPr>
            <p:cNvSpPr/>
            <p:nvPr/>
          </p:nvSpPr>
          <p:spPr>
            <a:xfrm>
              <a:off x="8217332" y="2454341"/>
              <a:ext cx="819952" cy="227773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0" name="직사각형 249">
              <a:extLst>
                <a:ext uri="{FF2B5EF4-FFF2-40B4-BE49-F238E27FC236}">
                  <a16:creationId xmlns:a16="http://schemas.microsoft.com/office/drawing/2014/main" id="{5DF84B28-5B0F-44A4-9B75-7BBDA88A8F6D}"/>
                </a:ext>
              </a:extLst>
            </p:cNvPr>
            <p:cNvSpPr/>
            <p:nvPr/>
          </p:nvSpPr>
          <p:spPr>
            <a:xfrm>
              <a:off x="9551629" y="2454341"/>
              <a:ext cx="819952" cy="22777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2" name="직사각형 1081">
              <a:extLst>
                <a:ext uri="{FF2B5EF4-FFF2-40B4-BE49-F238E27FC236}">
                  <a16:creationId xmlns:a16="http://schemas.microsoft.com/office/drawing/2014/main" id="{B70388F3-16FB-4849-A6E5-5423CAB4DA4B}"/>
                </a:ext>
              </a:extLst>
            </p:cNvPr>
            <p:cNvSpPr/>
            <p:nvPr/>
          </p:nvSpPr>
          <p:spPr>
            <a:xfrm>
              <a:off x="6869009" y="2445903"/>
              <a:ext cx="819952" cy="227773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2F6CDFC-3E82-4151-BC2B-5D6467A0C36E}"/>
                </a:ext>
              </a:extLst>
            </p:cNvPr>
            <p:cNvSpPr txBox="1"/>
            <p:nvPr/>
          </p:nvSpPr>
          <p:spPr>
            <a:xfrm>
              <a:off x="5968190" y="1914985"/>
              <a:ext cx="9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  <a:latin typeface="서울남산 장체 EB" panose="02020503020101020101" pitchFamily="18" charset="-127"/>
                  <a:ea typeface="서울남산 장체 EB" panose="02020503020101020101" pitchFamily="18" charset="-127"/>
                </a:rPr>
                <a:t>Input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7E9F2A2-071B-4AA2-8065-E15B73A4CBDD}"/>
                </a:ext>
              </a:extLst>
            </p:cNvPr>
            <p:cNvSpPr txBox="1"/>
            <p:nvPr/>
          </p:nvSpPr>
          <p:spPr>
            <a:xfrm>
              <a:off x="7476743" y="1899597"/>
              <a:ext cx="9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  <a:latin typeface="서울남산 장체 EB" panose="02020503020101020101" pitchFamily="18" charset="-127"/>
                  <a:ea typeface="서울남산 장체 EB" panose="02020503020101020101" pitchFamily="18" charset="-127"/>
                </a:rPr>
                <a:t>Hidden1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0A6548-9835-43D0-BEAC-6B2D28269DA5}"/>
                </a:ext>
              </a:extLst>
            </p:cNvPr>
            <p:cNvSpPr txBox="1"/>
            <p:nvPr/>
          </p:nvSpPr>
          <p:spPr>
            <a:xfrm>
              <a:off x="6819165" y="4841370"/>
              <a:ext cx="9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  <a:latin typeface="서울남산 장체 EB" panose="02020503020101020101" pitchFamily="18" charset="-127"/>
                  <a:ea typeface="서울남산 장체 EB" panose="02020503020101020101" pitchFamily="18" charset="-127"/>
                </a:rPr>
                <a:t>Linear1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EFB9EDA-EAB7-451B-813C-C15D14A32C8D}"/>
                </a:ext>
              </a:extLst>
            </p:cNvPr>
            <p:cNvSpPr txBox="1"/>
            <p:nvPr/>
          </p:nvSpPr>
          <p:spPr>
            <a:xfrm>
              <a:off x="6292998" y="5171701"/>
              <a:ext cx="6350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>
                      <a:lumMod val="75000"/>
                    </a:schemeClr>
                  </a:solidFill>
                  <a:latin typeface="서울남산 장체 EB" panose="02020503020101020101" pitchFamily="18" charset="-127"/>
                  <a:ea typeface="서울남산 장체 EB" panose="02020503020101020101" pitchFamily="18" charset="-127"/>
                </a:rPr>
                <a:t>784</a:t>
              </a:r>
              <a:endParaRPr lang="ko-KR" altLang="en-US" sz="1400" dirty="0">
                <a:solidFill>
                  <a:schemeClr val="accent5">
                    <a:lumMod val="75000"/>
                  </a:schemeClr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2CEFD02-A074-44BA-AC1E-E470FB38CDDB}"/>
                </a:ext>
              </a:extLst>
            </p:cNvPr>
            <p:cNvSpPr txBox="1"/>
            <p:nvPr/>
          </p:nvSpPr>
          <p:spPr>
            <a:xfrm>
              <a:off x="7624107" y="5163947"/>
              <a:ext cx="6350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>
                      <a:lumMod val="75000"/>
                    </a:schemeClr>
                  </a:solidFill>
                  <a:latin typeface="서울남산 장체 EB" panose="02020503020101020101" pitchFamily="18" charset="-127"/>
                  <a:ea typeface="서울남산 장체 EB" panose="02020503020101020101" pitchFamily="18" charset="-127"/>
                </a:rPr>
                <a:t>512</a:t>
              </a:r>
              <a:endParaRPr lang="ko-KR" altLang="en-US" sz="1400" dirty="0">
                <a:solidFill>
                  <a:schemeClr val="accent5">
                    <a:lumMod val="75000"/>
                  </a:schemeClr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DC2FB54-D9ED-49C5-AFC0-1EAFEE78A471}"/>
                </a:ext>
              </a:extLst>
            </p:cNvPr>
            <p:cNvSpPr txBox="1"/>
            <p:nvPr/>
          </p:nvSpPr>
          <p:spPr>
            <a:xfrm>
              <a:off x="10349854" y="5171699"/>
              <a:ext cx="5773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>
                      <a:lumMod val="75000"/>
                    </a:schemeClr>
                  </a:solidFill>
                  <a:latin typeface="서울남산 장체 EB" panose="02020503020101020101" pitchFamily="18" charset="-127"/>
                  <a:ea typeface="서울남산 장체 EB" panose="02020503020101020101" pitchFamily="18" charset="-127"/>
                </a:rPr>
                <a:t>10</a:t>
              </a:r>
              <a:endParaRPr lang="ko-KR" altLang="en-US" sz="1400" dirty="0">
                <a:solidFill>
                  <a:schemeClr val="accent5">
                    <a:lumMod val="75000"/>
                  </a:schemeClr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</a:endParaRPr>
            </a:p>
          </p:txBody>
        </p:sp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50569B6C-334B-42F8-9CD0-A9EBEB7FE2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078" r="75560"/>
            <a:stretch/>
          </p:blipFill>
          <p:spPr>
            <a:xfrm>
              <a:off x="801305" y="2936460"/>
              <a:ext cx="1390054" cy="1374120"/>
            </a:xfrm>
            <a:prstGeom prst="rect">
              <a:avLst/>
            </a:prstGeom>
          </p:spPr>
        </p:pic>
        <p:sp>
          <p:nvSpPr>
            <p:cNvPr id="95" name="정육면체 94">
              <a:extLst>
                <a:ext uri="{FF2B5EF4-FFF2-40B4-BE49-F238E27FC236}">
                  <a16:creationId xmlns:a16="http://schemas.microsoft.com/office/drawing/2014/main" id="{FB3B3A4E-0545-4AC5-B8DD-74558CBC22BB}"/>
                </a:ext>
              </a:extLst>
            </p:cNvPr>
            <p:cNvSpPr/>
            <p:nvPr/>
          </p:nvSpPr>
          <p:spPr>
            <a:xfrm>
              <a:off x="3272667" y="2946411"/>
              <a:ext cx="1223807" cy="1250778"/>
            </a:xfrm>
            <a:prstGeom prst="cube">
              <a:avLst>
                <a:gd name="adj" fmla="val 7023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서울남산 장체 EB" panose="02020503020101020101" pitchFamily="18" charset="-127"/>
                  <a:ea typeface="서울남산 장체 EB" panose="02020503020101020101" pitchFamily="18" charset="-127"/>
                </a:rPr>
                <a:t>784</a:t>
              </a:r>
            </a:p>
            <a:p>
              <a:pPr algn="ctr"/>
              <a:r>
                <a:rPr lang="en-US" altLang="ko-KR" sz="1400" dirty="0">
                  <a:latin typeface="서울남산 장체 EB" panose="02020503020101020101" pitchFamily="18" charset="-127"/>
                  <a:ea typeface="서울남산 장체 EB" panose="02020503020101020101" pitchFamily="18" charset="-127"/>
                </a:rPr>
                <a:t>(1,28,28)</a:t>
              </a:r>
              <a:endParaRPr lang="ko-KR" altLang="en-US" sz="1400" dirty="0">
                <a:latin typeface="서울남산 장체 EB" panose="02020503020101020101" pitchFamily="18" charset="-127"/>
                <a:ea typeface="서울남산 장체 EB" panose="02020503020101020101" pitchFamily="18" charset="-127"/>
              </a:endParaRPr>
            </a:p>
          </p:txBody>
        </p: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9EE501AD-670B-44CB-95F8-AFA9C0060114}"/>
                </a:ext>
              </a:extLst>
            </p:cNvPr>
            <p:cNvGrpSpPr/>
            <p:nvPr/>
          </p:nvGrpSpPr>
          <p:grpSpPr>
            <a:xfrm>
              <a:off x="5202983" y="2149698"/>
              <a:ext cx="251992" cy="2844983"/>
              <a:chOff x="4401009" y="2561928"/>
              <a:chExt cx="251992" cy="2844983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948DB8D-9EDF-4F3A-9F5E-20C502D88DC4}"/>
                  </a:ext>
                </a:extLst>
              </p:cNvPr>
              <p:cNvSpPr txBox="1"/>
              <p:nvPr/>
            </p:nvSpPr>
            <p:spPr>
              <a:xfrm>
                <a:off x="4401009" y="3823125"/>
                <a:ext cx="251992" cy="3225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500"/>
                  </a:lnSpc>
                </a:pPr>
                <a:r>
                  <a:rPr lang="en-US" altLang="ko-KR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.</a:t>
                </a:r>
              </a:p>
              <a:p>
                <a:pPr>
                  <a:lnSpc>
                    <a:spcPts val="500"/>
                  </a:lnSpc>
                </a:pPr>
                <a:r>
                  <a:rPr lang="en-US" altLang="ko-KR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.</a:t>
                </a:r>
              </a:p>
              <a:p>
                <a:pPr>
                  <a:lnSpc>
                    <a:spcPts val="500"/>
                  </a:lnSpc>
                </a:pPr>
                <a:r>
                  <a:rPr lang="en-US" altLang="ko-KR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.</a:t>
                </a:r>
                <a:endParaRPr lang="ko-KR" alt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93" name="정육면체 92">
                <a:extLst>
                  <a:ext uri="{FF2B5EF4-FFF2-40B4-BE49-F238E27FC236}">
                    <a16:creationId xmlns:a16="http://schemas.microsoft.com/office/drawing/2014/main" id="{7EE989F4-69C6-4317-A1EB-16414EDA5D30}"/>
                  </a:ext>
                </a:extLst>
              </p:cNvPr>
              <p:cNvSpPr/>
              <p:nvPr/>
            </p:nvSpPr>
            <p:spPr>
              <a:xfrm>
                <a:off x="4422585" y="2561928"/>
                <a:ext cx="208840" cy="1250778"/>
              </a:xfrm>
              <a:prstGeom prst="cube">
                <a:avLst>
                  <a:gd name="adj" fmla="val 28201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6" name="정육면체 95">
                <a:extLst>
                  <a:ext uri="{FF2B5EF4-FFF2-40B4-BE49-F238E27FC236}">
                    <a16:creationId xmlns:a16="http://schemas.microsoft.com/office/drawing/2014/main" id="{41B9BF13-E7E1-4E28-ADE9-5244ACD64C58}"/>
                  </a:ext>
                </a:extLst>
              </p:cNvPr>
              <p:cNvSpPr/>
              <p:nvPr/>
            </p:nvSpPr>
            <p:spPr>
              <a:xfrm>
                <a:off x="4422585" y="4156133"/>
                <a:ext cx="208840" cy="1250778"/>
              </a:xfrm>
              <a:prstGeom prst="cube">
                <a:avLst>
                  <a:gd name="adj" fmla="val 28201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4050C85-86A1-4F10-85F6-E79B742093CD}"/>
                </a:ext>
              </a:extLst>
            </p:cNvPr>
            <p:cNvSpPr txBox="1"/>
            <p:nvPr/>
          </p:nvSpPr>
          <p:spPr>
            <a:xfrm>
              <a:off x="3671999" y="4349880"/>
              <a:ext cx="35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  <a:latin typeface="서울남산 장체 EB" panose="02020503020101020101" pitchFamily="18" charset="-127"/>
                  <a:ea typeface="서울남산 장체 EB" panose="02020503020101020101" pitchFamily="18" charset="-127"/>
                </a:rPr>
                <a:t>28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B25670B-F446-434D-82F7-6A9569E5327C}"/>
                </a:ext>
              </a:extLst>
            </p:cNvPr>
            <p:cNvSpPr txBox="1"/>
            <p:nvPr/>
          </p:nvSpPr>
          <p:spPr>
            <a:xfrm>
              <a:off x="2831745" y="3504649"/>
              <a:ext cx="35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  <a:latin typeface="서울남산 장체 EB" panose="02020503020101020101" pitchFamily="18" charset="-127"/>
                  <a:ea typeface="서울남산 장체 EB" panose="02020503020101020101" pitchFamily="18" charset="-127"/>
                </a:rPr>
                <a:t>28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</a:endParaRPr>
            </a:p>
          </p:txBody>
        </p:sp>
        <p:sp>
          <p:nvSpPr>
            <p:cNvPr id="101" name="왼쪽 중괄호 100">
              <a:extLst>
                <a:ext uri="{FF2B5EF4-FFF2-40B4-BE49-F238E27FC236}">
                  <a16:creationId xmlns:a16="http://schemas.microsoft.com/office/drawing/2014/main" id="{36D0FBC6-05D8-42AC-B5A1-418E5C370EF3}"/>
                </a:ext>
              </a:extLst>
            </p:cNvPr>
            <p:cNvSpPr/>
            <p:nvPr/>
          </p:nvSpPr>
          <p:spPr>
            <a:xfrm>
              <a:off x="3140438" y="3087969"/>
              <a:ext cx="83816" cy="1095216"/>
            </a:xfrm>
            <a:prstGeom prst="leftBrac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3" name="왼쪽 중괄호 102">
              <a:extLst>
                <a:ext uri="{FF2B5EF4-FFF2-40B4-BE49-F238E27FC236}">
                  <a16:creationId xmlns:a16="http://schemas.microsoft.com/office/drawing/2014/main" id="{C693A90A-8E7C-40A7-8BD9-19CCB38A4E1B}"/>
                </a:ext>
              </a:extLst>
            </p:cNvPr>
            <p:cNvSpPr/>
            <p:nvPr/>
          </p:nvSpPr>
          <p:spPr>
            <a:xfrm rot="16200000">
              <a:off x="3805266" y="3737879"/>
              <a:ext cx="83816" cy="1095216"/>
            </a:xfrm>
            <a:prstGeom prst="leftBrac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A0975BCD-8BF2-4121-8560-7E24D8AB6BCA}"/>
                </a:ext>
              </a:extLst>
            </p:cNvPr>
            <p:cNvGrpSpPr/>
            <p:nvPr/>
          </p:nvGrpSpPr>
          <p:grpSpPr>
            <a:xfrm>
              <a:off x="6359565" y="2237541"/>
              <a:ext cx="502170" cy="2698469"/>
              <a:chOff x="5366479" y="2420911"/>
              <a:chExt cx="502170" cy="2698469"/>
            </a:xfrm>
            <a:solidFill>
              <a:schemeClr val="bg1"/>
            </a:solidFill>
          </p:grpSpPr>
          <p:sp>
            <p:nvSpPr>
              <p:cNvPr id="102" name="타원 101">
                <a:extLst>
                  <a:ext uri="{FF2B5EF4-FFF2-40B4-BE49-F238E27FC236}">
                    <a16:creationId xmlns:a16="http://schemas.microsoft.com/office/drawing/2014/main" id="{3BBBDE3A-FF4D-462E-8D94-D5F655C20711}"/>
                  </a:ext>
                </a:extLst>
              </p:cNvPr>
              <p:cNvSpPr/>
              <p:nvPr/>
            </p:nvSpPr>
            <p:spPr>
              <a:xfrm>
                <a:off x="5366479" y="2420911"/>
                <a:ext cx="502170" cy="488029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5" name="타원 104">
                <a:extLst>
                  <a:ext uri="{FF2B5EF4-FFF2-40B4-BE49-F238E27FC236}">
                    <a16:creationId xmlns:a16="http://schemas.microsoft.com/office/drawing/2014/main" id="{1D0F40EF-43D0-4D27-99A5-32CA1BED7F24}"/>
                  </a:ext>
                </a:extLst>
              </p:cNvPr>
              <p:cNvSpPr/>
              <p:nvPr/>
            </p:nvSpPr>
            <p:spPr>
              <a:xfrm>
                <a:off x="5366479" y="3526131"/>
                <a:ext cx="502170" cy="488029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6" name="타원 105">
                <a:extLst>
                  <a:ext uri="{FF2B5EF4-FFF2-40B4-BE49-F238E27FC236}">
                    <a16:creationId xmlns:a16="http://schemas.microsoft.com/office/drawing/2014/main" id="{A4EF0E9A-1598-486E-98D1-EAD0F26713EA}"/>
                  </a:ext>
                </a:extLst>
              </p:cNvPr>
              <p:cNvSpPr/>
              <p:nvPr/>
            </p:nvSpPr>
            <p:spPr>
              <a:xfrm>
                <a:off x="5366479" y="4631351"/>
                <a:ext cx="502170" cy="488029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D9672F62-A4BB-4542-A971-D1554D95AD4E}"/>
                </a:ext>
              </a:extLst>
            </p:cNvPr>
            <p:cNvGrpSpPr/>
            <p:nvPr/>
          </p:nvGrpSpPr>
          <p:grpSpPr>
            <a:xfrm>
              <a:off x="7690550" y="2237542"/>
              <a:ext cx="502170" cy="2698469"/>
              <a:chOff x="5366479" y="2420911"/>
              <a:chExt cx="502170" cy="2698469"/>
            </a:xfrm>
            <a:solidFill>
              <a:schemeClr val="bg1">
                <a:lumMod val="95000"/>
              </a:schemeClr>
            </a:solidFill>
          </p:grpSpPr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F617BE2E-3C92-44D2-BB79-D8523C13D1E3}"/>
                  </a:ext>
                </a:extLst>
              </p:cNvPr>
              <p:cNvSpPr/>
              <p:nvPr/>
            </p:nvSpPr>
            <p:spPr>
              <a:xfrm>
                <a:off x="5366479" y="2420911"/>
                <a:ext cx="502170" cy="488029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1" name="타원 110">
                <a:extLst>
                  <a:ext uri="{FF2B5EF4-FFF2-40B4-BE49-F238E27FC236}">
                    <a16:creationId xmlns:a16="http://schemas.microsoft.com/office/drawing/2014/main" id="{B3DA1A06-5AE7-4D85-8322-14C27BC1BBF7}"/>
                  </a:ext>
                </a:extLst>
              </p:cNvPr>
              <p:cNvSpPr/>
              <p:nvPr/>
            </p:nvSpPr>
            <p:spPr>
              <a:xfrm>
                <a:off x="5366479" y="3526131"/>
                <a:ext cx="502170" cy="488029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타원 111">
                <a:extLst>
                  <a:ext uri="{FF2B5EF4-FFF2-40B4-BE49-F238E27FC236}">
                    <a16:creationId xmlns:a16="http://schemas.microsoft.com/office/drawing/2014/main" id="{22090E89-33D5-4B25-962F-20AE459748C7}"/>
                  </a:ext>
                </a:extLst>
              </p:cNvPr>
              <p:cNvSpPr/>
              <p:nvPr/>
            </p:nvSpPr>
            <p:spPr>
              <a:xfrm>
                <a:off x="5366479" y="4631351"/>
                <a:ext cx="502170" cy="488029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F67ED049-D43A-4F78-A1CC-3CD321E59AA6}"/>
                </a:ext>
              </a:extLst>
            </p:cNvPr>
            <p:cNvGrpSpPr/>
            <p:nvPr/>
          </p:nvGrpSpPr>
          <p:grpSpPr>
            <a:xfrm>
              <a:off x="9037364" y="2237542"/>
              <a:ext cx="502170" cy="2698469"/>
              <a:chOff x="5366479" y="2420911"/>
              <a:chExt cx="502170" cy="2698469"/>
            </a:xfrm>
            <a:solidFill>
              <a:schemeClr val="bg1">
                <a:lumMod val="95000"/>
              </a:schemeClr>
            </a:solidFill>
          </p:grpSpPr>
          <p:sp>
            <p:nvSpPr>
              <p:cNvPr id="114" name="타원 113">
                <a:extLst>
                  <a:ext uri="{FF2B5EF4-FFF2-40B4-BE49-F238E27FC236}">
                    <a16:creationId xmlns:a16="http://schemas.microsoft.com/office/drawing/2014/main" id="{867E9091-ADA5-4611-B2AC-D69E8B7423D5}"/>
                  </a:ext>
                </a:extLst>
              </p:cNvPr>
              <p:cNvSpPr/>
              <p:nvPr/>
            </p:nvSpPr>
            <p:spPr>
              <a:xfrm>
                <a:off x="5366479" y="2420911"/>
                <a:ext cx="502170" cy="488029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id="{9FEB4446-6D3D-4D70-B93C-7AC88062AAFA}"/>
                  </a:ext>
                </a:extLst>
              </p:cNvPr>
              <p:cNvSpPr/>
              <p:nvPr/>
            </p:nvSpPr>
            <p:spPr>
              <a:xfrm>
                <a:off x="5366479" y="3526131"/>
                <a:ext cx="502170" cy="488029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E397AA5A-F2DB-4C49-9626-3D8F4E1E1D4D}"/>
                  </a:ext>
                </a:extLst>
              </p:cNvPr>
              <p:cNvSpPr/>
              <p:nvPr/>
            </p:nvSpPr>
            <p:spPr>
              <a:xfrm>
                <a:off x="5366479" y="4631351"/>
                <a:ext cx="502170" cy="488029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163D9E1A-F458-4400-8E56-D277C598C11B}"/>
                </a:ext>
              </a:extLst>
            </p:cNvPr>
            <p:cNvGrpSpPr/>
            <p:nvPr/>
          </p:nvGrpSpPr>
          <p:grpSpPr>
            <a:xfrm>
              <a:off x="10387076" y="2237541"/>
              <a:ext cx="502170" cy="2698469"/>
              <a:chOff x="5366479" y="2420911"/>
              <a:chExt cx="502170" cy="2698469"/>
            </a:xfrm>
            <a:solidFill>
              <a:schemeClr val="bg1"/>
            </a:solidFill>
          </p:grpSpPr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9161FA6D-DBAA-4954-BF43-48DDD60F2C40}"/>
                  </a:ext>
                </a:extLst>
              </p:cNvPr>
              <p:cNvSpPr/>
              <p:nvPr/>
            </p:nvSpPr>
            <p:spPr>
              <a:xfrm>
                <a:off x="5366479" y="2420911"/>
                <a:ext cx="502170" cy="488029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6733559F-FB08-4DD8-821A-526030993C1D}"/>
                  </a:ext>
                </a:extLst>
              </p:cNvPr>
              <p:cNvSpPr/>
              <p:nvPr/>
            </p:nvSpPr>
            <p:spPr>
              <a:xfrm>
                <a:off x="5366479" y="3526131"/>
                <a:ext cx="502170" cy="488029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12080EFA-4FC7-4945-8DAB-DD1D43530602}"/>
                  </a:ext>
                </a:extLst>
              </p:cNvPr>
              <p:cNvSpPr/>
              <p:nvPr/>
            </p:nvSpPr>
            <p:spPr>
              <a:xfrm>
                <a:off x="5366479" y="4631351"/>
                <a:ext cx="502170" cy="488029"/>
              </a:xfrm>
              <a:prstGeom prst="ellipse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DCCBEC1-2A69-4A50-906E-C0BD40D91835}"/>
                </a:ext>
              </a:extLst>
            </p:cNvPr>
            <p:cNvSpPr txBox="1"/>
            <p:nvPr/>
          </p:nvSpPr>
          <p:spPr>
            <a:xfrm>
              <a:off x="8943477" y="1914985"/>
              <a:ext cx="9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  <a:latin typeface="서울남산 장체 EB" panose="02020503020101020101" pitchFamily="18" charset="-127"/>
                  <a:ea typeface="서울남산 장체 EB" panose="02020503020101020101" pitchFamily="18" charset="-127"/>
                </a:rPr>
                <a:t>Hidden2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2D786E3B-92A0-4290-8D7C-ED9056A945BE}"/>
                </a:ext>
              </a:extLst>
            </p:cNvPr>
            <p:cNvSpPr txBox="1"/>
            <p:nvPr/>
          </p:nvSpPr>
          <p:spPr>
            <a:xfrm>
              <a:off x="10170862" y="1901706"/>
              <a:ext cx="9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  <a:latin typeface="서울남산 장체 EB" panose="02020503020101020101" pitchFamily="18" charset="-127"/>
                  <a:ea typeface="서울남산 장체 EB" panose="02020503020101020101" pitchFamily="18" charset="-127"/>
                </a:rPr>
                <a:t>Output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B48AF3CC-C405-4908-8B33-77C560EB9F17}"/>
                </a:ext>
              </a:extLst>
            </p:cNvPr>
            <p:cNvSpPr txBox="1"/>
            <p:nvPr/>
          </p:nvSpPr>
          <p:spPr>
            <a:xfrm>
              <a:off x="8974760" y="5171700"/>
              <a:ext cx="6350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>
                      <a:lumMod val="75000"/>
                    </a:schemeClr>
                  </a:solidFill>
                  <a:latin typeface="서울남산 장체 EB" panose="02020503020101020101" pitchFamily="18" charset="-127"/>
                  <a:ea typeface="서울남산 장체 EB" panose="02020503020101020101" pitchFamily="18" charset="-127"/>
                </a:rPr>
                <a:t>512</a:t>
              </a:r>
              <a:endParaRPr lang="ko-KR" altLang="en-US" sz="1400" dirty="0">
                <a:solidFill>
                  <a:schemeClr val="accent5">
                    <a:lumMod val="75000"/>
                  </a:schemeClr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</a:endParaRPr>
            </a:p>
          </p:txBody>
        </p:sp>
        <p:grpSp>
          <p:nvGrpSpPr>
            <p:cNvPr id="1027" name="그룹 1026">
              <a:extLst>
                <a:ext uri="{FF2B5EF4-FFF2-40B4-BE49-F238E27FC236}">
                  <a16:creationId xmlns:a16="http://schemas.microsoft.com/office/drawing/2014/main" id="{C7A33C16-7A5A-437C-8F13-0319FDC91E03}"/>
                </a:ext>
              </a:extLst>
            </p:cNvPr>
            <p:cNvGrpSpPr/>
            <p:nvPr/>
          </p:nvGrpSpPr>
          <p:grpSpPr>
            <a:xfrm>
              <a:off x="7778882" y="2382021"/>
              <a:ext cx="316643" cy="184077"/>
              <a:chOff x="7410787" y="1716374"/>
              <a:chExt cx="316643" cy="184077"/>
            </a:xfrm>
          </p:grpSpPr>
          <p:cxnSp>
            <p:nvCxnSpPr>
              <p:cNvPr id="126" name="직선 연결선 125">
                <a:extLst>
                  <a:ext uri="{FF2B5EF4-FFF2-40B4-BE49-F238E27FC236}">
                    <a16:creationId xmlns:a16="http://schemas.microsoft.com/office/drawing/2014/main" id="{A649BCFE-DCA1-42D7-8A8C-FAEF7DAF01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0787" y="1897104"/>
                <a:ext cx="164294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직선 연결선 129">
                <a:extLst>
                  <a:ext uri="{FF2B5EF4-FFF2-40B4-BE49-F238E27FC236}">
                    <a16:creationId xmlns:a16="http://schemas.microsoft.com/office/drawing/2014/main" id="{AE885D01-7B38-4E07-81C5-D521990429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75081" y="1716374"/>
                <a:ext cx="152349" cy="184077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4F1908BF-71BB-481C-8707-DBBCC0A8D152}"/>
                </a:ext>
              </a:extLst>
            </p:cNvPr>
            <p:cNvGrpSpPr/>
            <p:nvPr/>
          </p:nvGrpSpPr>
          <p:grpSpPr>
            <a:xfrm>
              <a:off x="7767905" y="3502119"/>
              <a:ext cx="316643" cy="184077"/>
              <a:chOff x="7410787" y="1716374"/>
              <a:chExt cx="316643" cy="184077"/>
            </a:xfrm>
          </p:grpSpPr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D7A6C8AE-B35D-45CE-A45C-D637A97E34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0787" y="1897104"/>
                <a:ext cx="164294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>
                <a:extLst>
                  <a:ext uri="{FF2B5EF4-FFF2-40B4-BE49-F238E27FC236}">
                    <a16:creationId xmlns:a16="http://schemas.microsoft.com/office/drawing/2014/main" id="{4CB6D636-E14B-4901-823F-650F66BE69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75081" y="1716374"/>
                <a:ext cx="152349" cy="184077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995D0E3F-9D09-4DCA-8DBE-DA0E1B6ABE9E}"/>
                </a:ext>
              </a:extLst>
            </p:cNvPr>
            <p:cNvGrpSpPr/>
            <p:nvPr/>
          </p:nvGrpSpPr>
          <p:grpSpPr>
            <a:xfrm>
              <a:off x="7767905" y="4599956"/>
              <a:ext cx="316643" cy="184077"/>
              <a:chOff x="7410787" y="1716374"/>
              <a:chExt cx="316643" cy="184077"/>
            </a:xfrm>
          </p:grpSpPr>
          <p:cxnSp>
            <p:nvCxnSpPr>
              <p:cNvPr id="144" name="직선 연결선 143">
                <a:extLst>
                  <a:ext uri="{FF2B5EF4-FFF2-40B4-BE49-F238E27FC236}">
                    <a16:creationId xmlns:a16="http://schemas.microsoft.com/office/drawing/2014/main" id="{5ED5F3A3-3FD4-40A7-9961-892DEF59EE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0787" y="1897104"/>
                <a:ext cx="164294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직선 연결선 144">
                <a:extLst>
                  <a:ext uri="{FF2B5EF4-FFF2-40B4-BE49-F238E27FC236}">
                    <a16:creationId xmlns:a16="http://schemas.microsoft.com/office/drawing/2014/main" id="{64BC0D17-D611-4E10-997F-87B4707874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75081" y="1716374"/>
                <a:ext cx="152349" cy="184077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id="{F8EFFF1C-9203-4AE7-B33F-A33E5D0A0C02}"/>
                </a:ext>
              </a:extLst>
            </p:cNvPr>
            <p:cNvGrpSpPr/>
            <p:nvPr/>
          </p:nvGrpSpPr>
          <p:grpSpPr>
            <a:xfrm>
              <a:off x="9116890" y="2348404"/>
              <a:ext cx="316643" cy="184077"/>
              <a:chOff x="7410787" y="1716374"/>
              <a:chExt cx="316643" cy="184077"/>
            </a:xfrm>
          </p:grpSpPr>
          <p:cxnSp>
            <p:nvCxnSpPr>
              <p:cNvPr id="147" name="직선 연결선 146">
                <a:extLst>
                  <a:ext uri="{FF2B5EF4-FFF2-40B4-BE49-F238E27FC236}">
                    <a16:creationId xmlns:a16="http://schemas.microsoft.com/office/drawing/2014/main" id="{BB3EF789-DD70-4B50-B537-FF2CE7756A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0787" y="1897104"/>
                <a:ext cx="164294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직선 연결선 147">
                <a:extLst>
                  <a:ext uri="{FF2B5EF4-FFF2-40B4-BE49-F238E27FC236}">
                    <a16:creationId xmlns:a16="http://schemas.microsoft.com/office/drawing/2014/main" id="{3EF2FC6E-CBF0-4C2D-9793-D256297C03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75081" y="1716374"/>
                <a:ext cx="152349" cy="184077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id="{2AE4A5DF-6E73-488A-A8B5-37024F9ECDD7}"/>
                </a:ext>
              </a:extLst>
            </p:cNvPr>
            <p:cNvGrpSpPr/>
            <p:nvPr/>
          </p:nvGrpSpPr>
          <p:grpSpPr>
            <a:xfrm>
              <a:off x="9105913" y="3468502"/>
              <a:ext cx="316643" cy="184077"/>
              <a:chOff x="7410787" y="1716374"/>
              <a:chExt cx="316643" cy="184077"/>
            </a:xfrm>
          </p:grpSpPr>
          <p:cxnSp>
            <p:nvCxnSpPr>
              <p:cNvPr id="150" name="직선 연결선 149">
                <a:extLst>
                  <a:ext uri="{FF2B5EF4-FFF2-40B4-BE49-F238E27FC236}">
                    <a16:creationId xmlns:a16="http://schemas.microsoft.com/office/drawing/2014/main" id="{D236416E-8714-4045-9D1E-0DF7F51C4B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0787" y="1897104"/>
                <a:ext cx="164294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>
                <a:extLst>
                  <a:ext uri="{FF2B5EF4-FFF2-40B4-BE49-F238E27FC236}">
                    <a16:creationId xmlns:a16="http://schemas.microsoft.com/office/drawing/2014/main" id="{6A23DCD7-D2E8-497D-AB2F-33183169A5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75081" y="1716374"/>
                <a:ext cx="152349" cy="184077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id="{132D4EF7-5104-4298-9797-3B53975FCE06}"/>
                </a:ext>
              </a:extLst>
            </p:cNvPr>
            <p:cNvGrpSpPr/>
            <p:nvPr/>
          </p:nvGrpSpPr>
          <p:grpSpPr>
            <a:xfrm>
              <a:off x="9105913" y="4566339"/>
              <a:ext cx="316643" cy="184077"/>
              <a:chOff x="7410787" y="1716374"/>
              <a:chExt cx="316643" cy="184077"/>
            </a:xfrm>
          </p:grpSpPr>
          <p:cxnSp>
            <p:nvCxnSpPr>
              <p:cNvPr id="153" name="직선 연결선 152">
                <a:extLst>
                  <a:ext uri="{FF2B5EF4-FFF2-40B4-BE49-F238E27FC236}">
                    <a16:creationId xmlns:a16="http://schemas.microsoft.com/office/drawing/2014/main" id="{484D16A8-0BCD-4CDB-B78B-EEFF29DFF6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0787" y="1897104"/>
                <a:ext cx="164294" cy="0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직선 연결선 153">
                <a:extLst>
                  <a:ext uri="{FF2B5EF4-FFF2-40B4-BE49-F238E27FC236}">
                    <a16:creationId xmlns:a16="http://schemas.microsoft.com/office/drawing/2014/main" id="{DD5764A2-F4C9-44F5-89F6-9ECDC3B6A4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75081" y="1716374"/>
                <a:ext cx="152349" cy="184077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29" name="직선 화살표 연결선 1028">
              <a:extLst>
                <a:ext uri="{FF2B5EF4-FFF2-40B4-BE49-F238E27FC236}">
                  <a16:creationId xmlns:a16="http://schemas.microsoft.com/office/drawing/2014/main" id="{A2707AD7-3748-46B1-AA64-570E15E9A35E}"/>
                </a:ext>
              </a:extLst>
            </p:cNvPr>
            <p:cNvCxnSpPr>
              <a:cxnSpLocks/>
            </p:cNvCxnSpPr>
            <p:nvPr/>
          </p:nvCxnSpPr>
          <p:spPr>
            <a:xfrm>
              <a:off x="6861735" y="2481556"/>
              <a:ext cx="828815" cy="1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olid"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화살표 연결선 156">
              <a:extLst>
                <a:ext uri="{FF2B5EF4-FFF2-40B4-BE49-F238E27FC236}">
                  <a16:creationId xmlns:a16="http://schemas.microsoft.com/office/drawing/2014/main" id="{6438B55A-04BC-4D04-B768-CB4FDE258499}"/>
                </a:ext>
              </a:extLst>
            </p:cNvPr>
            <p:cNvCxnSpPr>
              <a:cxnSpLocks/>
            </p:cNvCxnSpPr>
            <p:nvPr/>
          </p:nvCxnSpPr>
          <p:spPr>
            <a:xfrm>
              <a:off x="6861735" y="2481556"/>
              <a:ext cx="828815" cy="1105221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olid"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화살표 연결선 159">
              <a:extLst>
                <a:ext uri="{FF2B5EF4-FFF2-40B4-BE49-F238E27FC236}">
                  <a16:creationId xmlns:a16="http://schemas.microsoft.com/office/drawing/2014/main" id="{741F4B14-3831-4BD2-A0A7-4CFB3F182747}"/>
                </a:ext>
              </a:extLst>
            </p:cNvPr>
            <p:cNvCxnSpPr>
              <a:cxnSpLocks/>
            </p:cNvCxnSpPr>
            <p:nvPr/>
          </p:nvCxnSpPr>
          <p:spPr>
            <a:xfrm>
              <a:off x="6861735" y="2481556"/>
              <a:ext cx="828815" cy="2210441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olid"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화살표 연결선 162">
              <a:extLst>
                <a:ext uri="{FF2B5EF4-FFF2-40B4-BE49-F238E27FC236}">
                  <a16:creationId xmlns:a16="http://schemas.microsoft.com/office/drawing/2014/main" id="{1409E079-F261-4547-A113-B42791B3156D}"/>
                </a:ext>
              </a:extLst>
            </p:cNvPr>
            <p:cNvCxnSpPr>
              <a:cxnSpLocks/>
            </p:cNvCxnSpPr>
            <p:nvPr/>
          </p:nvCxnSpPr>
          <p:spPr>
            <a:xfrm>
              <a:off x="6861735" y="3586776"/>
              <a:ext cx="828815" cy="1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olid"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화살표 연결선 165">
              <a:extLst>
                <a:ext uri="{FF2B5EF4-FFF2-40B4-BE49-F238E27FC236}">
                  <a16:creationId xmlns:a16="http://schemas.microsoft.com/office/drawing/2014/main" id="{F10B7AB6-17B9-4B5F-8EC0-476381DB3B79}"/>
                </a:ext>
              </a:extLst>
            </p:cNvPr>
            <p:cNvCxnSpPr>
              <a:cxnSpLocks/>
            </p:cNvCxnSpPr>
            <p:nvPr/>
          </p:nvCxnSpPr>
          <p:spPr>
            <a:xfrm>
              <a:off x="6861735" y="3586776"/>
              <a:ext cx="828815" cy="1105221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olid"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화살표 연결선 168">
              <a:extLst>
                <a:ext uri="{FF2B5EF4-FFF2-40B4-BE49-F238E27FC236}">
                  <a16:creationId xmlns:a16="http://schemas.microsoft.com/office/drawing/2014/main" id="{E36BB2DA-D19B-477E-A365-12AEEB6F88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1735" y="2481557"/>
              <a:ext cx="828815" cy="1105219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olid"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화살표 연결선 171">
              <a:extLst>
                <a:ext uri="{FF2B5EF4-FFF2-40B4-BE49-F238E27FC236}">
                  <a16:creationId xmlns:a16="http://schemas.microsoft.com/office/drawing/2014/main" id="{B2BA785A-B37F-4A5B-80DD-35A9A6923C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1735" y="2545267"/>
              <a:ext cx="805393" cy="2146729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olid"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화살표 연결선 174">
              <a:extLst>
                <a:ext uri="{FF2B5EF4-FFF2-40B4-BE49-F238E27FC236}">
                  <a16:creationId xmlns:a16="http://schemas.microsoft.com/office/drawing/2014/main" id="{D88E2646-D19C-480B-ACDA-6C338892A5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1735" y="3586777"/>
              <a:ext cx="828815" cy="1105219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olid"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화살표 연결선 177">
              <a:extLst>
                <a:ext uri="{FF2B5EF4-FFF2-40B4-BE49-F238E27FC236}">
                  <a16:creationId xmlns:a16="http://schemas.microsoft.com/office/drawing/2014/main" id="{EB6F31C6-DD65-4875-8BD6-689F39C7084C}"/>
                </a:ext>
              </a:extLst>
            </p:cNvPr>
            <p:cNvCxnSpPr>
              <a:cxnSpLocks/>
            </p:cNvCxnSpPr>
            <p:nvPr/>
          </p:nvCxnSpPr>
          <p:spPr>
            <a:xfrm>
              <a:off x="6861735" y="4691996"/>
              <a:ext cx="828815" cy="1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olid"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화살표 연결선 180">
              <a:extLst>
                <a:ext uri="{FF2B5EF4-FFF2-40B4-BE49-F238E27FC236}">
                  <a16:creationId xmlns:a16="http://schemas.microsoft.com/office/drawing/2014/main" id="{21460CBF-5EBF-403B-9737-DAB077D84FD8}"/>
                </a:ext>
              </a:extLst>
            </p:cNvPr>
            <p:cNvCxnSpPr>
              <a:cxnSpLocks/>
              <a:stCxn id="110" idx="6"/>
              <a:endCxn id="114" idx="2"/>
            </p:cNvCxnSpPr>
            <p:nvPr/>
          </p:nvCxnSpPr>
          <p:spPr>
            <a:xfrm>
              <a:off x="8192720" y="2481557"/>
              <a:ext cx="844644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olid"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화살표 연결선 181">
              <a:extLst>
                <a:ext uri="{FF2B5EF4-FFF2-40B4-BE49-F238E27FC236}">
                  <a16:creationId xmlns:a16="http://schemas.microsoft.com/office/drawing/2014/main" id="{FF16E6FC-B9C0-480D-A377-877C1666F6A1}"/>
                </a:ext>
              </a:extLst>
            </p:cNvPr>
            <p:cNvCxnSpPr>
              <a:cxnSpLocks/>
              <a:stCxn id="110" idx="6"/>
              <a:endCxn id="115" idx="2"/>
            </p:cNvCxnSpPr>
            <p:nvPr/>
          </p:nvCxnSpPr>
          <p:spPr>
            <a:xfrm>
              <a:off x="8192720" y="2481557"/>
              <a:ext cx="844644" cy="110522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olid"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화살표 연결선 182">
              <a:extLst>
                <a:ext uri="{FF2B5EF4-FFF2-40B4-BE49-F238E27FC236}">
                  <a16:creationId xmlns:a16="http://schemas.microsoft.com/office/drawing/2014/main" id="{66815C6C-4C60-4237-AE66-4600D47915FC}"/>
                </a:ext>
              </a:extLst>
            </p:cNvPr>
            <p:cNvCxnSpPr>
              <a:cxnSpLocks/>
              <a:stCxn id="110" idx="6"/>
              <a:endCxn id="116" idx="2"/>
            </p:cNvCxnSpPr>
            <p:nvPr/>
          </p:nvCxnSpPr>
          <p:spPr>
            <a:xfrm>
              <a:off x="8192720" y="2481557"/>
              <a:ext cx="844644" cy="221044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olid"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화살표 연결선 183">
              <a:extLst>
                <a:ext uri="{FF2B5EF4-FFF2-40B4-BE49-F238E27FC236}">
                  <a16:creationId xmlns:a16="http://schemas.microsoft.com/office/drawing/2014/main" id="{4AA08CE9-F941-41B8-B37F-9084DAE854EF}"/>
                </a:ext>
              </a:extLst>
            </p:cNvPr>
            <p:cNvCxnSpPr>
              <a:cxnSpLocks/>
              <a:stCxn id="111" idx="6"/>
              <a:endCxn id="115" idx="2"/>
            </p:cNvCxnSpPr>
            <p:nvPr/>
          </p:nvCxnSpPr>
          <p:spPr>
            <a:xfrm>
              <a:off x="8192720" y="3586777"/>
              <a:ext cx="844644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olid"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화살표 연결선 184">
              <a:extLst>
                <a:ext uri="{FF2B5EF4-FFF2-40B4-BE49-F238E27FC236}">
                  <a16:creationId xmlns:a16="http://schemas.microsoft.com/office/drawing/2014/main" id="{70422623-39F4-408D-BBB0-627332314DD2}"/>
                </a:ext>
              </a:extLst>
            </p:cNvPr>
            <p:cNvCxnSpPr>
              <a:cxnSpLocks/>
              <a:stCxn id="111" idx="6"/>
              <a:endCxn id="116" idx="2"/>
            </p:cNvCxnSpPr>
            <p:nvPr/>
          </p:nvCxnSpPr>
          <p:spPr>
            <a:xfrm>
              <a:off x="8192720" y="3586777"/>
              <a:ext cx="844644" cy="110522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olid"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화살표 연결선 185">
              <a:extLst>
                <a:ext uri="{FF2B5EF4-FFF2-40B4-BE49-F238E27FC236}">
                  <a16:creationId xmlns:a16="http://schemas.microsoft.com/office/drawing/2014/main" id="{9B79BB26-06B8-4464-8A6F-5BF90D7142C6}"/>
                </a:ext>
              </a:extLst>
            </p:cNvPr>
            <p:cNvCxnSpPr>
              <a:cxnSpLocks/>
              <a:stCxn id="112" idx="6"/>
              <a:endCxn id="114" idx="2"/>
            </p:cNvCxnSpPr>
            <p:nvPr/>
          </p:nvCxnSpPr>
          <p:spPr>
            <a:xfrm flipV="1">
              <a:off x="8192720" y="2481557"/>
              <a:ext cx="844644" cy="221044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olid"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화살표 연결선 186">
              <a:extLst>
                <a:ext uri="{FF2B5EF4-FFF2-40B4-BE49-F238E27FC236}">
                  <a16:creationId xmlns:a16="http://schemas.microsoft.com/office/drawing/2014/main" id="{0F2A7F2B-6105-487C-B0B0-5F3E4C5776C6}"/>
                </a:ext>
              </a:extLst>
            </p:cNvPr>
            <p:cNvCxnSpPr>
              <a:cxnSpLocks/>
              <a:stCxn id="112" idx="6"/>
              <a:endCxn id="115" idx="2"/>
            </p:cNvCxnSpPr>
            <p:nvPr/>
          </p:nvCxnSpPr>
          <p:spPr>
            <a:xfrm flipV="1">
              <a:off x="8192720" y="3586777"/>
              <a:ext cx="844644" cy="110522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olid"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화살표 연결선 187">
              <a:extLst>
                <a:ext uri="{FF2B5EF4-FFF2-40B4-BE49-F238E27FC236}">
                  <a16:creationId xmlns:a16="http://schemas.microsoft.com/office/drawing/2014/main" id="{6C7A266F-F8D8-452C-8CB8-34AC277A7A2C}"/>
                </a:ext>
              </a:extLst>
            </p:cNvPr>
            <p:cNvCxnSpPr>
              <a:cxnSpLocks/>
              <a:stCxn id="112" idx="6"/>
              <a:endCxn id="116" idx="2"/>
            </p:cNvCxnSpPr>
            <p:nvPr/>
          </p:nvCxnSpPr>
          <p:spPr>
            <a:xfrm>
              <a:off x="8192720" y="4691997"/>
              <a:ext cx="844644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olid"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화살표 연결선 188">
              <a:extLst>
                <a:ext uri="{FF2B5EF4-FFF2-40B4-BE49-F238E27FC236}">
                  <a16:creationId xmlns:a16="http://schemas.microsoft.com/office/drawing/2014/main" id="{87EB87F8-79F9-41A2-8FF5-20649305400E}"/>
                </a:ext>
              </a:extLst>
            </p:cNvPr>
            <p:cNvCxnSpPr>
              <a:cxnSpLocks/>
              <a:stCxn id="114" idx="6"/>
              <a:endCxn id="118" idx="2"/>
            </p:cNvCxnSpPr>
            <p:nvPr/>
          </p:nvCxnSpPr>
          <p:spPr>
            <a:xfrm flipV="1">
              <a:off x="9539534" y="2481556"/>
              <a:ext cx="847542" cy="1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olid"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화살표 연결선 189">
              <a:extLst>
                <a:ext uri="{FF2B5EF4-FFF2-40B4-BE49-F238E27FC236}">
                  <a16:creationId xmlns:a16="http://schemas.microsoft.com/office/drawing/2014/main" id="{60141B41-CF33-4415-8A70-17E89C8F8265}"/>
                </a:ext>
              </a:extLst>
            </p:cNvPr>
            <p:cNvCxnSpPr>
              <a:cxnSpLocks/>
              <a:stCxn id="114" idx="6"/>
              <a:endCxn id="119" idx="2"/>
            </p:cNvCxnSpPr>
            <p:nvPr/>
          </p:nvCxnSpPr>
          <p:spPr>
            <a:xfrm>
              <a:off x="9539534" y="2481557"/>
              <a:ext cx="847542" cy="1105219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olid"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화살표 연결선 190">
              <a:extLst>
                <a:ext uri="{FF2B5EF4-FFF2-40B4-BE49-F238E27FC236}">
                  <a16:creationId xmlns:a16="http://schemas.microsoft.com/office/drawing/2014/main" id="{8E0E01CD-5CFF-4974-B1BA-19868DA80C41}"/>
                </a:ext>
              </a:extLst>
            </p:cNvPr>
            <p:cNvCxnSpPr>
              <a:cxnSpLocks/>
              <a:stCxn id="114" idx="6"/>
              <a:endCxn id="120" idx="2"/>
            </p:cNvCxnSpPr>
            <p:nvPr/>
          </p:nvCxnSpPr>
          <p:spPr>
            <a:xfrm>
              <a:off x="9539534" y="2481557"/>
              <a:ext cx="847542" cy="2210439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olid"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화살표 연결선 191">
              <a:extLst>
                <a:ext uri="{FF2B5EF4-FFF2-40B4-BE49-F238E27FC236}">
                  <a16:creationId xmlns:a16="http://schemas.microsoft.com/office/drawing/2014/main" id="{8DEBC6E7-D82F-4D08-AED1-374C0385948B}"/>
                </a:ext>
              </a:extLst>
            </p:cNvPr>
            <p:cNvCxnSpPr>
              <a:cxnSpLocks/>
              <a:stCxn id="115" idx="6"/>
              <a:endCxn id="119" idx="2"/>
            </p:cNvCxnSpPr>
            <p:nvPr/>
          </p:nvCxnSpPr>
          <p:spPr>
            <a:xfrm flipV="1">
              <a:off x="9539534" y="3586776"/>
              <a:ext cx="847542" cy="1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olid"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화살표 연결선 192">
              <a:extLst>
                <a:ext uri="{FF2B5EF4-FFF2-40B4-BE49-F238E27FC236}">
                  <a16:creationId xmlns:a16="http://schemas.microsoft.com/office/drawing/2014/main" id="{5D8E9A67-6A04-4A48-B4F7-EBD2BAC93A16}"/>
                </a:ext>
              </a:extLst>
            </p:cNvPr>
            <p:cNvCxnSpPr>
              <a:cxnSpLocks/>
              <a:stCxn id="115" idx="6"/>
              <a:endCxn id="120" idx="2"/>
            </p:cNvCxnSpPr>
            <p:nvPr/>
          </p:nvCxnSpPr>
          <p:spPr>
            <a:xfrm>
              <a:off x="9539534" y="3586777"/>
              <a:ext cx="847542" cy="1105219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olid"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화살표 연결선 193">
              <a:extLst>
                <a:ext uri="{FF2B5EF4-FFF2-40B4-BE49-F238E27FC236}">
                  <a16:creationId xmlns:a16="http://schemas.microsoft.com/office/drawing/2014/main" id="{15C4195B-3E13-4B9E-B96D-ABA9E1FB21D1}"/>
                </a:ext>
              </a:extLst>
            </p:cNvPr>
            <p:cNvCxnSpPr>
              <a:cxnSpLocks/>
              <a:stCxn id="116" idx="6"/>
              <a:endCxn id="118" idx="2"/>
            </p:cNvCxnSpPr>
            <p:nvPr/>
          </p:nvCxnSpPr>
          <p:spPr>
            <a:xfrm flipV="1">
              <a:off x="9539534" y="2481556"/>
              <a:ext cx="847542" cy="2210441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olid"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화살표 연결선 194">
              <a:extLst>
                <a:ext uri="{FF2B5EF4-FFF2-40B4-BE49-F238E27FC236}">
                  <a16:creationId xmlns:a16="http://schemas.microsoft.com/office/drawing/2014/main" id="{C6471F11-7A5C-4428-80D6-F21E03D247DF}"/>
                </a:ext>
              </a:extLst>
            </p:cNvPr>
            <p:cNvCxnSpPr>
              <a:cxnSpLocks/>
              <a:stCxn id="116" idx="6"/>
              <a:endCxn id="119" idx="2"/>
            </p:cNvCxnSpPr>
            <p:nvPr/>
          </p:nvCxnSpPr>
          <p:spPr>
            <a:xfrm flipV="1">
              <a:off x="9539534" y="3586776"/>
              <a:ext cx="847542" cy="1105221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olid"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화살표 연결선 195">
              <a:extLst>
                <a:ext uri="{FF2B5EF4-FFF2-40B4-BE49-F238E27FC236}">
                  <a16:creationId xmlns:a16="http://schemas.microsoft.com/office/drawing/2014/main" id="{E0E00507-B4D1-4097-A345-3A5B209F9018}"/>
                </a:ext>
              </a:extLst>
            </p:cNvPr>
            <p:cNvCxnSpPr>
              <a:cxnSpLocks/>
              <a:stCxn id="116" idx="6"/>
              <a:endCxn id="120" idx="2"/>
            </p:cNvCxnSpPr>
            <p:nvPr/>
          </p:nvCxnSpPr>
          <p:spPr>
            <a:xfrm flipV="1">
              <a:off x="9539534" y="4691996"/>
              <a:ext cx="847542" cy="1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olid"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화살표 연결선 203">
              <a:extLst>
                <a:ext uri="{FF2B5EF4-FFF2-40B4-BE49-F238E27FC236}">
                  <a16:creationId xmlns:a16="http://schemas.microsoft.com/office/drawing/2014/main" id="{3CA5AE57-0621-4480-B352-E391364E9877}"/>
                </a:ext>
              </a:extLst>
            </p:cNvPr>
            <p:cNvCxnSpPr>
              <a:cxnSpLocks/>
              <a:stCxn id="111" idx="6"/>
              <a:endCxn id="114" idx="2"/>
            </p:cNvCxnSpPr>
            <p:nvPr/>
          </p:nvCxnSpPr>
          <p:spPr>
            <a:xfrm flipV="1">
              <a:off x="8192720" y="2481557"/>
              <a:ext cx="844644" cy="110522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olid"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화살표 연결선 223">
              <a:extLst>
                <a:ext uri="{FF2B5EF4-FFF2-40B4-BE49-F238E27FC236}">
                  <a16:creationId xmlns:a16="http://schemas.microsoft.com/office/drawing/2014/main" id="{08EC255E-E5BA-42AA-AED6-86B3DF55A4C1}"/>
                </a:ext>
              </a:extLst>
            </p:cNvPr>
            <p:cNvCxnSpPr>
              <a:cxnSpLocks/>
              <a:stCxn id="115" idx="6"/>
              <a:endCxn id="118" idx="2"/>
            </p:cNvCxnSpPr>
            <p:nvPr/>
          </p:nvCxnSpPr>
          <p:spPr>
            <a:xfrm flipV="1">
              <a:off x="9539534" y="2481556"/>
              <a:ext cx="847542" cy="1105221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olid"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5F7FAA19-B426-43CB-9D7C-8355E46EAEF2}"/>
                </a:ext>
              </a:extLst>
            </p:cNvPr>
            <p:cNvSpPr txBox="1"/>
            <p:nvPr/>
          </p:nvSpPr>
          <p:spPr>
            <a:xfrm>
              <a:off x="6483113" y="3947336"/>
              <a:ext cx="251992" cy="3225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500"/>
                </a:lnSpc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</a:p>
            <a:p>
              <a:pPr>
                <a:lnSpc>
                  <a:spcPts val="500"/>
                </a:lnSpc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</a:p>
            <a:p>
              <a:pPr>
                <a:lnSpc>
                  <a:spcPts val="500"/>
                </a:lnSpc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7012D76A-E62F-405C-8A1C-2C6F3BCEE1AE}"/>
                </a:ext>
              </a:extLst>
            </p:cNvPr>
            <p:cNvSpPr txBox="1"/>
            <p:nvPr/>
          </p:nvSpPr>
          <p:spPr>
            <a:xfrm>
              <a:off x="7815624" y="3959041"/>
              <a:ext cx="251992" cy="3225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500"/>
                </a:lnSpc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</a:p>
            <a:p>
              <a:pPr>
                <a:lnSpc>
                  <a:spcPts val="500"/>
                </a:lnSpc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</a:p>
            <a:p>
              <a:pPr>
                <a:lnSpc>
                  <a:spcPts val="500"/>
                </a:lnSpc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939245AD-0253-4655-A23B-24199A941F47}"/>
                </a:ext>
              </a:extLst>
            </p:cNvPr>
            <p:cNvSpPr txBox="1"/>
            <p:nvPr/>
          </p:nvSpPr>
          <p:spPr>
            <a:xfrm>
              <a:off x="9165326" y="3947181"/>
              <a:ext cx="251992" cy="3225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500"/>
                </a:lnSpc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</a:p>
            <a:p>
              <a:pPr>
                <a:lnSpc>
                  <a:spcPts val="500"/>
                </a:lnSpc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</a:p>
            <a:p>
              <a:pPr>
                <a:lnSpc>
                  <a:spcPts val="500"/>
                </a:lnSpc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1F6D1C28-559D-4915-A4EB-D597F7A32CFA}"/>
                </a:ext>
              </a:extLst>
            </p:cNvPr>
            <p:cNvSpPr txBox="1"/>
            <p:nvPr/>
          </p:nvSpPr>
          <p:spPr>
            <a:xfrm>
              <a:off x="10512165" y="3937461"/>
              <a:ext cx="251992" cy="3225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500"/>
                </a:lnSpc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</a:p>
            <a:p>
              <a:pPr>
                <a:lnSpc>
                  <a:spcPts val="500"/>
                </a:lnSpc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</a:p>
            <a:p>
              <a:pPr>
                <a:lnSpc>
                  <a:spcPts val="500"/>
                </a:lnSpc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1A157968-3E01-4138-AD44-A8BE3952E504}"/>
                </a:ext>
              </a:extLst>
            </p:cNvPr>
            <p:cNvSpPr txBox="1"/>
            <p:nvPr/>
          </p:nvSpPr>
          <p:spPr>
            <a:xfrm>
              <a:off x="8148701" y="4839565"/>
              <a:ext cx="9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  <a:latin typeface="서울남산 장체 EB" panose="02020503020101020101" pitchFamily="18" charset="-127"/>
                  <a:ea typeface="서울남산 장체 EB" panose="02020503020101020101" pitchFamily="18" charset="-127"/>
                </a:rPr>
                <a:t>Linear2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</a:endParaRP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847D9923-C020-4555-91A3-80D4C34EB0A3}"/>
                </a:ext>
              </a:extLst>
            </p:cNvPr>
            <p:cNvSpPr txBox="1"/>
            <p:nvPr/>
          </p:nvSpPr>
          <p:spPr>
            <a:xfrm>
              <a:off x="9498413" y="4833429"/>
              <a:ext cx="929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  <a:latin typeface="서울남산 장체 EB" panose="02020503020101020101" pitchFamily="18" charset="-127"/>
                  <a:ea typeface="서울남산 장체 EB" panose="02020503020101020101" pitchFamily="18" charset="-127"/>
                </a:rPr>
                <a:t>Linear3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</a:endParaRPr>
            </a:p>
          </p:txBody>
        </p:sp>
        <p:sp>
          <p:nvSpPr>
            <p:cNvPr id="155" name="화살표: 오른쪽 154">
              <a:extLst>
                <a:ext uri="{FF2B5EF4-FFF2-40B4-BE49-F238E27FC236}">
                  <a16:creationId xmlns:a16="http://schemas.microsoft.com/office/drawing/2014/main" id="{A961192A-795B-440B-80A7-E9A6B7E567B2}"/>
                </a:ext>
              </a:extLst>
            </p:cNvPr>
            <p:cNvSpPr/>
            <p:nvPr/>
          </p:nvSpPr>
          <p:spPr>
            <a:xfrm>
              <a:off x="4690266" y="3407531"/>
              <a:ext cx="366424" cy="34640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6" name="화살표: 오른쪽 255">
              <a:extLst>
                <a:ext uri="{FF2B5EF4-FFF2-40B4-BE49-F238E27FC236}">
                  <a16:creationId xmlns:a16="http://schemas.microsoft.com/office/drawing/2014/main" id="{6E321E7E-C04A-446A-BAFC-196DC9BD5ED3}"/>
                </a:ext>
              </a:extLst>
            </p:cNvPr>
            <p:cNvSpPr/>
            <p:nvPr/>
          </p:nvSpPr>
          <p:spPr>
            <a:xfrm>
              <a:off x="2411235" y="3400476"/>
              <a:ext cx="366424" cy="346403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7" name="화살표: 오른쪽 256">
              <a:extLst>
                <a:ext uri="{FF2B5EF4-FFF2-40B4-BE49-F238E27FC236}">
                  <a16:creationId xmlns:a16="http://schemas.microsoft.com/office/drawing/2014/main" id="{CCF348F8-CA58-4A67-BE67-E8D38DA30D88}"/>
                </a:ext>
              </a:extLst>
            </p:cNvPr>
            <p:cNvSpPr/>
            <p:nvPr/>
          </p:nvSpPr>
          <p:spPr>
            <a:xfrm>
              <a:off x="5582079" y="3429000"/>
              <a:ext cx="443373" cy="34640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사각형: 둥근 모서리 155">
              <a:extLst>
                <a:ext uri="{FF2B5EF4-FFF2-40B4-BE49-F238E27FC236}">
                  <a16:creationId xmlns:a16="http://schemas.microsoft.com/office/drawing/2014/main" id="{250A52A4-0D4C-4714-A3FF-1A9015322F90}"/>
                </a:ext>
              </a:extLst>
            </p:cNvPr>
            <p:cNvSpPr/>
            <p:nvPr/>
          </p:nvSpPr>
          <p:spPr>
            <a:xfrm>
              <a:off x="6190031" y="1791325"/>
              <a:ext cx="4835665" cy="3755036"/>
            </a:xfrm>
            <a:prstGeom prst="roundRect">
              <a:avLst>
                <a:gd name="adj" fmla="val 6288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5674D988-62BE-4FEA-B36A-5EB7A16B8971}"/>
                </a:ext>
              </a:extLst>
            </p:cNvPr>
            <p:cNvSpPr txBox="1"/>
            <p:nvPr/>
          </p:nvSpPr>
          <p:spPr>
            <a:xfrm>
              <a:off x="4993335" y="5079168"/>
              <a:ext cx="5773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  <a:latin typeface="서울남산 장체 EB" panose="02020503020101020101" pitchFamily="18" charset="-127"/>
                  <a:ea typeface="서울남산 장체 EB" panose="02020503020101020101" pitchFamily="18" charset="-127"/>
                </a:rPr>
                <a:t>(1,784)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</a:endParaRPr>
            </a:p>
          </p:txBody>
        </p:sp>
        <p:sp>
          <p:nvSpPr>
            <p:cNvPr id="260" name="왼쪽 중괄호 259">
              <a:extLst>
                <a:ext uri="{FF2B5EF4-FFF2-40B4-BE49-F238E27FC236}">
                  <a16:creationId xmlns:a16="http://schemas.microsoft.com/office/drawing/2014/main" id="{7D83A6D3-85C0-44FA-918D-FC529AF57579}"/>
                </a:ext>
              </a:extLst>
            </p:cNvPr>
            <p:cNvSpPr/>
            <p:nvPr/>
          </p:nvSpPr>
          <p:spPr>
            <a:xfrm rot="13455637">
              <a:off x="4481236" y="4154361"/>
              <a:ext cx="83816" cy="111193"/>
            </a:xfrm>
            <a:prstGeom prst="leftBrac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CDE9F2B5-F651-4E7D-8694-62FFA7138C6E}"/>
                </a:ext>
              </a:extLst>
            </p:cNvPr>
            <p:cNvSpPr txBox="1"/>
            <p:nvPr/>
          </p:nvSpPr>
          <p:spPr>
            <a:xfrm>
              <a:off x="4451682" y="4124502"/>
              <a:ext cx="3584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  <a:latin typeface="서울남산 장체 EB" panose="02020503020101020101" pitchFamily="18" charset="-127"/>
                  <a:ea typeface="서울남산 장체 EB" panose="02020503020101020101" pitchFamily="18" charset="-127"/>
                </a:rPr>
                <a:t>1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</a:endParaRPr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4BE33925-8CF4-480D-80D8-A51AA1E3F4D9}"/>
                </a:ext>
              </a:extLst>
            </p:cNvPr>
            <p:cNvSpPr txBox="1"/>
            <p:nvPr/>
          </p:nvSpPr>
          <p:spPr>
            <a:xfrm>
              <a:off x="3382281" y="5068411"/>
              <a:ext cx="9297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  <a:latin typeface="서울남산 장체 EB" panose="02020503020101020101" pitchFamily="18" charset="-127"/>
                  <a:ea typeface="서울남산 장체 EB" panose="02020503020101020101" pitchFamily="18" charset="-127"/>
                </a:rPr>
                <a:t>(1, 28, 28) 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13820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062293A-A1A5-4A5C-810E-D43CC87B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머신러닝 모델 구현</a:t>
            </a:r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63D56EC-365D-4BD0-A402-DAAE4BF36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fm_dnn.py</a:t>
            </a:r>
            <a:r>
              <a:rPr lang="ko-KR" altLang="en-US" dirty="0"/>
              <a:t>에 심층 신경망 정의</a:t>
            </a:r>
            <a:endParaRPr lang="en-US" altLang="ko-KR" dirty="0"/>
          </a:p>
          <a:p>
            <a:pPr lvl="2"/>
            <a:r>
              <a:rPr lang="en-US" altLang="ko-KR" dirty="0"/>
              <a:t>__init__()</a:t>
            </a:r>
            <a:r>
              <a:rPr lang="ko-KR" altLang="en-US" dirty="0"/>
              <a:t>에는 신경망 구조 정의</a:t>
            </a:r>
            <a:endParaRPr lang="en-US" altLang="ko-KR" dirty="0"/>
          </a:p>
          <a:p>
            <a:pPr lvl="3"/>
            <a:r>
              <a:rPr lang="en-US" altLang="ko-KR" dirty="0"/>
              <a:t>nn.Flatten(start_dim=1, end_dim):</a:t>
            </a:r>
            <a:r>
              <a:rPr lang="ko-KR" altLang="en-US" dirty="0"/>
              <a:t> </a:t>
            </a:r>
            <a:r>
              <a:rPr lang="en-US" altLang="ko-KR" dirty="0"/>
              <a:t>nn.Sequential</a:t>
            </a:r>
            <a:r>
              <a:rPr lang="ko-KR" altLang="en-US" dirty="0"/>
              <a:t>과 함께 사용하며</a:t>
            </a:r>
            <a:r>
              <a:rPr lang="en-US" altLang="ko-KR" dirty="0"/>
              <a:t>, </a:t>
            </a:r>
            <a:r>
              <a:rPr lang="ko-KR" altLang="en-US" dirty="0"/>
              <a:t>다차원 텐서를 </a:t>
            </a:r>
            <a:r>
              <a:rPr lang="en-US" altLang="ko-KR" dirty="0"/>
              <a:t>start_dim</a:t>
            </a:r>
            <a:r>
              <a:rPr lang="ko-KR" altLang="en-US" dirty="0"/>
              <a:t>부터 </a:t>
            </a:r>
            <a:r>
              <a:rPr lang="en-US" altLang="ko-KR" dirty="0"/>
              <a:t>end_dim</a:t>
            </a:r>
            <a:r>
              <a:rPr lang="ko-KR" altLang="en-US" dirty="0"/>
              <a:t>까지 병합</a:t>
            </a:r>
            <a:endParaRPr lang="en-US" altLang="ko-KR" dirty="0"/>
          </a:p>
          <a:p>
            <a:pPr lvl="3"/>
            <a:r>
              <a:rPr lang="en-US" altLang="ko-KR" dirty="0"/>
              <a:t>nn.Sequential(layer1, ...): </a:t>
            </a:r>
            <a:r>
              <a:rPr lang="ko-KR" altLang="en-US" dirty="0"/>
              <a:t>순서를</a:t>
            </a:r>
            <a:r>
              <a:rPr lang="en-US" altLang="ko-KR" dirty="0"/>
              <a:t> </a:t>
            </a:r>
            <a:r>
              <a:rPr lang="ko-KR" altLang="en-US" dirty="0"/>
              <a:t>갖는 컨테이너로 층과 층 사이 입력과 출력을 자동화하며</a:t>
            </a:r>
            <a:r>
              <a:rPr lang="en-US" altLang="ko-KR" dirty="0"/>
              <a:t>, </a:t>
            </a:r>
            <a:r>
              <a:rPr lang="ko-KR" altLang="en-US" dirty="0"/>
              <a:t>큰 신경망을 구현할 때 유리</a:t>
            </a:r>
            <a:endParaRPr lang="en-US" altLang="ko-KR" dirty="0"/>
          </a:p>
          <a:p>
            <a:pPr lvl="3"/>
            <a:r>
              <a:rPr lang="en-US" altLang="ko-KR" dirty="0"/>
              <a:t>nn.ReLU(): </a:t>
            </a:r>
            <a:r>
              <a:rPr lang="ko-KR" altLang="en-US" dirty="0"/>
              <a:t>비선형 활성화 알고리즘인 렐루 객체 생성</a:t>
            </a:r>
            <a:endParaRPr lang="en-US" altLang="ko-KR" dirty="0"/>
          </a:p>
          <a:p>
            <a:pPr lvl="4"/>
            <a:r>
              <a:rPr lang="en-US" altLang="ko-KR" dirty="0"/>
              <a:t>Sequential</a:t>
            </a:r>
            <a:r>
              <a:rPr lang="ko-KR" altLang="en-US" dirty="0"/>
              <a:t>를 사용하지 않으면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forward() </a:t>
            </a:r>
            <a:r>
              <a:rPr lang="ko-KR" altLang="en-US" dirty="0"/>
              <a:t>등에서 객체 참조 변수를 이용해 명시적으로 층 사이 입</a:t>
            </a:r>
            <a:r>
              <a:rPr lang="en-US" altLang="ko-KR" dirty="0"/>
              <a:t>/</a:t>
            </a:r>
            <a:r>
              <a:rPr lang="ko-KR" altLang="en-US" dirty="0"/>
              <a:t>출력 지정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8454F24-2B36-4D5B-B5AA-A0FB0778CA8E}"/>
              </a:ext>
            </a:extLst>
          </p:cNvPr>
          <p:cNvGraphicFramePr>
            <a:graphicFrameLocks noGrp="1"/>
          </p:cNvGraphicFramePr>
          <p:nvPr/>
        </p:nvGraphicFramePr>
        <p:xfrm>
          <a:off x="1054006" y="2851682"/>
          <a:ext cx="5041994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1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0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01:  import torch.nn as nn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02: 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03:  class FashionMNIST(nn.Module):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04:      def __init__(self):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05:          super(FashionMNIST, self).__init__()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06:          self.flatten = nn.Flatten()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07:          self.linear_relu_stack = nn.Sequential(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08:              nn.Linear(28*28, 512),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09:              nn.ReLU(),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10:              nn.Linear(512, 512),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11:              nn.ReLU(),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12:              nn.Linear(512, 10)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13:          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E86E27F-C0A2-41A0-8C05-00EEBA4EC079}"/>
              </a:ext>
            </a:extLst>
          </p:cNvPr>
          <p:cNvGraphicFramePr>
            <a:graphicFrameLocks noGrp="1"/>
          </p:cNvGraphicFramePr>
          <p:nvPr/>
        </p:nvGraphicFramePr>
        <p:xfrm>
          <a:off x="6323759" y="2848088"/>
          <a:ext cx="5041994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1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0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01:  import torch.nn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as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nn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02: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03:  class FashionMNIST(torch.nn.Module):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04:      def __init__(self):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05:          super(FashionMNIST, self).__init__()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06:          self.flatten = torch.nn.Flatten()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07: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08:          self.fc1 = torch.nn.Linear(28*28, 512)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09:          self.fc2 = torch.nn.Linear(512, 512)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10:          self.fc3 = torch.nn.Linear(512, 10)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11: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E5F4D95A-8023-9C58-9BD9-BC7CDDEFBCBB}"/>
              </a:ext>
            </a:extLst>
          </p:cNvPr>
          <p:cNvGrpSpPr/>
          <p:nvPr/>
        </p:nvGrpSpPr>
        <p:grpSpPr>
          <a:xfrm>
            <a:off x="5262457" y="5818303"/>
            <a:ext cx="1941941" cy="590068"/>
            <a:chOff x="5270621" y="5736608"/>
            <a:chExt cx="1941941" cy="590068"/>
          </a:xfrm>
        </p:grpSpPr>
        <p:sp>
          <p:nvSpPr>
            <p:cNvPr id="5" name="화살표: 왼쪽/오른쪽 4">
              <a:extLst>
                <a:ext uri="{FF2B5EF4-FFF2-40B4-BE49-F238E27FC236}">
                  <a16:creationId xmlns:a16="http://schemas.microsoft.com/office/drawing/2014/main" id="{31A2B438-0918-885E-60CA-84B5B39564E6}"/>
                </a:ext>
              </a:extLst>
            </p:cNvPr>
            <p:cNvSpPr/>
            <p:nvPr/>
          </p:nvSpPr>
          <p:spPr>
            <a:xfrm>
              <a:off x="5388422" y="5736608"/>
              <a:ext cx="1706340" cy="590068"/>
            </a:xfrm>
            <a:prstGeom prst="left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0DD1D3-FFD1-6AED-093C-98E565EC42C6}"/>
                </a:ext>
              </a:extLst>
            </p:cNvPr>
            <p:cNvSpPr txBox="1"/>
            <p:nvPr/>
          </p:nvSpPr>
          <p:spPr>
            <a:xfrm>
              <a:off x="5270621" y="5902245"/>
              <a:ext cx="194194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서울한강 장체 M" panose="02020503020101020101" pitchFamily="18" charset="-127"/>
                  <a:ea typeface="서울한강 장체 M" panose="02020503020101020101" pitchFamily="18" charset="-127"/>
                </a:rPr>
                <a:t>양쪽은 같은 구현임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61213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062293A-A1A5-4A5C-810E-D43CC87B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머신러닝 모델 구현</a:t>
            </a:r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63D56EC-365D-4BD0-A402-DAAE4BF36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036" y="698500"/>
            <a:ext cx="11011476" cy="5851936"/>
          </a:xfrm>
        </p:spPr>
        <p:txBody>
          <a:bodyPr/>
          <a:lstStyle/>
          <a:p>
            <a:pPr lvl="1"/>
            <a:r>
              <a:rPr lang="en-US" altLang="ko-KR" dirty="0"/>
              <a:t>fm_dnn.py</a:t>
            </a:r>
            <a:r>
              <a:rPr lang="ko-KR" altLang="en-US" dirty="0"/>
              <a:t>에 심층 신경망 정의</a:t>
            </a:r>
            <a:endParaRPr lang="en-US" altLang="ko-KR" dirty="0"/>
          </a:p>
          <a:p>
            <a:pPr lvl="2"/>
            <a:r>
              <a:rPr lang="en-US" altLang="ko-KR" dirty="0"/>
              <a:t>forward()</a:t>
            </a:r>
            <a:r>
              <a:rPr lang="ko-KR" altLang="en-US" dirty="0"/>
              <a:t>에 신경망 순전파 연산을 정의하면</a:t>
            </a:r>
            <a:r>
              <a:rPr lang="en-US" altLang="ko-KR" dirty="0"/>
              <a:t>, </a:t>
            </a:r>
            <a:r>
              <a:rPr lang="ko-KR" altLang="en-US" dirty="0"/>
              <a:t>역전파 연산인 </a:t>
            </a:r>
            <a:r>
              <a:rPr lang="en-US" altLang="ko-KR" dirty="0"/>
              <a:t>backward()</a:t>
            </a:r>
            <a:r>
              <a:rPr lang="ko-KR" altLang="en-US" dirty="0"/>
              <a:t>는 자동 미분</a:t>
            </a:r>
            <a:r>
              <a:rPr lang="en-US" altLang="ko-KR" dirty="0"/>
              <a:t>(autograd)</a:t>
            </a:r>
            <a:r>
              <a:rPr lang="ko-KR" altLang="en-US" dirty="0"/>
              <a:t>을 사용하여 자동으로 정의됨</a:t>
            </a:r>
            <a:endParaRPr lang="en-US" altLang="ko-KR" dirty="0"/>
          </a:p>
          <a:p>
            <a:pPr lvl="3"/>
            <a:r>
              <a:rPr lang="en-US" altLang="ko-KR" dirty="0"/>
              <a:t>flatten()</a:t>
            </a:r>
            <a:r>
              <a:rPr lang="ko-KR" altLang="en-US" dirty="0"/>
              <a:t>에 입력 데이터를 전달하면 마지막 축과 이전 축 병합</a:t>
            </a:r>
            <a:endParaRPr lang="en-US" altLang="ko-KR" dirty="0"/>
          </a:p>
          <a:p>
            <a:pPr lvl="3"/>
            <a:r>
              <a:rPr lang="en-US" altLang="ko-KR" dirty="0"/>
              <a:t>Sequential </a:t>
            </a:r>
            <a:r>
              <a:rPr lang="ko-KR" altLang="en-US" dirty="0"/>
              <a:t>객체에 입력값을 전달하면 객체를 만들 때 지정한 순서대로 입출력이 자동으로 연결됨</a:t>
            </a:r>
            <a:endParaRPr lang="en-US" altLang="ko-KR" dirty="0"/>
          </a:p>
          <a:p>
            <a:pPr lvl="3"/>
            <a:r>
              <a:rPr lang="ko-KR" altLang="en-US" dirty="0"/>
              <a:t>병합된 입력 데이터를 신경망에 전달한 후 반환 받은</a:t>
            </a:r>
            <a:r>
              <a:rPr lang="en-US" altLang="ko-KR" dirty="0"/>
              <a:t> </a:t>
            </a:r>
            <a:r>
              <a:rPr lang="ko-KR" altLang="en-US" dirty="0"/>
              <a:t>예측 결과 반환</a:t>
            </a:r>
            <a:endParaRPr lang="en-US" altLang="ko-KR" dirty="0"/>
          </a:p>
          <a:p>
            <a:pPr lvl="3"/>
            <a:r>
              <a:rPr lang="en-US" altLang="ko-KR" dirty="0"/>
              <a:t>torch.nn.ReLU, torch.nn.Softmax </a:t>
            </a:r>
            <a:r>
              <a:rPr lang="ko-KR" altLang="en-US" dirty="0"/>
              <a:t>등은 객체이고</a:t>
            </a:r>
            <a:r>
              <a:rPr lang="en-US" altLang="ko-KR" dirty="0"/>
              <a:t>, torch.nn.functional.relu, torch.nn.functional.softmax</a:t>
            </a:r>
            <a:r>
              <a:rPr lang="ko-KR" altLang="en-US" dirty="0"/>
              <a:t>는 함수</a:t>
            </a:r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1"/>
            <a:endParaRPr lang="en-US" altLang="ko-KR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8454F24-2B36-4D5B-B5AA-A0FB0778CA8E}"/>
              </a:ext>
            </a:extLst>
          </p:cNvPr>
          <p:cNvGraphicFramePr>
            <a:graphicFrameLocks noGrp="1"/>
          </p:cNvGraphicFramePr>
          <p:nvPr/>
        </p:nvGraphicFramePr>
        <p:xfrm>
          <a:off x="1054006" y="2769178"/>
          <a:ext cx="504199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1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0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14: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15:      def forward(self, x):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16:          x = self.flatten(x)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17:          logits = self.linear_relu_stack(x)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19:          return logits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8A2B1AE-E404-427E-9120-D7EEB0398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735705"/>
              </p:ext>
            </p:extLst>
          </p:nvPr>
        </p:nvGraphicFramePr>
        <p:xfrm>
          <a:off x="6323759" y="2769178"/>
          <a:ext cx="5041994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1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0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12:     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def forward(self, x):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13:         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x = self.flatten(x)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14:         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out = self.fc1(x)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15:         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out = torch.nn.functional.relu(out)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16:         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out = self.fc2(out)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17:         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out = torch.nn.functional.relu(out)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18:         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out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self.fc3(out)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19:         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return out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AA71EB11-71BD-4312-93ED-3C5131E81502}"/>
              </a:ext>
            </a:extLst>
          </p:cNvPr>
          <p:cNvGrpSpPr/>
          <p:nvPr/>
        </p:nvGrpSpPr>
        <p:grpSpPr>
          <a:xfrm>
            <a:off x="4536569" y="3334384"/>
            <a:ext cx="2482069" cy="936663"/>
            <a:chOff x="4536569" y="2850292"/>
            <a:chExt cx="2482069" cy="936663"/>
          </a:xfrm>
        </p:grpSpPr>
        <p:sp>
          <p:nvSpPr>
            <p:cNvPr id="9" name="왼쪽 중괄호 8">
              <a:extLst>
                <a:ext uri="{FF2B5EF4-FFF2-40B4-BE49-F238E27FC236}">
                  <a16:creationId xmlns:a16="http://schemas.microsoft.com/office/drawing/2014/main" id="{760D24F4-931C-4DF5-BC4E-FF6B36F26A05}"/>
                </a:ext>
              </a:extLst>
            </p:cNvPr>
            <p:cNvSpPr/>
            <p:nvPr/>
          </p:nvSpPr>
          <p:spPr>
            <a:xfrm>
              <a:off x="6779741" y="2850292"/>
              <a:ext cx="238897" cy="936663"/>
            </a:xfrm>
            <a:prstGeom prst="leftBrace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BD398DCE-3216-4E1F-BB20-C695CDEC2B1E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4536569" y="3103217"/>
              <a:ext cx="2243172" cy="215407"/>
            </a:xfrm>
            <a:prstGeom prst="straightConnector1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prstDash val="solid"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4E42D839-F624-5360-EFE3-E97D6DEACEA0}"/>
              </a:ext>
            </a:extLst>
          </p:cNvPr>
          <p:cNvGrpSpPr/>
          <p:nvPr/>
        </p:nvGrpSpPr>
        <p:grpSpPr>
          <a:xfrm>
            <a:off x="5262457" y="4675304"/>
            <a:ext cx="1941941" cy="590068"/>
            <a:chOff x="5270621" y="5736608"/>
            <a:chExt cx="1941941" cy="590068"/>
          </a:xfrm>
        </p:grpSpPr>
        <p:sp>
          <p:nvSpPr>
            <p:cNvPr id="6" name="화살표: 왼쪽/오른쪽 5">
              <a:extLst>
                <a:ext uri="{FF2B5EF4-FFF2-40B4-BE49-F238E27FC236}">
                  <a16:creationId xmlns:a16="http://schemas.microsoft.com/office/drawing/2014/main" id="{8A8DE31B-2A34-B645-AC50-B0487C9ACAA9}"/>
                </a:ext>
              </a:extLst>
            </p:cNvPr>
            <p:cNvSpPr/>
            <p:nvPr/>
          </p:nvSpPr>
          <p:spPr>
            <a:xfrm>
              <a:off x="5388422" y="5736608"/>
              <a:ext cx="1706340" cy="590068"/>
            </a:xfrm>
            <a:prstGeom prst="left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48999A1-FA4D-65B2-C9DA-D41107EA0FEC}"/>
                </a:ext>
              </a:extLst>
            </p:cNvPr>
            <p:cNvSpPr txBox="1"/>
            <p:nvPr/>
          </p:nvSpPr>
          <p:spPr>
            <a:xfrm>
              <a:off x="5270621" y="5902245"/>
              <a:ext cx="194194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서울한강 장체 M" panose="02020503020101020101" pitchFamily="18" charset="-127"/>
                  <a:ea typeface="서울한강 장체 M" panose="02020503020101020101" pitchFamily="18" charset="-127"/>
                </a:rPr>
                <a:t>양쪽은 같은 구현임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4322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062293A-A1A5-4A5C-810E-D43CC87B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머신러닝 모델 구현</a:t>
            </a:r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63D56EC-365D-4BD0-A402-DAAE4BF36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fm_dnn_train.py</a:t>
            </a:r>
            <a:r>
              <a:rPr lang="ko-KR" altLang="en-US" dirty="0"/>
              <a:t>에 심층 신경망 학습 구현</a:t>
            </a:r>
            <a:endParaRPr lang="en-US" altLang="ko-KR" dirty="0"/>
          </a:p>
          <a:p>
            <a:pPr lvl="2"/>
            <a:r>
              <a:rPr lang="ko-KR" altLang="en-US" dirty="0"/>
              <a:t>하이퍼파라메터를 설정한 후 모델 객체 생성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8973AB2-BE98-4E04-89D3-4B2C15ECAA2C}"/>
              </a:ext>
            </a:extLst>
          </p:cNvPr>
          <p:cNvGraphicFramePr>
            <a:graphicFrameLocks noGrp="1"/>
          </p:cNvGraphicFramePr>
          <p:nvPr/>
        </p:nvGraphicFramePr>
        <p:xfrm>
          <a:off x="1054006" y="1605648"/>
          <a:ext cx="5766924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6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0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01:  import torch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02:  import torch.nn as nn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03:  from torch.utils.data import DataLoader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04:  from torchvision import datasets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05:  from torchvision.transforms import ToTensor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06:  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07:  from fm_dnn import FashionMNIST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08:  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09:  learning_rate = 1e-3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10:  batch_size = 64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11:  epochs = 10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12:  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13:  device = torch.device("cuda")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14:  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15:  model = FashionMNIST().to(device)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16:  print(f"device: {device}")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17:  print(f"model: {model}")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18: 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8FF86227-4110-4A74-88DE-CFD605C259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77" b="1"/>
          <a:stretch/>
        </p:blipFill>
        <p:spPr>
          <a:xfrm>
            <a:off x="7002781" y="2567637"/>
            <a:ext cx="4408879" cy="17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6478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062293A-A1A5-4A5C-810E-D43CC87B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머신러닝 모델 구현</a:t>
            </a:r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63D56EC-365D-4BD0-A402-DAAE4BF36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fm_dnn_train.py</a:t>
            </a:r>
            <a:r>
              <a:rPr lang="ko-KR" altLang="en-US" dirty="0"/>
              <a:t>에 심층 신경망 학습 구현</a:t>
            </a:r>
            <a:endParaRPr lang="en-US" altLang="ko-KR" dirty="0"/>
          </a:p>
          <a:p>
            <a:pPr lvl="2"/>
            <a:r>
              <a:rPr lang="en-US" altLang="ko-KR" dirty="0"/>
              <a:t>train_loop(dataloader, model, loss_fn, optimizer): </a:t>
            </a:r>
            <a:r>
              <a:rPr lang="ko-KR" altLang="en-US" dirty="0"/>
              <a:t>데이터셋 컨테이너로부터 데이터를 읽어 손실</a:t>
            </a:r>
            <a:r>
              <a:rPr lang="en-US" altLang="ko-KR" dirty="0"/>
              <a:t> </a:t>
            </a:r>
            <a:r>
              <a:rPr lang="ko-KR" altLang="en-US" dirty="0"/>
              <a:t>및</a:t>
            </a:r>
            <a:r>
              <a:rPr lang="en-US" altLang="ko-KR" dirty="0"/>
              <a:t> </a:t>
            </a:r>
            <a:r>
              <a:rPr lang="ko-KR" altLang="en-US" dirty="0"/>
              <a:t>옵티마이저 객체로 모델 학습</a:t>
            </a:r>
            <a:r>
              <a:rPr lang="en-US" altLang="ko-KR" dirty="0"/>
              <a:t>	</a:t>
            </a:r>
          </a:p>
          <a:p>
            <a:pPr lvl="3"/>
            <a:r>
              <a:rPr lang="en-US" altLang="ko-KR" dirty="0"/>
              <a:t>dataloader: </a:t>
            </a:r>
            <a:r>
              <a:rPr lang="ko-KR" altLang="en-US" dirty="0"/>
              <a:t>배치 크기로 관리하는 데이터셋 컨테이너</a:t>
            </a:r>
            <a:endParaRPr lang="en-US" altLang="ko-KR" dirty="0"/>
          </a:p>
          <a:p>
            <a:pPr lvl="3"/>
            <a:r>
              <a:rPr lang="en-US" altLang="ko-KR" dirty="0"/>
              <a:t>model: </a:t>
            </a:r>
            <a:r>
              <a:rPr lang="ko-KR" altLang="en-US" dirty="0"/>
              <a:t>학습 모델</a:t>
            </a:r>
            <a:endParaRPr lang="en-US" altLang="ko-KR" dirty="0"/>
          </a:p>
          <a:p>
            <a:pPr lvl="3"/>
            <a:r>
              <a:rPr lang="en-US" altLang="ko-KR" dirty="0"/>
              <a:t>loss_fn: </a:t>
            </a:r>
            <a:r>
              <a:rPr lang="ko-KR" altLang="en-US" dirty="0"/>
              <a:t>손실 알고리즘 객체</a:t>
            </a:r>
            <a:endParaRPr lang="en-US" altLang="ko-KR" dirty="0"/>
          </a:p>
          <a:p>
            <a:pPr lvl="3"/>
            <a:r>
              <a:rPr lang="en-US" altLang="ko-KR" dirty="0"/>
              <a:t>optimizer: </a:t>
            </a:r>
            <a:r>
              <a:rPr lang="ko-KR" altLang="en-US" dirty="0"/>
              <a:t>옵티마이저 객체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8973AB2-BE98-4E04-89D3-4B2C15ECAA2C}"/>
              </a:ext>
            </a:extLst>
          </p:cNvPr>
          <p:cNvGraphicFramePr>
            <a:graphicFrameLocks noGrp="1"/>
          </p:cNvGraphicFramePr>
          <p:nvPr/>
        </p:nvGraphicFramePr>
        <p:xfrm>
          <a:off x="1045769" y="2693957"/>
          <a:ext cx="5775162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5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912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19:  def train_loop(dataloader, model, loss_fn, optimizer):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20:      size = len(dataloader.dataset)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21:      for batch, (X, y) in enumerate(dataloader):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22:          X, y = X.to(device), y.to(device)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23:          pred = model(X)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24:          loss = loss_fn(pred, y)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25:  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26:          optimizer.zero_grad()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27:          loss.backward()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28:          optimizer.step()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29:  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30:          if batch % 100 == 0: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31:              loss, current = loss.item(), batch * len(X)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32:              print(f"loss: {loss:&gt;7f}  [{current:&gt;5d}/{size:&gt;5d}]")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33: 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C01E58CA-458F-4725-8F71-90002332299E}"/>
              </a:ext>
            </a:extLst>
          </p:cNvPr>
          <p:cNvGrpSpPr/>
          <p:nvPr/>
        </p:nvGrpSpPr>
        <p:grpSpPr>
          <a:xfrm>
            <a:off x="6709779" y="3059984"/>
            <a:ext cx="4963678" cy="2367941"/>
            <a:chOff x="6709779" y="3951896"/>
            <a:chExt cx="4963678" cy="2367941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FD3F13BF-5555-4973-85EC-E110D05CC11B}"/>
                </a:ext>
              </a:extLst>
            </p:cNvPr>
            <p:cNvGrpSpPr/>
            <p:nvPr/>
          </p:nvGrpSpPr>
          <p:grpSpPr>
            <a:xfrm>
              <a:off x="7921289" y="3951896"/>
              <a:ext cx="172114" cy="1605918"/>
              <a:chOff x="8293575" y="3407314"/>
              <a:chExt cx="251992" cy="2844983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2DF618F-2D43-4A7C-B96D-22A68FF7E307}"/>
                  </a:ext>
                </a:extLst>
              </p:cNvPr>
              <p:cNvSpPr txBox="1"/>
              <p:nvPr/>
            </p:nvSpPr>
            <p:spPr>
              <a:xfrm>
                <a:off x="8293575" y="4668511"/>
                <a:ext cx="251992" cy="3225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500"/>
                  </a:lnSpc>
                </a:pPr>
                <a:r>
                  <a:rPr lang="en-US" altLang="ko-KR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.</a:t>
                </a:r>
              </a:p>
              <a:p>
                <a:pPr>
                  <a:lnSpc>
                    <a:spcPts val="500"/>
                  </a:lnSpc>
                </a:pPr>
                <a:r>
                  <a:rPr lang="en-US" altLang="ko-KR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.</a:t>
                </a:r>
              </a:p>
              <a:p>
                <a:pPr>
                  <a:lnSpc>
                    <a:spcPts val="500"/>
                  </a:lnSpc>
                </a:pPr>
                <a:r>
                  <a:rPr lang="en-US" altLang="ko-KR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.</a:t>
                </a:r>
                <a:endParaRPr lang="ko-KR" alt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39" name="정육면체 38">
                <a:extLst>
                  <a:ext uri="{FF2B5EF4-FFF2-40B4-BE49-F238E27FC236}">
                    <a16:creationId xmlns:a16="http://schemas.microsoft.com/office/drawing/2014/main" id="{0E5D55A6-474F-44FF-B736-D3F2A62EC06A}"/>
                  </a:ext>
                </a:extLst>
              </p:cNvPr>
              <p:cNvSpPr/>
              <p:nvPr/>
            </p:nvSpPr>
            <p:spPr>
              <a:xfrm>
                <a:off x="8315151" y="3407314"/>
                <a:ext cx="208840" cy="1250778"/>
              </a:xfrm>
              <a:prstGeom prst="cube">
                <a:avLst>
                  <a:gd name="adj" fmla="val 28201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정육면체 39">
                <a:extLst>
                  <a:ext uri="{FF2B5EF4-FFF2-40B4-BE49-F238E27FC236}">
                    <a16:creationId xmlns:a16="http://schemas.microsoft.com/office/drawing/2014/main" id="{92C0EA65-518A-449E-817B-092774F19764}"/>
                  </a:ext>
                </a:extLst>
              </p:cNvPr>
              <p:cNvSpPr/>
              <p:nvPr/>
            </p:nvSpPr>
            <p:spPr>
              <a:xfrm>
                <a:off x="8315151" y="5001519"/>
                <a:ext cx="208840" cy="1250778"/>
              </a:xfrm>
              <a:prstGeom prst="cube">
                <a:avLst>
                  <a:gd name="adj" fmla="val 28201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404C9F7-B472-44FB-BD3A-5024703E82CE}"/>
                </a:ext>
              </a:extLst>
            </p:cNvPr>
            <p:cNvSpPr txBox="1"/>
            <p:nvPr/>
          </p:nvSpPr>
          <p:spPr>
            <a:xfrm>
              <a:off x="7746409" y="6042838"/>
              <a:ext cx="8652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  <a:latin typeface="서울남산 장체 EB" panose="02020503020101020101" pitchFamily="18" charset="-127"/>
                  <a:ea typeface="서울남산 장체 EB" panose="02020503020101020101" pitchFamily="18" charset="-127"/>
                </a:rPr>
                <a:t>(64, 784)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FAFA26D-656A-436D-9663-4A1E064081C6}"/>
                </a:ext>
              </a:extLst>
            </p:cNvPr>
            <p:cNvGrpSpPr/>
            <p:nvPr/>
          </p:nvGrpSpPr>
          <p:grpSpPr>
            <a:xfrm>
              <a:off x="7841344" y="4036841"/>
              <a:ext cx="172114" cy="1605918"/>
              <a:chOff x="8293575" y="3407314"/>
              <a:chExt cx="251992" cy="2844983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A0FF6A9-4D3F-4598-ACB2-71FBCDF61579}"/>
                  </a:ext>
                </a:extLst>
              </p:cNvPr>
              <p:cNvSpPr txBox="1"/>
              <p:nvPr/>
            </p:nvSpPr>
            <p:spPr>
              <a:xfrm>
                <a:off x="8293575" y="4668511"/>
                <a:ext cx="251992" cy="3225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500"/>
                  </a:lnSpc>
                </a:pPr>
                <a:r>
                  <a:rPr lang="en-US" altLang="ko-KR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.</a:t>
                </a:r>
              </a:p>
              <a:p>
                <a:pPr>
                  <a:lnSpc>
                    <a:spcPts val="500"/>
                  </a:lnSpc>
                </a:pPr>
                <a:r>
                  <a:rPr lang="en-US" altLang="ko-KR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.</a:t>
                </a:r>
              </a:p>
              <a:p>
                <a:pPr>
                  <a:lnSpc>
                    <a:spcPts val="500"/>
                  </a:lnSpc>
                </a:pPr>
                <a:r>
                  <a:rPr lang="en-US" altLang="ko-KR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.</a:t>
                </a:r>
                <a:endParaRPr lang="ko-KR" alt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36" name="정육면체 35">
                <a:extLst>
                  <a:ext uri="{FF2B5EF4-FFF2-40B4-BE49-F238E27FC236}">
                    <a16:creationId xmlns:a16="http://schemas.microsoft.com/office/drawing/2014/main" id="{FEE2350C-FED0-4CA1-B2FD-C1C17E60A07F}"/>
                  </a:ext>
                </a:extLst>
              </p:cNvPr>
              <p:cNvSpPr/>
              <p:nvPr/>
            </p:nvSpPr>
            <p:spPr>
              <a:xfrm>
                <a:off x="8315151" y="3407314"/>
                <a:ext cx="208840" cy="1250778"/>
              </a:xfrm>
              <a:prstGeom prst="cube">
                <a:avLst>
                  <a:gd name="adj" fmla="val 28201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7" name="정육면체 36">
                <a:extLst>
                  <a:ext uri="{FF2B5EF4-FFF2-40B4-BE49-F238E27FC236}">
                    <a16:creationId xmlns:a16="http://schemas.microsoft.com/office/drawing/2014/main" id="{DC75AF42-9F3E-48B9-A305-AE5C058614B7}"/>
                  </a:ext>
                </a:extLst>
              </p:cNvPr>
              <p:cNvSpPr/>
              <p:nvPr/>
            </p:nvSpPr>
            <p:spPr>
              <a:xfrm>
                <a:off x="8315151" y="5001519"/>
                <a:ext cx="208840" cy="1250778"/>
              </a:xfrm>
              <a:prstGeom prst="cube">
                <a:avLst>
                  <a:gd name="adj" fmla="val 28201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DE28E71A-C3EC-4686-BA0C-5812687BFAF6}"/>
                </a:ext>
              </a:extLst>
            </p:cNvPr>
            <p:cNvGrpSpPr/>
            <p:nvPr/>
          </p:nvGrpSpPr>
          <p:grpSpPr>
            <a:xfrm>
              <a:off x="7746409" y="4129281"/>
              <a:ext cx="172114" cy="1605918"/>
              <a:chOff x="8293575" y="3407314"/>
              <a:chExt cx="251992" cy="2844983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6CF9184-FB5F-4DEC-8C4C-FF6ECD0D0365}"/>
                  </a:ext>
                </a:extLst>
              </p:cNvPr>
              <p:cNvSpPr txBox="1"/>
              <p:nvPr/>
            </p:nvSpPr>
            <p:spPr>
              <a:xfrm>
                <a:off x="8293575" y="4668511"/>
                <a:ext cx="251992" cy="3225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500"/>
                  </a:lnSpc>
                </a:pPr>
                <a:r>
                  <a:rPr lang="en-US" altLang="ko-KR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.</a:t>
                </a:r>
              </a:p>
              <a:p>
                <a:pPr>
                  <a:lnSpc>
                    <a:spcPts val="500"/>
                  </a:lnSpc>
                </a:pPr>
                <a:r>
                  <a:rPr lang="en-US" altLang="ko-KR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.</a:t>
                </a:r>
              </a:p>
              <a:p>
                <a:pPr>
                  <a:lnSpc>
                    <a:spcPts val="500"/>
                  </a:lnSpc>
                </a:pPr>
                <a:r>
                  <a:rPr lang="en-US" altLang="ko-KR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.</a:t>
                </a:r>
                <a:endParaRPr lang="ko-KR" alt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33" name="정육면체 32">
                <a:extLst>
                  <a:ext uri="{FF2B5EF4-FFF2-40B4-BE49-F238E27FC236}">
                    <a16:creationId xmlns:a16="http://schemas.microsoft.com/office/drawing/2014/main" id="{9B3DDF29-241D-4D9A-A845-21FC346757D9}"/>
                  </a:ext>
                </a:extLst>
              </p:cNvPr>
              <p:cNvSpPr/>
              <p:nvPr/>
            </p:nvSpPr>
            <p:spPr>
              <a:xfrm>
                <a:off x="8315151" y="3407314"/>
                <a:ext cx="208840" cy="1250778"/>
              </a:xfrm>
              <a:prstGeom prst="cube">
                <a:avLst>
                  <a:gd name="adj" fmla="val 28201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정육면체 33">
                <a:extLst>
                  <a:ext uri="{FF2B5EF4-FFF2-40B4-BE49-F238E27FC236}">
                    <a16:creationId xmlns:a16="http://schemas.microsoft.com/office/drawing/2014/main" id="{B59D4427-487C-468C-BC54-EC0910538622}"/>
                  </a:ext>
                </a:extLst>
              </p:cNvPr>
              <p:cNvSpPr/>
              <p:nvPr/>
            </p:nvSpPr>
            <p:spPr>
              <a:xfrm>
                <a:off x="8315151" y="5001519"/>
                <a:ext cx="208840" cy="1250778"/>
              </a:xfrm>
              <a:prstGeom prst="cube">
                <a:avLst>
                  <a:gd name="adj" fmla="val 28201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DECD4A46-980B-4F6C-9E56-D22E19BDBCA5}"/>
                </a:ext>
              </a:extLst>
            </p:cNvPr>
            <p:cNvGrpSpPr/>
            <p:nvPr/>
          </p:nvGrpSpPr>
          <p:grpSpPr>
            <a:xfrm>
              <a:off x="7381654" y="4484046"/>
              <a:ext cx="172114" cy="1605918"/>
              <a:chOff x="8293575" y="3407314"/>
              <a:chExt cx="251992" cy="2844983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DD584DF-B148-415B-B39B-536F1D343C9F}"/>
                  </a:ext>
                </a:extLst>
              </p:cNvPr>
              <p:cNvSpPr txBox="1"/>
              <p:nvPr/>
            </p:nvSpPr>
            <p:spPr>
              <a:xfrm>
                <a:off x="8293575" y="4668511"/>
                <a:ext cx="251992" cy="3225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500"/>
                  </a:lnSpc>
                </a:pPr>
                <a:r>
                  <a:rPr lang="en-US" altLang="ko-KR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.</a:t>
                </a:r>
              </a:p>
              <a:p>
                <a:pPr>
                  <a:lnSpc>
                    <a:spcPts val="500"/>
                  </a:lnSpc>
                </a:pPr>
                <a:r>
                  <a:rPr lang="en-US" altLang="ko-KR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.</a:t>
                </a:r>
              </a:p>
              <a:p>
                <a:pPr>
                  <a:lnSpc>
                    <a:spcPts val="500"/>
                  </a:lnSpc>
                </a:pPr>
                <a:r>
                  <a:rPr lang="en-US" altLang="ko-KR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.</a:t>
                </a:r>
                <a:endParaRPr lang="ko-KR" alt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30" name="정육면체 29">
                <a:extLst>
                  <a:ext uri="{FF2B5EF4-FFF2-40B4-BE49-F238E27FC236}">
                    <a16:creationId xmlns:a16="http://schemas.microsoft.com/office/drawing/2014/main" id="{D1BE347A-7E11-49DC-8AE4-BC0E884BF986}"/>
                  </a:ext>
                </a:extLst>
              </p:cNvPr>
              <p:cNvSpPr/>
              <p:nvPr/>
            </p:nvSpPr>
            <p:spPr>
              <a:xfrm>
                <a:off x="8315151" y="3407314"/>
                <a:ext cx="208840" cy="1250778"/>
              </a:xfrm>
              <a:prstGeom prst="cube">
                <a:avLst>
                  <a:gd name="adj" fmla="val 28201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정육면체 30">
                <a:extLst>
                  <a:ext uri="{FF2B5EF4-FFF2-40B4-BE49-F238E27FC236}">
                    <a16:creationId xmlns:a16="http://schemas.microsoft.com/office/drawing/2014/main" id="{26DBA7DE-0112-4446-BB20-F9982D16093C}"/>
                  </a:ext>
                </a:extLst>
              </p:cNvPr>
              <p:cNvSpPr/>
              <p:nvPr/>
            </p:nvSpPr>
            <p:spPr>
              <a:xfrm>
                <a:off x="8315151" y="5001519"/>
                <a:ext cx="208840" cy="1250778"/>
              </a:xfrm>
              <a:prstGeom prst="cube">
                <a:avLst>
                  <a:gd name="adj" fmla="val 28201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79B657A-F1C6-438A-B959-2B21C9CEC7CD}"/>
                </a:ext>
              </a:extLst>
            </p:cNvPr>
            <p:cNvGrpSpPr/>
            <p:nvPr/>
          </p:nvGrpSpPr>
          <p:grpSpPr>
            <a:xfrm>
              <a:off x="7294214" y="4576486"/>
              <a:ext cx="172114" cy="1605918"/>
              <a:chOff x="8293575" y="3407314"/>
              <a:chExt cx="251992" cy="2844983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924EF0B-9CC1-4CD6-A8E3-6F9069DBF56C}"/>
                  </a:ext>
                </a:extLst>
              </p:cNvPr>
              <p:cNvSpPr txBox="1"/>
              <p:nvPr/>
            </p:nvSpPr>
            <p:spPr>
              <a:xfrm>
                <a:off x="8293575" y="4668511"/>
                <a:ext cx="251992" cy="3225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500"/>
                  </a:lnSpc>
                </a:pPr>
                <a:r>
                  <a:rPr lang="en-US" altLang="ko-KR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.</a:t>
                </a:r>
              </a:p>
              <a:p>
                <a:pPr>
                  <a:lnSpc>
                    <a:spcPts val="500"/>
                  </a:lnSpc>
                </a:pPr>
                <a:r>
                  <a:rPr lang="en-US" altLang="ko-KR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.</a:t>
                </a:r>
              </a:p>
              <a:p>
                <a:pPr>
                  <a:lnSpc>
                    <a:spcPts val="500"/>
                  </a:lnSpc>
                </a:pPr>
                <a:r>
                  <a:rPr lang="en-US" altLang="ko-KR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.</a:t>
                </a:r>
                <a:endParaRPr lang="ko-KR" alt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27" name="정육면체 26">
                <a:extLst>
                  <a:ext uri="{FF2B5EF4-FFF2-40B4-BE49-F238E27FC236}">
                    <a16:creationId xmlns:a16="http://schemas.microsoft.com/office/drawing/2014/main" id="{C445EEB5-D595-48E7-BD92-7B2DE4A38B57}"/>
                  </a:ext>
                </a:extLst>
              </p:cNvPr>
              <p:cNvSpPr/>
              <p:nvPr/>
            </p:nvSpPr>
            <p:spPr>
              <a:xfrm>
                <a:off x="8315151" y="3407314"/>
                <a:ext cx="208840" cy="1250778"/>
              </a:xfrm>
              <a:prstGeom prst="cube">
                <a:avLst>
                  <a:gd name="adj" fmla="val 28201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정육면체 27">
                <a:extLst>
                  <a:ext uri="{FF2B5EF4-FFF2-40B4-BE49-F238E27FC236}">
                    <a16:creationId xmlns:a16="http://schemas.microsoft.com/office/drawing/2014/main" id="{109F89ED-7D61-4A55-83DD-3979B26C3C46}"/>
                  </a:ext>
                </a:extLst>
              </p:cNvPr>
              <p:cNvSpPr/>
              <p:nvPr/>
            </p:nvSpPr>
            <p:spPr>
              <a:xfrm>
                <a:off x="8315151" y="5001519"/>
                <a:ext cx="208840" cy="1250778"/>
              </a:xfrm>
              <a:prstGeom prst="cube">
                <a:avLst>
                  <a:gd name="adj" fmla="val 28201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0D47F6BC-C7E8-4155-B6DE-03A0FD8E8283}"/>
                </a:ext>
              </a:extLst>
            </p:cNvPr>
            <p:cNvGrpSpPr/>
            <p:nvPr/>
          </p:nvGrpSpPr>
          <p:grpSpPr>
            <a:xfrm>
              <a:off x="7206774" y="4691411"/>
              <a:ext cx="172114" cy="1605918"/>
              <a:chOff x="8293575" y="3407314"/>
              <a:chExt cx="251992" cy="2844983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E63FC14-9FDE-47C2-9EDF-21AE5DCDD3DF}"/>
                  </a:ext>
                </a:extLst>
              </p:cNvPr>
              <p:cNvSpPr txBox="1"/>
              <p:nvPr/>
            </p:nvSpPr>
            <p:spPr>
              <a:xfrm>
                <a:off x="8293575" y="4668511"/>
                <a:ext cx="251992" cy="3225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500"/>
                  </a:lnSpc>
                </a:pPr>
                <a:r>
                  <a:rPr lang="en-US" altLang="ko-KR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.</a:t>
                </a:r>
              </a:p>
              <a:p>
                <a:pPr>
                  <a:lnSpc>
                    <a:spcPts val="500"/>
                  </a:lnSpc>
                </a:pPr>
                <a:r>
                  <a:rPr lang="en-US" altLang="ko-KR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.</a:t>
                </a:r>
              </a:p>
              <a:p>
                <a:pPr>
                  <a:lnSpc>
                    <a:spcPts val="500"/>
                  </a:lnSpc>
                </a:pPr>
                <a:r>
                  <a:rPr lang="en-US" altLang="ko-KR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.</a:t>
                </a:r>
                <a:endParaRPr lang="ko-KR" alt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24" name="정육면체 23">
                <a:extLst>
                  <a:ext uri="{FF2B5EF4-FFF2-40B4-BE49-F238E27FC236}">
                    <a16:creationId xmlns:a16="http://schemas.microsoft.com/office/drawing/2014/main" id="{305273F0-6CAE-4815-9F48-DD59036D885D}"/>
                  </a:ext>
                </a:extLst>
              </p:cNvPr>
              <p:cNvSpPr/>
              <p:nvPr/>
            </p:nvSpPr>
            <p:spPr>
              <a:xfrm>
                <a:off x="8315151" y="3407314"/>
                <a:ext cx="208840" cy="1250778"/>
              </a:xfrm>
              <a:prstGeom prst="cube">
                <a:avLst>
                  <a:gd name="adj" fmla="val 28201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" name="정육면체 24">
                <a:extLst>
                  <a:ext uri="{FF2B5EF4-FFF2-40B4-BE49-F238E27FC236}">
                    <a16:creationId xmlns:a16="http://schemas.microsoft.com/office/drawing/2014/main" id="{6C345187-5B82-4B19-873A-AABF8D182062}"/>
                  </a:ext>
                </a:extLst>
              </p:cNvPr>
              <p:cNvSpPr/>
              <p:nvPr/>
            </p:nvSpPr>
            <p:spPr>
              <a:xfrm>
                <a:off x="8315151" y="5001519"/>
                <a:ext cx="208840" cy="1250778"/>
              </a:xfrm>
              <a:prstGeom prst="cube">
                <a:avLst>
                  <a:gd name="adj" fmla="val 28201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A62FEFF-25AF-4F82-9A9C-6A160DD1EE85}"/>
                </a:ext>
              </a:extLst>
            </p:cNvPr>
            <p:cNvSpPr txBox="1"/>
            <p:nvPr/>
          </p:nvSpPr>
          <p:spPr>
            <a:xfrm rot="2591504">
              <a:off x="7576367" y="4655882"/>
              <a:ext cx="172114" cy="1820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500"/>
                </a:lnSpc>
              </a:pPr>
              <a:r>
                <a:rPr lang="en-US" altLang="ko-KR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.</a:t>
              </a:r>
            </a:p>
            <a:p>
              <a:pPr>
                <a:lnSpc>
                  <a:spcPts val="500"/>
                </a:lnSpc>
              </a:pPr>
              <a:r>
                <a:rPr lang="en-US" altLang="ko-KR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.</a:t>
              </a:r>
            </a:p>
            <a:p>
              <a:pPr>
                <a:lnSpc>
                  <a:spcPts val="500"/>
                </a:lnSpc>
              </a:pPr>
              <a:r>
                <a:rPr lang="en-US" altLang="ko-KR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.</a:t>
              </a:r>
              <a:endParaRPr lang="ko-KR" altLang="en-US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1DC726E-B07D-429C-A18A-4677EDE4D50A}"/>
                </a:ext>
              </a:extLst>
            </p:cNvPr>
            <p:cNvSpPr txBox="1"/>
            <p:nvPr/>
          </p:nvSpPr>
          <p:spPr>
            <a:xfrm rot="19007619">
              <a:off x="6709779" y="4008121"/>
              <a:ext cx="10558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  <a:latin typeface="서울남산 장체 EB" panose="02020503020101020101" pitchFamily="18" charset="-127"/>
                  <a:ea typeface="서울남산 장체 EB" panose="02020503020101020101" pitchFamily="18" charset="-127"/>
                </a:rPr>
                <a:t>batch_size=64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</a:endParaRPr>
            </a:p>
          </p:txBody>
        </p:sp>
        <p:sp>
          <p:nvSpPr>
            <p:cNvPr id="16" name="왼쪽 중괄호 15">
              <a:extLst>
                <a:ext uri="{FF2B5EF4-FFF2-40B4-BE49-F238E27FC236}">
                  <a16:creationId xmlns:a16="http://schemas.microsoft.com/office/drawing/2014/main" id="{EE442F45-603B-47B0-B212-6D44543A21BD}"/>
                </a:ext>
              </a:extLst>
            </p:cNvPr>
            <p:cNvSpPr/>
            <p:nvPr/>
          </p:nvSpPr>
          <p:spPr>
            <a:xfrm rot="2717714">
              <a:off x="7399392" y="3690191"/>
              <a:ext cx="83816" cy="1095216"/>
            </a:xfrm>
            <a:prstGeom prst="leftBrace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id="{BB674EC9-8D8C-40EC-88CC-9BE2F61C1650}"/>
                </a:ext>
              </a:extLst>
            </p:cNvPr>
            <p:cNvSpPr/>
            <p:nvPr/>
          </p:nvSpPr>
          <p:spPr>
            <a:xfrm>
              <a:off x="8331382" y="4790577"/>
              <a:ext cx="333113" cy="34640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782A07-FA11-4F37-A669-653CEB97798C}"/>
                </a:ext>
              </a:extLst>
            </p:cNvPr>
            <p:cNvSpPr txBox="1"/>
            <p:nvPr/>
          </p:nvSpPr>
          <p:spPr>
            <a:xfrm>
              <a:off x="8709915" y="4825279"/>
              <a:ext cx="7150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  <a:latin typeface="서울남산 장체 EB" panose="02020503020101020101" pitchFamily="18" charset="-127"/>
                  <a:ea typeface="서울남산 장체 EB" panose="02020503020101020101" pitchFamily="18" charset="-127"/>
                </a:rPr>
                <a:t>(64, 512)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</a:endParaRPr>
            </a:p>
          </p:txBody>
        </p:sp>
        <p:sp>
          <p:nvSpPr>
            <p:cNvPr id="19" name="화살표: 오른쪽 18">
              <a:extLst>
                <a:ext uri="{FF2B5EF4-FFF2-40B4-BE49-F238E27FC236}">
                  <a16:creationId xmlns:a16="http://schemas.microsoft.com/office/drawing/2014/main" id="{63F458BE-1824-4EB1-9300-5052F9EF33CA}"/>
                </a:ext>
              </a:extLst>
            </p:cNvPr>
            <p:cNvSpPr/>
            <p:nvPr/>
          </p:nvSpPr>
          <p:spPr>
            <a:xfrm>
              <a:off x="9510344" y="4790576"/>
              <a:ext cx="333113" cy="34640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E1E0F1D-460E-4FB5-8044-491E59187449}"/>
                </a:ext>
              </a:extLst>
            </p:cNvPr>
            <p:cNvSpPr txBox="1"/>
            <p:nvPr/>
          </p:nvSpPr>
          <p:spPr>
            <a:xfrm>
              <a:off x="9862365" y="4835312"/>
              <a:ext cx="7150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  <a:latin typeface="서울남산 장체 EB" panose="02020503020101020101" pitchFamily="18" charset="-127"/>
                  <a:ea typeface="서울남산 장체 EB" panose="02020503020101020101" pitchFamily="18" charset="-127"/>
                </a:rPr>
                <a:t>(64, 512)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</a:endParaRPr>
            </a:p>
          </p:txBody>
        </p:sp>
        <p:sp>
          <p:nvSpPr>
            <p:cNvPr id="21" name="화살표: 오른쪽 20">
              <a:extLst>
                <a:ext uri="{FF2B5EF4-FFF2-40B4-BE49-F238E27FC236}">
                  <a16:creationId xmlns:a16="http://schemas.microsoft.com/office/drawing/2014/main" id="{DFA5A25B-1A20-4F2E-A0FE-B54C3D29B82C}"/>
                </a:ext>
              </a:extLst>
            </p:cNvPr>
            <p:cNvSpPr/>
            <p:nvPr/>
          </p:nvSpPr>
          <p:spPr>
            <a:xfrm>
              <a:off x="10630770" y="4763526"/>
              <a:ext cx="333113" cy="34640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D7C56A7-CB55-4FC2-B1CB-C6F650F2F3E5}"/>
                </a:ext>
              </a:extLst>
            </p:cNvPr>
            <p:cNvSpPr txBox="1"/>
            <p:nvPr/>
          </p:nvSpPr>
          <p:spPr>
            <a:xfrm>
              <a:off x="10958415" y="4821517"/>
              <a:ext cx="7150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accent5">
                      <a:lumMod val="75000"/>
                    </a:schemeClr>
                  </a:solidFill>
                  <a:latin typeface="서울남산 장체 EB" panose="02020503020101020101" pitchFamily="18" charset="-127"/>
                  <a:ea typeface="서울남산 장체 EB" panose="02020503020101020101" pitchFamily="18" charset="-127"/>
                </a:rPr>
                <a:t>(64, 10)</a:t>
              </a:r>
              <a:endParaRPr lang="ko-KR" altLang="en-US" sz="1200" dirty="0">
                <a:solidFill>
                  <a:schemeClr val="accent5">
                    <a:lumMod val="75000"/>
                  </a:schemeClr>
                </a:solidFill>
                <a:latin typeface="서울남산 장체 EB" panose="02020503020101020101" pitchFamily="18" charset="-127"/>
                <a:ea typeface="서울남산 장체 EB" panose="020205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48841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062293A-A1A5-4A5C-810E-D43CC87B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머신러닝 모델 구현</a:t>
            </a:r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63D56EC-365D-4BD0-A402-DAAE4BF36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fm_dnn_train.py</a:t>
            </a:r>
            <a:r>
              <a:rPr lang="ko-KR" altLang="en-US" dirty="0"/>
              <a:t>에 심층 신경망 학습 구현</a:t>
            </a:r>
            <a:endParaRPr lang="en-US" altLang="ko-KR" dirty="0"/>
          </a:p>
          <a:p>
            <a:pPr lvl="2"/>
            <a:r>
              <a:rPr lang="en-US" altLang="ko-KR" dirty="0"/>
              <a:t>torchvision</a:t>
            </a:r>
            <a:r>
              <a:rPr lang="ko-KR" altLang="en-US" dirty="0"/>
              <a:t>으로 총 </a:t>
            </a:r>
            <a:r>
              <a:rPr lang="en-US" altLang="ko-KR" dirty="0"/>
              <a:t>10</a:t>
            </a:r>
            <a:r>
              <a:rPr lang="ko-KR" altLang="en-US" dirty="0"/>
              <a:t>가지의 패션 아이템에 대한 이미지</a:t>
            </a:r>
            <a:r>
              <a:rPr lang="en-US" altLang="ko-KR" dirty="0"/>
              <a:t>(28*28)</a:t>
            </a:r>
            <a:r>
              <a:rPr lang="ko-KR" altLang="en-US" dirty="0"/>
              <a:t>와 라벨이 포함된 </a:t>
            </a:r>
            <a:r>
              <a:rPr lang="en-US" altLang="ko-KR" dirty="0"/>
              <a:t>FashionMNIST </a:t>
            </a:r>
            <a:r>
              <a:rPr lang="ko-KR" altLang="en-US" dirty="0"/>
              <a:t>데이터셋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endParaRPr lang="en-US" altLang="ko-KR" dirty="0"/>
          </a:p>
          <a:p>
            <a:pPr lvl="3"/>
            <a:r>
              <a:rPr lang="en-US" altLang="ko-KR" dirty="0">
                <a:solidFill>
                  <a:schemeClr val="tx1"/>
                </a:solidFill>
              </a:rPr>
              <a:t>datasets.FashionMNIST(root, train, download, transform):</a:t>
            </a:r>
            <a:r>
              <a:rPr lang="ko-KR" altLang="en-US" dirty="0">
                <a:solidFill>
                  <a:schemeClr val="tx1"/>
                </a:solidFill>
              </a:rPr>
              <a:t> 학습</a:t>
            </a:r>
            <a:r>
              <a:rPr lang="en-US" altLang="ko-KR" dirty="0"/>
              <a:t> </a:t>
            </a:r>
            <a:r>
              <a:rPr lang="ko-KR" altLang="en-US" dirty="0"/>
              <a:t>데이터</a:t>
            </a:r>
            <a:r>
              <a:rPr lang="en-US" altLang="ko-KR" dirty="0"/>
              <a:t> 60,0000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테스트 데이터 </a:t>
            </a:r>
            <a:r>
              <a:rPr lang="en-US" altLang="ko-KR" dirty="0"/>
              <a:t>10,000</a:t>
            </a:r>
            <a:r>
              <a:rPr lang="ko-KR" altLang="en-US" dirty="0"/>
              <a:t>개 제공</a:t>
            </a:r>
            <a:endParaRPr lang="en-US" altLang="ko-KR" dirty="0">
              <a:solidFill>
                <a:schemeClr val="tx1"/>
              </a:solidFill>
            </a:endParaRPr>
          </a:p>
          <a:p>
            <a:pPr lvl="4"/>
            <a:r>
              <a:rPr lang="en-US" altLang="ko-KR" dirty="0">
                <a:solidFill>
                  <a:schemeClr val="tx1"/>
                </a:solidFill>
              </a:rPr>
              <a:t>root:</a:t>
            </a:r>
            <a:r>
              <a:rPr lang="ko-KR" altLang="en-US" dirty="0">
                <a:solidFill>
                  <a:schemeClr val="tx1"/>
                </a:solidFill>
              </a:rPr>
              <a:t> 데이터셋 저장 경로</a:t>
            </a:r>
            <a:endParaRPr lang="en-US" altLang="ko-KR" dirty="0">
              <a:solidFill>
                <a:schemeClr val="tx1"/>
              </a:solidFill>
            </a:endParaRPr>
          </a:p>
          <a:p>
            <a:pPr lvl="4"/>
            <a:r>
              <a:rPr lang="en-US" altLang="ko-KR" dirty="0"/>
              <a:t>train: True</a:t>
            </a:r>
            <a:r>
              <a:rPr lang="ko-KR" altLang="en-US" dirty="0"/>
              <a:t>이면 학습 데이터</a:t>
            </a:r>
            <a:r>
              <a:rPr lang="en-US" altLang="ko-KR" dirty="0"/>
              <a:t>, False</a:t>
            </a:r>
            <a:r>
              <a:rPr lang="ko-KR" altLang="en-US" dirty="0"/>
              <a:t>이면 테스트 데이터</a:t>
            </a:r>
            <a:endParaRPr lang="en-US" altLang="ko-KR" dirty="0"/>
          </a:p>
          <a:p>
            <a:pPr lvl="4"/>
            <a:r>
              <a:rPr lang="en-US" altLang="ko-KR" dirty="0"/>
              <a:t>donwload: True</a:t>
            </a:r>
            <a:r>
              <a:rPr lang="ko-KR" altLang="en-US" dirty="0"/>
              <a:t>이면 경로에 없을 때 인터넷의 </a:t>
            </a:r>
            <a:r>
              <a:rPr lang="en-US" altLang="ko-KR" dirty="0"/>
              <a:t>torchvision </a:t>
            </a:r>
            <a:r>
              <a:rPr lang="ko-KR" altLang="en-US" dirty="0"/>
              <a:t>저장소에서 다운로드</a:t>
            </a:r>
            <a:r>
              <a:rPr lang="en-US" altLang="ko-KR" dirty="0"/>
              <a:t>, False</a:t>
            </a:r>
            <a:r>
              <a:rPr lang="ko-KR" altLang="en-US" dirty="0"/>
              <a:t>이면 다운로드 안함</a:t>
            </a:r>
            <a:endParaRPr lang="en-US" altLang="ko-KR" dirty="0"/>
          </a:p>
          <a:p>
            <a:pPr lvl="4"/>
            <a:r>
              <a:rPr lang="en-US" altLang="ko-KR" dirty="0"/>
              <a:t>transform: </a:t>
            </a:r>
            <a:r>
              <a:rPr lang="ko-KR" altLang="en-US" dirty="0"/>
              <a:t>픽셀 데이터 변환 방식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8973AB2-BE98-4E04-89D3-4B2C15ECAA2C}"/>
              </a:ext>
            </a:extLst>
          </p:cNvPr>
          <p:cNvGraphicFramePr>
            <a:graphicFrameLocks noGrp="1"/>
          </p:cNvGraphicFramePr>
          <p:nvPr/>
        </p:nvGraphicFramePr>
        <p:xfrm>
          <a:off x="1054006" y="2954118"/>
          <a:ext cx="909501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5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17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34:  training_data = datasets.FashionMNIST(root="data", train=True, download=True, transform=ToTensor())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35:  train_dataloader = DataLoader(training_data, batch_size=batch_size)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36: 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60070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062293A-A1A5-4A5C-810E-D43CC87B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머신러닝 모델 구현</a:t>
            </a:r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63D56EC-365D-4BD0-A402-DAAE4BF36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fm_dnn_train.py</a:t>
            </a:r>
            <a:r>
              <a:rPr lang="ko-KR" altLang="en-US" dirty="0"/>
              <a:t>에 심층 신경망 학습 구현</a:t>
            </a:r>
            <a:endParaRPr lang="en-US" altLang="ko-KR" dirty="0"/>
          </a:p>
          <a:p>
            <a:pPr lvl="2"/>
            <a:r>
              <a:rPr lang="ko-KR" altLang="en-US" dirty="0"/>
              <a:t>소실 및 옵티마이저 객체를 만든 후 </a:t>
            </a:r>
            <a:r>
              <a:rPr lang="en-US" altLang="ko-KR" dirty="0"/>
              <a:t>train_loop()</a:t>
            </a:r>
            <a:r>
              <a:rPr lang="ko-KR" altLang="en-US" dirty="0"/>
              <a:t>를 이용해 애폭 수만큼 학습한 매개변수를 </a:t>
            </a:r>
            <a:r>
              <a:rPr lang="en-US" altLang="ko-KR" dirty="0"/>
              <a:t>fashion_mnist.pth</a:t>
            </a:r>
            <a:r>
              <a:rPr lang="ko-KR" altLang="en-US" dirty="0"/>
              <a:t>에 저장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8973AB2-BE98-4E04-89D3-4B2C15ECAA2C}"/>
              </a:ext>
            </a:extLst>
          </p:cNvPr>
          <p:cNvGraphicFramePr>
            <a:graphicFrameLocks noGrp="1"/>
          </p:cNvGraphicFramePr>
          <p:nvPr/>
        </p:nvGraphicFramePr>
        <p:xfrm>
          <a:off x="1054006" y="1507703"/>
          <a:ext cx="909501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5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912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37:  loss_fn = nn.CrossEntropyLoss()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38:  optimizer = torch.optim.SGD(model.parameters(), lr=learning_rate)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39:  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40:  for t in range(epochs):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41:      print(f"Epoch {t+1}\n-------------------------------")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42:      train_loop(train_dataloader, model, loss_fn, optimizer)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43:  print("Saved Model parameter")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44:  torch.save(model.state_dict(), "./fashion_mnist.pth")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:a16="http://schemas.microsoft.com/office/drawing/2014/main" id="{A450D552-EA80-4480-B97B-72B4D5FA087F}"/>
              </a:ext>
            </a:extLst>
          </p:cNvPr>
          <p:cNvGrpSpPr/>
          <p:nvPr/>
        </p:nvGrpSpPr>
        <p:grpSpPr>
          <a:xfrm>
            <a:off x="1349063" y="3551978"/>
            <a:ext cx="8621273" cy="2862910"/>
            <a:chOff x="2349788" y="4065249"/>
            <a:chExt cx="7125019" cy="2366041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03E4E418-B5F4-489D-BC66-138056B63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9788" y="4065249"/>
              <a:ext cx="1373674" cy="2331822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9078F64-95F9-484F-86FD-6BE9A12EE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75496" y="4065249"/>
              <a:ext cx="1393227" cy="2356263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801E16D1-0AEF-4AD8-AC24-A7419D095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20757" y="4065249"/>
              <a:ext cx="1393227" cy="2366041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28859A44-9FB2-4E64-B752-9F44F9A8A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66018" y="4065249"/>
              <a:ext cx="1378561" cy="2341598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F4B9C61-D85D-4D18-BDF1-BD84E4D15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6612" y="4065249"/>
              <a:ext cx="1378195" cy="23556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55015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062293A-A1A5-4A5C-810E-D43CC87B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머신러닝 모델 구현</a:t>
            </a:r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63D56EC-365D-4BD0-A402-DAAE4BF36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fm_dnn_train.py</a:t>
            </a:r>
            <a:r>
              <a:rPr lang="ko-KR" altLang="en-US" dirty="0"/>
              <a:t>에 심층 신경망 학습 구현</a:t>
            </a:r>
            <a:endParaRPr lang="en-US" altLang="ko-KR" dirty="0"/>
          </a:p>
          <a:p>
            <a:pPr lvl="2"/>
            <a:r>
              <a:rPr lang="ko-KR" altLang="en-US" dirty="0"/>
              <a:t>손실 시각화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8973AB2-BE98-4E04-89D3-4B2C15ECAA2C}"/>
              </a:ext>
            </a:extLst>
          </p:cNvPr>
          <p:cNvGraphicFramePr>
            <a:graphicFrameLocks noGrp="1"/>
          </p:cNvGraphicFramePr>
          <p:nvPr/>
        </p:nvGraphicFramePr>
        <p:xfrm>
          <a:off x="1054006" y="1507703"/>
          <a:ext cx="5774014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4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912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import matplotlib.pyplot as plt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loss_history = []</a:t>
                      </a:r>
                    </a:p>
                    <a:p>
                      <a:pPr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def train_loop(dataloader, model, loss_fn, optimizer):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	...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       if batch % 100 == 0: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           loss_history.append(loss.item())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for t in range(epochs):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   train_loop(train_dataloader, model, loss_fn, optimizer)</a:t>
                      </a:r>
                    </a:p>
                    <a:p>
                      <a:pPr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plt.title('Model loss')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plt.xlabel('Epoch')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plt.ylabel('Loss')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plt.plot(loss_history)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07CA8ECE-D266-436F-B3EE-EC4849507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031" y="1952812"/>
            <a:ext cx="4212055" cy="295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7117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89D81-0E22-4BF8-BBD2-D6633A1B7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머신러닝 모델 구현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66A3CF-A67F-45B7-BEBA-BA5D9CE52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fm_dnn_test.py</a:t>
            </a:r>
            <a:r>
              <a:rPr lang="ko-KR" altLang="en-US" dirty="0"/>
              <a:t>에 심층 신경망 테스트 구현</a:t>
            </a:r>
            <a:endParaRPr lang="en-US" altLang="ko-KR" dirty="0"/>
          </a:p>
          <a:p>
            <a:pPr lvl="2"/>
            <a:r>
              <a:rPr lang="ko-KR" altLang="en-US" dirty="0"/>
              <a:t>학습된 매개변수가 저장된 </a:t>
            </a:r>
            <a:r>
              <a:rPr lang="en-US" altLang="ko-KR" dirty="0"/>
              <a:t>fashion_mnist.pth</a:t>
            </a:r>
            <a:r>
              <a:rPr lang="ko-KR" altLang="en-US" dirty="0"/>
              <a:t> 로드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C0E4544-CF5B-4D1C-AEA2-1131416E2A44}"/>
              </a:ext>
            </a:extLst>
          </p:cNvPr>
          <p:cNvGraphicFramePr>
            <a:graphicFrameLocks noGrp="1"/>
          </p:cNvGraphicFramePr>
          <p:nvPr/>
        </p:nvGraphicFramePr>
        <p:xfrm>
          <a:off x="1054006" y="1546065"/>
          <a:ext cx="7917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01:  import torch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02:  import torch.nn as nn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03:  from torch.utils.data import DataLoader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04:  from torchvision import datasets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05:  from torchvision.transforms import ToTensor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06:  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07:  from fm_dnn import FashionMNIST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08:  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09:  batch_size = 64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10:  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11:  device = torch.device("cuda")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12:  model = FashionMNIST().to(device)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13:  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14:  print("Load Model parameter")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15:  model.load_state_dict(torch.load("./fashion_mnist.pth"))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16: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7125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062293A-A1A5-4A5C-810E-D43CC87B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머신러닝 모델 구현</a:t>
            </a:r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63D56EC-365D-4BD0-A402-DAAE4BF36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fm_dnn_test.py</a:t>
            </a:r>
            <a:r>
              <a:rPr lang="ko-KR" altLang="en-US" dirty="0"/>
              <a:t>에 심층 신경망 테스트 구현</a:t>
            </a:r>
            <a:endParaRPr lang="en-US" altLang="ko-KR" dirty="0"/>
          </a:p>
          <a:p>
            <a:pPr lvl="2"/>
            <a:r>
              <a:rPr lang="en-US" altLang="ko-KR" dirty="0"/>
              <a:t>test_loop(dataloader, model, loss_fn): </a:t>
            </a:r>
            <a:r>
              <a:rPr lang="ko-KR" altLang="en-US" dirty="0"/>
              <a:t>데이터셋 컨테이너로부터 데이터를 읽어 모델에 전달한 후 반환 받은 예측값과 라벨로 정확성 및 평균 손실</a:t>
            </a:r>
            <a:r>
              <a:rPr lang="en-US" altLang="ko-KR" dirty="0"/>
              <a:t> </a:t>
            </a:r>
            <a:r>
              <a:rPr lang="ko-KR" altLang="en-US" dirty="0"/>
              <a:t>계산</a:t>
            </a:r>
            <a:endParaRPr lang="en-US" altLang="ko-KR" dirty="0"/>
          </a:p>
          <a:p>
            <a:pPr lvl="3"/>
            <a:r>
              <a:rPr lang="en-US" altLang="ko-KR" dirty="0"/>
              <a:t>dataloader: </a:t>
            </a:r>
            <a:r>
              <a:rPr lang="ko-KR" altLang="en-US" dirty="0"/>
              <a:t>배치 크기로 관리하는 데이터셋 컨테이너</a:t>
            </a:r>
            <a:endParaRPr lang="en-US" altLang="ko-KR" dirty="0"/>
          </a:p>
          <a:p>
            <a:pPr lvl="3"/>
            <a:r>
              <a:rPr lang="en-US" altLang="ko-KR" dirty="0"/>
              <a:t>model: </a:t>
            </a:r>
            <a:r>
              <a:rPr lang="ko-KR" altLang="en-US" dirty="0"/>
              <a:t>학습 모델</a:t>
            </a:r>
            <a:endParaRPr lang="en-US" altLang="ko-KR" dirty="0"/>
          </a:p>
          <a:p>
            <a:pPr lvl="3"/>
            <a:r>
              <a:rPr lang="en-US" altLang="ko-KR" dirty="0"/>
              <a:t>loss_fn: </a:t>
            </a:r>
            <a:r>
              <a:rPr lang="ko-KR" altLang="en-US" dirty="0"/>
              <a:t>손실 알고리즘 객체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8973AB2-BE98-4E04-89D3-4B2C15ECAA2C}"/>
              </a:ext>
            </a:extLst>
          </p:cNvPr>
          <p:cNvGraphicFramePr>
            <a:graphicFrameLocks noGrp="1"/>
          </p:cNvGraphicFramePr>
          <p:nvPr/>
        </p:nvGraphicFramePr>
        <p:xfrm>
          <a:off x="1045768" y="2405627"/>
          <a:ext cx="7941713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1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912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17:  def test_loop(dataloader, model, loss_fn):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18:      size = len(dataloader.dataset)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19:      num_batches = len(dataloader)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20:      test_loss, correct = 0, 0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21:  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22:      with torch.no_grad():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23:          for X, y in dataloader: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24:              X, y = X.to(device), y.to(device)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25:              pred = model(X)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26:              test_loss += loss_fn(pred, y).item()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27:              correct += (pred.argmax(1) == y).type(torch.float).sum().item()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28:  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29:      test_loss /= num_batches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30:      correct /= size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31:      print(f"Test Error: \n Accuracy: {(100*correct):&gt;0.1f}%, Avg loss: {test_loss:&gt;8f} \n")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32: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0324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062293A-A1A5-4A5C-810E-D43CC87B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텐서</a:t>
            </a:r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63D56EC-365D-4BD0-A402-DAAE4BF36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텐서</a:t>
            </a:r>
            <a:r>
              <a:rPr lang="en-US" altLang="ko-KR" dirty="0"/>
              <a:t> </a:t>
            </a:r>
            <a:r>
              <a:rPr lang="ko-KR" altLang="en-US" dirty="0"/>
              <a:t>초기화</a:t>
            </a:r>
            <a:endParaRPr lang="en-US" altLang="ko-KR" dirty="0"/>
          </a:p>
          <a:p>
            <a:pPr lvl="1"/>
            <a:r>
              <a:rPr lang="ko-KR" altLang="en-US" dirty="0"/>
              <a:t>데이터로부터 직접 초기화</a:t>
            </a:r>
            <a:endParaRPr lang="en-US" altLang="ko-KR" dirty="0"/>
          </a:p>
          <a:p>
            <a:pPr lvl="2"/>
            <a:r>
              <a:rPr lang="en-US" altLang="ko-KR" dirty="0"/>
              <a:t>shape</a:t>
            </a:r>
            <a:r>
              <a:rPr lang="ko-KR" altLang="en-US" dirty="0"/>
              <a:t>는 </a:t>
            </a:r>
            <a:r>
              <a:rPr lang="ko-KR" altLang="en-US" dirty="0" err="1"/>
              <a:t>텐서</a:t>
            </a:r>
            <a:r>
              <a:rPr lang="en-US" altLang="ko-KR" dirty="0"/>
              <a:t> </a:t>
            </a:r>
            <a:r>
              <a:rPr lang="ko-KR" altLang="en-US" dirty="0"/>
              <a:t>차원 </a:t>
            </a:r>
            <a:r>
              <a:rPr lang="ko-KR" altLang="en-US" dirty="0" err="1"/>
              <a:t>튜플로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행</a:t>
            </a:r>
            <a:r>
              <a:rPr lang="en-US" altLang="ko-KR" dirty="0"/>
              <a:t> </a:t>
            </a:r>
            <a:r>
              <a:rPr lang="ko-KR" altLang="en-US" dirty="0"/>
              <a:t>수</a:t>
            </a:r>
            <a:r>
              <a:rPr lang="en-US" altLang="ko-KR" dirty="0"/>
              <a:t>, </a:t>
            </a:r>
            <a:r>
              <a:rPr lang="ko-KR" altLang="en-US" dirty="0"/>
              <a:t>열 수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1">
              <a:spcBef>
                <a:spcPts val="1500"/>
              </a:spcBef>
            </a:pPr>
            <a:endParaRPr lang="en-US" altLang="ko-KR" dirty="0"/>
          </a:p>
          <a:p>
            <a:pPr lvl="1">
              <a:spcBef>
                <a:spcPts val="3500"/>
              </a:spcBef>
            </a:pPr>
            <a:r>
              <a:rPr lang="en-US" altLang="ko-KR" dirty="0"/>
              <a:t>NumPy </a:t>
            </a:r>
            <a:r>
              <a:rPr lang="ko-KR" altLang="en-US" dirty="0"/>
              <a:t>배열로부터 초기화</a:t>
            </a:r>
            <a:endParaRPr lang="en-US" altLang="ko-KR" dirty="0"/>
          </a:p>
          <a:p>
            <a:pPr lvl="2"/>
            <a:r>
              <a:rPr lang="ko-KR" altLang="en-US" dirty="0" err="1"/>
              <a:t>텐서와</a:t>
            </a:r>
            <a:r>
              <a:rPr lang="ko-KR" altLang="en-US" dirty="0"/>
              <a:t> </a:t>
            </a:r>
            <a:r>
              <a:rPr lang="en-US" altLang="ko-KR" dirty="0"/>
              <a:t>NumPy </a:t>
            </a:r>
            <a:r>
              <a:rPr lang="ko-KR" altLang="en-US" dirty="0"/>
              <a:t>배열은 메모리 공유</a:t>
            </a:r>
            <a:endParaRPr lang="en-US" altLang="ko-KR" dirty="0"/>
          </a:p>
          <a:p>
            <a:pPr lvl="1">
              <a:spcBef>
                <a:spcPts val="1500"/>
              </a:spcBef>
            </a:pPr>
            <a:endParaRPr lang="en-US" altLang="ko-KR" dirty="0"/>
          </a:p>
          <a:p>
            <a:pPr lvl="2"/>
            <a:endParaRPr lang="en-US" altLang="ko-KR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C256802-ED99-4F99-8F32-1594A48D26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994171"/>
              </p:ext>
            </p:extLst>
          </p:nvPr>
        </p:nvGraphicFramePr>
        <p:xfrm>
          <a:off x="1027628" y="1842988"/>
          <a:ext cx="6511308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1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01:  data = [[1, 2],[3, 4]]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02: 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x_data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torch.tensor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(data)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03: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04:  print(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x_data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x_data.shape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sep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=‘\n')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6F497A8-47E2-4CD1-981F-664300DC0D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03347"/>
              </p:ext>
            </p:extLst>
          </p:nvPr>
        </p:nvGraphicFramePr>
        <p:xfrm>
          <a:off x="1027628" y="3745009"/>
          <a:ext cx="651130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1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01: 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np_array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np.array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(data)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02: 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x_np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torch.from_numpy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np_array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03:  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04:  print(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f"Numpy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np_array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value: \n {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np_array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} \n")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05:  print(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f"Tensor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x_np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value: \n {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x_np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} \n")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06:  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07: 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np.multiply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np_array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2, out=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np_array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08:  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09:  print(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f"Numpy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np_array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after * 2 operation: \n {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np_array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} \n")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10:  print(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f"Tensor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x_np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value after modifying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numpy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array: \n {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x_np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} \n")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EC748A11-CEF7-444F-A749-7E9525916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4424" y="3320323"/>
            <a:ext cx="3975540" cy="310365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5C09140-873D-4AAC-9757-96FD22070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4424" y="2016124"/>
            <a:ext cx="3455011" cy="59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388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062293A-A1A5-4A5C-810E-D43CC87B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머신러닝 모델 구현</a:t>
            </a:r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63D56EC-365D-4BD0-A402-DAAE4BF36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fm_dnn_test.py</a:t>
            </a:r>
            <a:r>
              <a:rPr lang="ko-KR" altLang="en-US" dirty="0"/>
              <a:t>에 심층 신경망 테스트 구현</a:t>
            </a:r>
            <a:endParaRPr lang="en-US" altLang="ko-KR" dirty="0"/>
          </a:p>
          <a:p>
            <a:pPr lvl="2"/>
            <a:r>
              <a:rPr lang="en-US" altLang="ko-KR" dirty="0"/>
              <a:t>FashionMNIST </a:t>
            </a:r>
            <a:r>
              <a:rPr lang="ko-KR" altLang="en-US" dirty="0"/>
              <a:t>데이터셋</a:t>
            </a:r>
            <a:r>
              <a:rPr lang="en-US" altLang="ko-KR" dirty="0"/>
              <a:t>(</a:t>
            </a:r>
            <a:r>
              <a:rPr lang="ko-KR" altLang="en-US" dirty="0"/>
              <a:t>없으면 인터넷에서 자동 다운로드</a:t>
            </a:r>
            <a:r>
              <a:rPr lang="en-US" altLang="ko-KR" dirty="0"/>
              <a:t>)</a:t>
            </a:r>
            <a:r>
              <a:rPr lang="ko-KR" altLang="en-US" dirty="0"/>
              <a:t>으로 모델의 예측 결과 확인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8973AB2-BE98-4E04-89D3-4B2C15ECAA2C}"/>
              </a:ext>
            </a:extLst>
          </p:cNvPr>
          <p:cNvGraphicFramePr>
            <a:graphicFrameLocks noGrp="1"/>
          </p:cNvGraphicFramePr>
          <p:nvPr/>
        </p:nvGraphicFramePr>
        <p:xfrm>
          <a:off x="1054006" y="1507703"/>
          <a:ext cx="909501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5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912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33:  test_data = datasets.FashionMNIST(root="data", train=False, download=True, transform=ToTensor())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34:  test_dataloader = DataLoader(test_data, batch_size=batch_size)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35:  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36:  loss_fn = nn.CrossEntropyLoss()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37:  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38:  test_loop(test_dataloader, model, loss_fn)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39:  print("Done!")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64442B61-C7C8-4A1E-9ACC-2CC5A2D24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323" y="3624468"/>
            <a:ext cx="3400900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10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062293A-A1A5-4A5C-810E-D43CC87B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텐서</a:t>
            </a:r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63D56EC-365D-4BD0-A402-DAAE4BF36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다른 </a:t>
            </a:r>
            <a:r>
              <a:rPr lang="ko-KR" altLang="en-US" dirty="0" err="1"/>
              <a:t>텐서로부터</a:t>
            </a:r>
            <a:r>
              <a:rPr lang="ko-KR" altLang="en-US" dirty="0"/>
              <a:t> 초기화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난수나 </a:t>
            </a:r>
            <a:r>
              <a:rPr lang="ko-KR" altLang="en-US" dirty="0" err="1"/>
              <a:t>상수값으로</a:t>
            </a:r>
            <a:r>
              <a:rPr lang="ko-KR" altLang="en-US" dirty="0"/>
              <a:t> 초기화</a:t>
            </a:r>
            <a:endParaRPr lang="en-US" altLang="ko-KR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C256802-ED99-4F99-8F32-1594A48D26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345481"/>
              </p:ext>
            </p:extLst>
          </p:nvPr>
        </p:nvGraphicFramePr>
        <p:xfrm>
          <a:off x="1056811" y="2932485"/>
          <a:ext cx="5810917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0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01:  shape = (2,3,)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02: 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rand_tensor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torch.rand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(shape)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03: 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ones_tensor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torch.ones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(shape)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04: 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zeros_tensor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torch.zeros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(shape)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05:  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06:  print(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f"Random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Tensor: \n {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rand_tensor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} \n")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07:  print(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f"Ones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Tensor: \n {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ones_tensor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} \n")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08:  print(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f"Zeros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Tensor: \n {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zeros_tensor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}")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0760916-02E1-4CBF-BF2C-F648B7639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181491"/>
              </p:ext>
            </p:extLst>
          </p:nvPr>
        </p:nvGraphicFramePr>
        <p:xfrm>
          <a:off x="1056811" y="1162050"/>
          <a:ext cx="5810917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0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01: 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x_ones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torch.ones_like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x_data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02:  print(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f"Ones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Tensor: \n {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x_ones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} \n")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03:  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04: 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x_rand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torch.rand_like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x_data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dtype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torch.float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05:  print(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f"Random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Tensor: \n {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x_rand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} \n")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4978202B-B45F-4F05-87AF-CDF811F8C1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95"/>
          <a:stretch/>
        </p:blipFill>
        <p:spPr>
          <a:xfrm>
            <a:off x="7342503" y="1162050"/>
            <a:ext cx="2999548" cy="142494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3DCDC5C-41E6-4ADB-AAD4-E00A24CED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2503" y="2932485"/>
            <a:ext cx="2999548" cy="230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27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062293A-A1A5-4A5C-810E-D43CC87B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텐서</a:t>
            </a:r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63D56EC-365D-4BD0-A402-DAAE4BF36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텐서</a:t>
            </a:r>
            <a:r>
              <a:rPr lang="ko-KR" altLang="en-US" dirty="0"/>
              <a:t> 속성</a:t>
            </a:r>
            <a:endParaRPr lang="en-US" altLang="ko-KR" dirty="0"/>
          </a:p>
          <a:p>
            <a:pPr lvl="1"/>
            <a:r>
              <a:rPr lang="ko-KR" altLang="en-US" dirty="0" err="1"/>
              <a:t>텐서의</a:t>
            </a:r>
            <a:r>
              <a:rPr lang="ko-KR" altLang="en-US" dirty="0"/>
              <a:t> 모양</a:t>
            </a:r>
            <a:r>
              <a:rPr lang="en-US" altLang="ko-KR" dirty="0"/>
              <a:t>(shape), </a:t>
            </a:r>
            <a:r>
              <a:rPr lang="ko-KR" altLang="en-US" dirty="0"/>
              <a:t>자료형</a:t>
            </a:r>
            <a:r>
              <a:rPr lang="en-US" altLang="ko-KR" dirty="0"/>
              <a:t>(datatype) </a:t>
            </a:r>
            <a:r>
              <a:rPr lang="ko-KR" altLang="en-US" dirty="0"/>
              <a:t>및 어느 장치</a:t>
            </a:r>
            <a:r>
              <a:rPr lang="en-US" altLang="ko-KR" dirty="0"/>
              <a:t>(device)</a:t>
            </a:r>
            <a:r>
              <a:rPr lang="ko-KR" altLang="en-US" dirty="0"/>
              <a:t>에 </a:t>
            </a:r>
            <a:r>
              <a:rPr lang="ko-KR" altLang="en-US"/>
              <a:t>저장되는지를 나타냄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2">
              <a:spcBef>
                <a:spcPts val="1500"/>
              </a:spcBef>
            </a:pPr>
            <a:r>
              <a:rPr lang="en-US" altLang="ko-KR"/>
              <a:t>torch.randn()</a:t>
            </a:r>
            <a:r>
              <a:rPr lang="ko-KR" altLang="en-US"/>
              <a:t>은 신경망의 가중치 초기화에 많이 사용됨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7E4E350-A811-4405-AEC9-B84F8E8CB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092338"/>
              </p:ext>
            </p:extLst>
          </p:nvPr>
        </p:nvGraphicFramePr>
        <p:xfrm>
          <a:off x="1027628" y="1598255"/>
          <a:ext cx="5810917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0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01:  tensor =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torch.rand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(3,4)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02:  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03:  print("Shape of tensor:",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tensor.shape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04:  print("Datatype of tensor:",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tensor.dtype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05:  print("Device tensor is stored on:",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tensor.device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03B8E69C-B5AB-41D0-A6D1-3B88C5985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137" y="1794531"/>
            <a:ext cx="2791927" cy="5560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30FE25-5103-4613-A46C-85C12B8CE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4137" y="2613936"/>
            <a:ext cx="4038849" cy="3936500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5C5FAE4-2E72-44F8-8160-986F0ED91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731052"/>
              </p:ext>
            </p:extLst>
          </p:nvPr>
        </p:nvGraphicFramePr>
        <p:xfrm>
          <a:off x="1035866" y="3469472"/>
          <a:ext cx="5810917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0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01:  input = torch.randn(2, 3, 2, 3)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02:  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03:  print(input.shape)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04:  print(input)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755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062293A-A1A5-4A5C-810E-D43CC87B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텐서</a:t>
            </a:r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63D56EC-365D-4BD0-A402-DAAE4BF36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텐서</a:t>
            </a:r>
            <a:r>
              <a:rPr lang="ko-KR" altLang="en-US" dirty="0"/>
              <a:t> 연산</a:t>
            </a:r>
            <a:endParaRPr lang="en-US" altLang="ko-KR" dirty="0"/>
          </a:p>
          <a:p>
            <a:pPr lvl="1"/>
            <a:r>
              <a:rPr lang="ko-KR" altLang="en-US" dirty="0"/>
              <a:t>산술</a:t>
            </a:r>
            <a:r>
              <a:rPr lang="en-US" altLang="ko-KR" dirty="0"/>
              <a:t>, </a:t>
            </a:r>
            <a:r>
              <a:rPr lang="ko-KR" altLang="en-US" dirty="0"/>
              <a:t>선형 대수</a:t>
            </a:r>
            <a:r>
              <a:rPr lang="en-US" altLang="ko-KR" dirty="0"/>
              <a:t>, </a:t>
            </a:r>
            <a:r>
              <a:rPr lang="ko-KR" altLang="en-US" dirty="0"/>
              <a:t>형렬 조작</a:t>
            </a:r>
            <a:r>
              <a:rPr lang="en-US" altLang="ko-KR" dirty="0"/>
              <a:t>(</a:t>
            </a:r>
            <a:r>
              <a:rPr lang="ko-KR" altLang="en-US" dirty="0"/>
              <a:t>전치</a:t>
            </a:r>
            <a:r>
              <a:rPr lang="en-US" altLang="ko-KR" dirty="0"/>
              <a:t>, </a:t>
            </a:r>
            <a:r>
              <a:rPr lang="ko-KR" altLang="en-US" dirty="0"/>
              <a:t>인덱싱</a:t>
            </a:r>
            <a:r>
              <a:rPr lang="en-US" altLang="ko-KR" dirty="0"/>
              <a:t>, </a:t>
            </a:r>
            <a:r>
              <a:rPr lang="ko-KR" altLang="en-US" dirty="0" err="1"/>
              <a:t>슬라이싱</a:t>
            </a:r>
            <a:r>
              <a:rPr lang="en-US" altLang="ko-KR" dirty="0"/>
              <a:t>)</a:t>
            </a:r>
            <a:r>
              <a:rPr lang="ko-KR" altLang="en-US" dirty="0"/>
              <a:t>을 포함한 </a:t>
            </a:r>
            <a:r>
              <a:rPr lang="en-US" altLang="ko-KR" dirty="0"/>
              <a:t>100</a:t>
            </a:r>
            <a:r>
              <a:rPr lang="ko-KR" altLang="en-US" dirty="0"/>
              <a:t>개 이상의 </a:t>
            </a:r>
            <a:r>
              <a:rPr lang="ko-KR" altLang="en-US" dirty="0" err="1"/>
              <a:t>텐서</a:t>
            </a:r>
            <a:r>
              <a:rPr lang="ko-KR" altLang="en-US" dirty="0"/>
              <a:t> 연산 지원</a:t>
            </a:r>
            <a:endParaRPr lang="en-US" altLang="ko-KR" dirty="0"/>
          </a:p>
          <a:p>
            <a:pPr lvl="2"/>
            <a:r>
              <a:rPr lang="en-US" altLang="ko-KR" dirty="0"/>
              <a:t>CPU</a:t>
            </a:r>
            <a:r>
              <a:rPr lang="ko-KR" altLang="en-US" dirty="0"/>
              <a:t>보다 더 많은 코어를 가지고 있고 더 빠른 연산을 지원하는 </a:t>
            </a:r>
            <a:r>
              <a:rPr lang="en-US" altLang="ko-KR" dirty="0" err="1"/>
              <a:t>nvidia</a:t>
            </a:r>
            <a:r>
              <a:rPr lang="ko-KR" altLang="en-US" dirty="0"/>
              <a:t> </a:t>
            </a:r>
            <a:r>
              <a:rPr lang="en-US" altLang="ko-KR" dirty="0"/>
              <a:t>CUDA </a:t>
            </a:r>
            <a:r>
              <a:rPr lang="ko-KR" altLang="en-US" dirty="0"/>
              <a:t>라이브러리 사용해 </a:t>
            </a:r>
            <a:r>
              <a:rPr lang="en-US" altLang="ko-KR" dirty="0"/>
              <a:t>GPU </a:t>
            </a:r>
            <a:r>
              <a:rPr lang="ko-KR" altLang="en-US" dirty="0"/>
              <a:t>활용 가능</a:t>
            </a:r>
            <a:endParaRPr lang="en-US" altLang="ko-KR" dirty="0"/>
          </a:p>
          <a:p>
            <a:pPr lvl="1"/>
            <a:r>
              <a:rPr lang="en-US" altLang="ko-KR" dirty="0"/>
              <a:t>CPU, </a:t>
            </a:r>
            <a:r>
              <a:rPr lang="en-US" altLang="ko-KR"/>
              <a:t>GPU </a:t>
            </a:r>
            <a:r>
              <a:rPr lang="ko-KR" altLang="en-US"/>
              <a:t>선택 </a:t>
            </a:r>
            <a:r>
              <a:rPr lang="ko-KR" altLang="en-US">
                <a:latin typeface="서울한강 장체 L"/>
              </a:rPr>
              <a:t>➡ </a:t>
            </a:r>
            <a:r>
              <a:rPr lang="en-US" altLang="ko-KR">
                <a:latin typeface="서울한강 장체 L"/>
              </a:rPr>
              <a:t>cuda(gpu)</a:t>
            </a:r>
            <a:r>
              <a:rPr lang="ko-KR" altLang="en-US">
                <a:latin typeface="서울한강 장체 L"/>
              </a:rPr>
              <a:t>를</a:t>
            </a:r>
            <a:r>
              <a:rPr lang="en-US" altLang="ko-KR">
                <a:latin typeface="서울한강 장체 L"/>
              </a:rPr>
              <a:t> </a:t>
            </a:r>
            <a:r>
              <a:rPr lang="ko-KR" altLang="en-US">
                <a:latin typeface="서울한강 장체 L"/>
              </a:rPr>
              <a:t>선택하면 </a:t>
            </a:r>
            <a:r>
              <a:rPr lang="en-US" altLang="ko-KR">
                <a:latin typeface="서울한강 장체 L"/>
              </a:rPr>
              <a:t>cuda </a:t>
            </a:r>
            <a:r>
              <a:rPr lang="ko-KR" altLang="en-US">
                <a:latin typeface="서울한강 장체 L"/>
              </a:rPr>
              <a:t>라이브러리 로드하는데</a:t>
            </a:r>
            <a:r>
              <a:rPr lang="en-US" altLang="ko-KR">
                <a:latin typeface="서울한강 장체 L"/>
              </a:rPr>
              <a:t>,</a:t>
            </a:r>
            <a:r>
              <a:rPr lang="ko-KR" altLang="en-US">
                <a:latin typeface="서울한강 장체 L"/>
              </a:rPr>
              <a:t> 다소 시간이 걸리나</a:t>
            </a:r>
            <a:r>
              <a:rPr lang="en-US" altLang="ko-KR">
                <a:latin typeface="서울한강 장체 L"/>
              </a:rPr>
              <a:t>, </a:t>
            </a:r>
            <a:r>
              <a:rPr lang="ko-KR" altLang="en-US">
                <a:latin typeface="서울한강 장체 L"/>
              </a:rPr>
              <a:t>복잡한 텐서 연산은 더 빠름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spcBef>
                <a:spcPts val="2500"/>
              </a:spcBef>
            </a:pPr>
            <a:r>
              <a:rPr lang="en-US" altLang="ko-KR" dirty="0"/>
              <a:t>NumPy </a:t>
            </a:r>
            <a:r>
              <a:rPr lang="ko-KR" altLang="en-US" dirty="0"/>
              <a:t>같은 인덱싱과 </a:t>
            </a:r>
            <a:r>
              <a:rPr lang="ko-KR" altLang="en-US" dirty="0" err="1"/>
              <a:t>슬라이싱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04A8C28-385E-462F-8422-255E2A42F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725845"/>
              </p:ext>
            </p:extLst>
          </p:nvPr>
        </p:nvGraphicFramePr>
        <p:xfrm>
          <a:off x="1027628" y="2206904"/>
          <a:ext cx="5742823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2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01:  </a:t>
                      </a:r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if torch.cuda.is_available():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02:      device =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torch.device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('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cuda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03:  else: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04:      device =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torch.device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('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cpu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05:  print(device)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06:  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07: 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new_x_data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torch.tensor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([1.,2.]).to(device)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08:  print(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new_x_data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5F4DC60-EEA9-44B9-B128-0423956F9F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239654"/>
              </p:ext>
            </p:extLst>
          </p:nvPr>
        </p:nvGraphicFramePr>
        <p:xfrm>
          <a:off x="1027628" y="4614468"/>
          <a:ext cx="574282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2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01:  tensor =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torch.ones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(4, 4)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02:  print('First row: ',tensor[0])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03:  print('First column: ', tensor[:, 0])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04:  print('Last column:', tensor[..., -1])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05:  tensor[:,1] = 0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06:  print(tensor)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6EB777C3-534D-4EED-804D-063E9B32A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6043" y="4578034"/>
            <a:ext cx="3376931" cy="144446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BE988DC-E71A-4952-B12C-97883CD14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6043" y="2722175"/>
            <a:ext cx="3337892" cy="38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44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5A7B2-AA30-4D30-BADE-3FD267FB5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텐서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AEB32D-045B-468B-9E7B-21A01FFBF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err="1"/>
              <a:t>텐서</a:t>
            </a:r>
            <a:r>
              <a:rPr lang="ko-KR" altLang="en-US" dirty="0"/>
              <a:t> 연결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산술 연산 </a:t>
            </a:r>
            <a:endParaRPr lang="en-US" altLang="ko-KR" dirty="0"/>
          </a:p>
          <a:p>
            <a:pPr lvl="2"/>
            <a:r>
              <a:rPr lang="ko-KR" altLang="en-US" dirty="0"/>
              <a:t>행렬 곱셈 및 요소간 곱셈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A994ABD-0DE2-49C1-AF71-F4C3A2A62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940963"/>
              </p:ext>
            </p:extLst>
          </p:nvPr>
        </p:nvGraphicFramePr>
        <p:xfrm>
          <a:off x="1027628" y="1113304"/>
          <a:ext cx="578173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1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01:  tensor = torch.rand((2,3))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02: 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t1 = torch.cat([tensor, tensor, tensor], dim=1)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03: 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print(t1)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17CE302-3FF8-4DA3-B935-BDD0C0273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779658"/>
              </p:ext>
            </p:extLst>
          </p:nvPr>
        </p:nvGraphicFramePr>
        <p:xfrm>
          <a:off x="1027628" y="2924075"/>
          <a:ext cx="5781734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1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01:  tensor = torch.tensor([[1.0, 2.0],[4.0, 5.0]])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02:  y1 = tensor @ tensor.T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03:  y2 = tensor.matmul(tensor.T)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04:  y3 = torch.rand_like(tensor)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05:  torch.matmul(tensor, tensor.T, out=y3)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06:  print(f"y1==y2: {y1==y2}\ny1: {y1}")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07:  print(f"y3: {y3}")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08:  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09:  z1 = tensor * tensor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10:  z2 = tensor.mul(tensor)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11:  z3 = torch.rand_like(tensor)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12:  torch.mul(tensor, tensor, out=z3)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13:  print(f"z1==z2: {z1==z2}\ny1: {z1}")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14:  print(z3)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0948CD4D-FCAF-4F80-AC5D-8A3084D0C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953" y="1113304"/>
            <a:ext cx="4429743" cy="100979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7DD2899-19A6-4C36-9244-C7ED59B42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4953" y="2798263"/>
            <a:ext cx="3372321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066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5A7B2-AA30-4D30-BADE-3FD267FB5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텐서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AEB32D-045B-468B-9E7B-21A01FFBF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단일 요소 </a:t>
            </a:r>
            <a:r>
              <a:rPr lang="ko-KR" altLang="en-US" dirty="0" err="1"/>
              <a:t>텐서</a:t>
            </a:r>
            <a:endParaRPr lang="en-US" altLang="ko-KR" dirty="0"/>
          </a:p>
          <a:p>
            <a:pPr lvl="2"/>
            <a:r>
              <a:rPr lang="ko-KR" altLang="en-US" dirty="0" err="1"/>
              <a:t>텐서의</a:t>
            </a:r>
            <a:r>
              <a:rPr lang="ko-KR" altLang="en-US" dirty="0"/>
              <a:t> 모든 값을 하나로 집계하여</a:t>
            </a:r>
            <a:r>
              <a:rPr lang="en-US" altLang="ko-KR" dirty="0"/>
              <a:t>,</a:t>
            </a:r>
            <a:r>
              <a:rPr lang="ko-KR" altLang="en-US" dirty="0"/>
              <a:t> 요소가 하나인 </a:t>
            </a:r>
            <a:r>
              <a:rPr lang="ko-KR" altLang="en-US" dirty="0" err="1"/>
              <a:t>텐서라면</a:t>
            </a:r>
            <a:r>
              <a:rPr lang="ko-KR" altLang="en-US" dirty="0"/>
              <a:t> </a:t>
            </a:r>
            <a:r>
              <a:rPr lang="en-US" altLang="ko-KR" dirty="0"/>
              <a:t>item()</a:t>
            </a:r>
            <a:r>
              <a:rPr lang="ko-KR" altLang="en-US" dirty="0"/>
              <a:t>을 사용하여 </a:t>
            </a:r>
            <a:r>
              <a:rPr lang="en-US" altLang="ko-KR" dirty="0"/>
              <a:t>Python </a:t>
            </a:r>
            <a:r>
              <a:rPr lang="ko-KR" altLang="en-US" dirty="0" err="1"/>
              <a:t>숫자값으로</a:t>
            </a:r>
            <a:r>
              <a:rPr lang="ko-KR" altLang="en-US" dirty="0"/>
              <a:t> 변환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NumPy</a:t>
            </a:r>
            <a:r>
              <a:rPr lang="ko-KR" altLang="en-US" dirty="0"/>
              <a:t>와 브리지</a:t>
            </a:r>
            <a:endParaRPr lang="en-US" altLang="ko-KR" dirty="0"/>
          </a:p>
          <a:p>
            <a:pPr lvl="2"/>
            <a:r>
              <a:rPr lang="ko-KR" altLang="en-US" dirty="0" err="1"/>
              <a:t>텐서에서</a:t>
            </a:r>
            <a:r>
              <a:rPr lang="ko-KR" altLang="en-US" dirty="0"/>
              <a:t> </a:t>
            </a:r>
            <a:r>
              <a:rPr lang="en-US" altLang="ko-KR" dirty="0"/>
              <a:t>NumPy </a:t>
            </a:r>
            <a:r>
              <a:rPr lang="ko-KR" altLang="en-US" dirty="0"/>
              <a:t>배열로 </a:t>
            </a:r>
            <a:r>
              <a:rPr lang="ko-KR" altLang="en-US" dirty="0" err="1"/>
              <a:t>브릿지하면</a:t>
            </a:r>
            <a:r>
              <a:rPr lang="ko-KR" altLang="en-US" dirty="0"/>
              <a:t> </a:t>
            </a:r>
            <a:r>
              <a:rPr lang="ko-KR" altLang="en-US" dirty="0" err="1"/>
              <a:t>텐서의</a:t>
            </a:r>
            <a:r>
              <a:rPr lang="ko-KR" altLang="en-US" dirty="0"/>
              <a:t> 변경 사항은 </a:t>
            </a:r>
            <a:r>
              <a:rPr lang="en-US" altLang="ko-KR" dirty="0"/>
              <a:t>NumPy </a:t>
            </a:r>
            <a:r>
              <a:rPr lang="ko-KR" altLang="en-US" dirty="0"/>
              <a:t>배열에 반영</a:t>
            </a:r>
            <a:r>
              <a:rPr lang="en-US" altLang="ko-KR" dirty="0"/>
              <a:t>. </a:t>
            </a:r>
            <a:r>
              <a:rPr lang="ko-KR" altLang="en-US" dirty="0"/>
              <a:t>역도 성립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4EED46F-4CE2-4DEC-922C-D649217038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022355"/>
              </p:ext>
            </p:extLst>
          </p:nvPr>
        </p:nvGraphicFramePr>
        <p:xfrm>
          <a:off x="1027628" y="1590329"/>
          <a:ext cx="5781734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1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31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01: 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agg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tensor.sum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02: 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agg_item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agg.item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03:  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04:  print(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agg_item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type(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agg_item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A5BBB49F-BFEB-41BD-94D5-95AC3B38A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954" y="1968423"/>
            <a:ext cx="4060125" cy="188692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16B1CCD-D3A2-4B8A-887D-96DFE17B3F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309069"/>
              </p:ext>
            </p:extLst>
          </p:nvPr>
        </p:nvGraphicFramePr>
        <p:xfrm>
          <a:off x="1027628" y="3516406"/>
          <a:ext cx="5781734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1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31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01:  t =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torch.ones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(5)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02:  print(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f"t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: {t}")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03:  n =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t.numpy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04:  print(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f"n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: {n}")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05:  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06: 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t.add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_(1)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07:  print(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f"t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: {t}")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08:  print(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f"n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: {n}")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09:  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10:  t =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torch.from_numpy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(n)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11: 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np.add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(n, 1, out=n)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12:  print(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f"t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: {t}")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13:  print(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f"n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: {n}")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36C748F2-686B-4FE9-8C99-1B6CD98FFC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52"/>
          <a:stretch/>
        </p:blipFill>
        <p:spPr>
          <a:xfrm>
            <a:off x="7254954" y="4311318"/>
            <a:ext cx="4060125" cy="127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179245"/>
      </p:ext>
    </p:extLst>
  </p:cSld>
  <p:clrMapOvr>
    <a:masterClrMapping/>
  </p:clrMapOvr>
</p:sld>
</file>

<file path=ppt/theme/theme1.xml><?xml version="1.0" encoding="utf-8"?>
<a:theme xmlns:a="http://schemas.openxmlformats.org/drawingml/2006/main" name="1_아틀라스">
  <a:themeElements>
    <a:clrScheme name="모양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아틀라스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아틀라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>
    <a:lnDef>
      <a:spPr>
        <a:ln w="19050">
          <a:solidFill>
            <a:schemeClr val="bg1">
              <a:lumMod val="75000"/>
            </a:schemeClr>
          </a:solidFill>
          <a:prstDash val="solid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05BF4FFA5441A42A7002BA7107368BF" ma:contentTypeVersion="8" ma:contentTypeDescription="새 문서를 만듭니다." ma:contentTypeScope="" ma:versionID="c7e764a86381e25acd1373d9d902e8cc">
  <xsd:schema xmlns:xsd="http://www.w3.org/2001/XMLSchema" xmlns:xs="http://www.w3.org/2001/XMLSchema" xmlns:p="http://schemas.microsoft.com/office/2006/metadata/properties" xmlns:ns3="f1d20a2f-d76b-47fa-ba8b-ca9bed8977bd" targetNamespace="http://schemas.microsoft.com/office/2006/metadata/properties" ma:root="true" ma:fieldsID="09ce407edee63ddd87ef849ad352c71f" ns3:_="">
    <xsd:import namespace="f1d20a2f-d76b-47fa-ba8b-ca9bed8977b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LengthInSeconds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d20a2f-d76b-47fa-ba8b-ca9bed8977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321F539-6448-4932-896C-CB2858ECD1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d20a2f-d76b-47fa-ba8b-ca9bed8977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E6C385-DF09-42E7-950B-944DC471BAEC}">
  <ds:schemaRefs>
    <ds:schemaRef ds:uri="f1d20a2f-d76b-47fa-ba8b-ca9bed8977bd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7836302-74AF-4620-AFFB-1C3E6CA2A4B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11138</TotalTime>
  <Words>6784</Words>
  <Application>Microsoft Office PowerPoint</Application>
  <PresentationFormat>와이드스크린</PresentationFormat>
  <Paragraphs>965</Paragraphs>
  <Slides>40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52" baseType="lpstr">
      <vt:lpstr>맑은 고딕</vt:lpstr>
      <vt:lpstr>서울남산 장체 EB</vt:lpstr>
      <vt:lpstr>서울남산 장체 L</vt:lpstr>
      <vt:lpstr>서울한강 장체 EB</vt:lpstr>
      <vt:lpstr>서울한강 장체 L</vt:lpstr>
      <vt:lpstr>서울한강 장체 M</vt:lpstr>
      <vt:lpstr>서울한강 장체L</vt:lpstr>
      <vt:lpstr>Arial</vt:lpstr>
      <vt:lpstr>Cambria Math</vt:lpstr>
      <vt:lpstr>Rockwell</vt:lpstr>
      <vt:lpstr>Wingdings</vt:lpstr>
      <vt:lpstr>1_아틀라스</vt:lpstr>
      <vt:lpstr>머신러닝 프레임워크</vt:lpstr>
      <vt:lpstr>PyTorch</vt:lpstr>
      <vt:lpstr>텐서</vt:lpstr>
      <vt:lpstr>텐서</vt:lpstr>
      <vt:lpstr>텐서</vt:lpstr>
      <vt:lpstr>텐서</vt:lpstr>
      <vt:lpstr>텐서</vt:lpstr>
      <vt:lpstr>텐서</vt:lpstr>
      <vt:lpstr>텐서</vt:lpstr>
      <vt:lpstr>자동 미분</vt:lpstr>
      <vt:lpstr>자동 미분</vt:lpstr>
      <vt:lpstr>자동 미분</vt:lpstr>
      <vt:lpstr>자동 미분</vt:lpstr>
      <vt:lpstr>PyTorch 머신러닝 모듈과 클래스</vt:lpstr>
      <vt:lpstr>PyTorch 머신러닝 모듈과 클래스</vt:lpstr>
      <vt:lpstr>PyTorch 머신러닝 모듈과 클래스</vt:lpstr>
      <vt:lpstr>PyTorch 머신러닝 모듈과 클래스</vt:lpstr>
      <vt:lpstr>PyTorch 머신러닝 모듈과 클래스</vt:lpstr>
      <vt:lpstr>PyTorch 머신러닝 모듈과 클래스</vt:lpstr>
      <vt:lpstr>머신러닝 모델 구현</vt:lpstr>
      <vt:lpstr>머신러닝 모델 구현</vt:lpstr>
      <vt:lpstr>머신러닝 모델 구현</vt:lpstr>
      <vt:lpstr>머신러닝 모델 구현</vt:lpstr>
      <vt:lpstr>머신러닝 모델 구현</vt:lpstr>
      <vt:lpstr>머신러닝 모델 구현</vt:lpstr>
      <vt:lpstr>머신러닝 모델 구현</vt:lpstr>
      <vt:lpstr>머신러닝 모델 구현</vt:lpstr>
      <vt:lpstr>머신러닝 모델 구현</vt:lpstr>
      <vt:lpstr>머신러닝 모델 구현</vt:lpstr>
      <vt:lpstr>머신러닝 모델 구현</vt:lpstr>
      <vt:lpstr>머신러닝 모델 구현</vt:lpstr>
      <vt:lpstr>머신러닝 모델 구현</vt:lpstr>
      <vt:lpstr>머신러닝 모델 구현</vt:lpstr>
      <vt:lpstr>머신러닝 모델 구현</vt:lpstr>
      <vt:lpstr>머신러닝 모델 구현</vt:lpstr>
      <vt:lpstr>머신러닝 모델 구현</vt:lpstr>
      <vt:lpstr>머신러닝 모델 구현</vt:lpstr>
      <vt:lpstr>머신러닝 모델 구현</vt:lpstr>
      <vt:lpstr>머신러닝 모델 구현</vt:lpstr>
      <vt:lpstr>머신러닝 모델 구현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찬민 박</dc:creator>
  <cp:lastModifiedBy>박찬민[ 교수 / 미래모빌리티학과 ]</cp:lastModifiedBy>
  <cp:revision>547</cp:revision>
  <dcterms:created xsi:type="dcterms:W3CDTF">2022-01-11T07:36:01Z</dcterms:created>
  <dcterms:modified xsi:type="dcterms:W3CDTF">2022-11-02T01:08:22Z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0x010100905BF4FFA5441A42A7002BA7107368BF</vt:lpwstr>
  </property>
</Properties>
</file>