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345676-BD62-4C46-8680-6FDE97C0B13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5DABB0-C9AC-403A-970A-ED3A5CE3FF60}">
      <dgm:prSet/>
      <dgm:spPr/>
      <dgm:t>
        <a:bodyPr/>
        <a:lstStyle/>
        <a:p>
          <a:r>
            <a:rPr lang="en-US"/>
            <a:t>1. Introduction</a:t>
          </a:r>
        </a:p>
      </dgm:t>
    </dgm:pt>
    <dgm:pt modelId="{1F9DFE85-6092-4BE5-826F-C68A5A98C147}" type="parTrans" cxnId="{54B6E472-8329-481C-87E9-009188AF2CA3}">
      <dgm:prSet/>
      <dgm:spPr/>
      <dgm:t>
        <a:bodyPr/>
        <a:lstStyle/>
        <a:p>
          <a:endParaRPr lang="en-US"/>
        </a:p>
      </dgm:t>
    </dgm:pt>
    <dgm:pt modelId="{15051D6E-CFDB-465B-B189-1A9CD0C52998}" type="sibTrans" cxnId="{54B6E472-8329-481C-87E9-009188AF2CA3}">
      <dgm:prSet/>
      <dgm:spPr/>
      <dgm:t>
        <a:bodyPr/>
        <a:lstStyle/>
        <a:p>
          <a:endParaRPr lang="en-US"/>
        </a:p>
      </dgm:t>
    </dgm:pt>
    <dgm:pt modelId="{D8B37D56-BCF4-456F-BFEB-4304FB737404}">
      <dgm:prSet/>
      <dgm:spPr/>
      <dgm:t>
        <a:bodyPr/>
        <a:lstStyle/>
        <a:p>
          <a:r>
            <a:rPr lang="en-US"/>
            <a:t>2. Problem Statement</a:t>
          </a:r>
        </a:p>
      </dgm:t>
    </dgm:pt>
    <dgm:pt modelId="{0E2AED9F-EBF5-4C1D-B738-A566F4A15B5C}" type="parTrans" cxnId="{BE18F02A-A10C-455B-8266-7409AB0D9D13}">
      <dgm:prSet/>
      <dgm:spPr/>
      <dgm:t>
        <a:bodyPr/>
        <a:lstStyle/>
        <a:p>
          <a:endParaRPr lang="en-US"/>
        </a:p>
      </dgm:t>
    </dgm:pt>
    <dgm:pt modelId="{567EEAA6-AA99-4BD1-A021-02F9CB5349DC}" type="sibTrans" cxnId="{BE18F02A-A10C-455B-8266-7409AB0D9D13}">
      <dgm:prSet/>
      <dgm:spPr/>
      <dgm:t>
        <a:bodyPr/>
        <a:lstStyle/>
        <a:p>
          <a:endParaRPr lang="en-US"/>
        </a:p>
      </dgm:t>
    </dgm:pt>
    <dgm:pt modelId="{C07BE9B4-9774-4291-8BB4-A582CD59A071}">
      <dgm:prSet/>
      <dgm:spPr/>
      <dgm:t>
        <a:bodyPr/>
        <a:lstStyle/>
        <a:p>
          <a:r>
            <a:rPr lang="en-US"/>
            <a:t>3. System Overview</a:t>
          </a:r>
        </a:p>
      </dgm:t>
    </dgm:pt>
    <dgm:pt modelId="{6F627AEB-E3FC-4A21-A2B2-71AC7EB31B7A}" type="parTrans" cxnId="{53E98E73-D9D7-443A-8209-4B6154751383}">
      <dgm:prSet/>
      <dgm:spPr/>
      <dgm:t>
        <a:bodyPr/>
        <a:lstStyle/>
        <a:p>
          <a:endParaRPr lang="en-US"/>
        </a:p>
      </dgm:t>
    </dgm:pt>
    <dgm:pt modelId="{3B37CD37-4BA2-4182-B201-EB4B2C621CEE}" type="sibTrans" cxnId="{53E98E73-D9D7-443A-8209-4B6154751383}">
      <dgm:prSet/>
      <dgm:spPr/>
      <dgm:t>
        <a:bodyPr/>
        <a:lstStyle/>
        <a:p>
          <a:endParaRPr lang="en-US"/>
        </a:p>
      </dgm:t>
    </dgm:pt>
    <dgm:pt modelId="{1DC46B40-138F-4906-9C1C-79DD377D028C}">
      <dgm:prSet/>
      <dgm:spPr/>
      <dgm:t>
        <a:bodyPr/>
        <a:lstStyle/>
        <a:p>
          <a:r>
            <a:rPr lang="en-US"/>
            <a:t>4. Key Functionalities</a:t>
          </a:r>
        </a:p>
      </dgm:t>
    </dgm:pt>
    <dgm:pt modelId="{3C7ABDA9-7004-42CF-9F24-5EB859E7AC60}" type="parTrans" cxnId="{34D6EFA4-FA2E-497C-8F94-9B54588C8E68}">
      <dgm:prSet/>
      <dgm:spPr/>
      <dgm:t>
        <a:bodyPr/>
        <a:lstStyle/>
        <a:p>
          <a:endParaRPr lang="en-US"/>
        </a:p>
      </dgm:t>
    </dgm:pt>
    <dgm:pt modelId="{1070D1F5-CA13-4DF3-8E1C-2B631BEE6DF5}" type="sibTrans" cxnId="{34D6EFA4-FA2E-497C-8F94-9B54588C8E68}">
      <dgm:prSet/>
      <dgm:spPr/>
      <dgm:t>
        <a:bodyPr/>
        <a:lstStyle/>
        <a:p>
          <a:endParaRPr lang="en-US"/>
        </a:p>
      </dgm:t>
    </dgm:pt>
    <dgm:pt modelId="{0790970E-D186-4BD1-90E5-EB484034E58C}">
      <dgm:prSet/>
      <dgm:spPr/>
      <dgm:t>
        <a:bodyPr/>
        <a:lstStyle/>
        <a:p>
          <a:r>
            <a:rPr lang="en-US"/>
            <a:t>5. Circuit Diagram</a:t>
          </a:r>
        </a:p>
      </dgm:t>
    </dgm:pt>
    <dgm:pt modelId="{1D382DFB-863E-446A-B58B-F9C2D1989EA1}" type="parTrans" cxnId="{237CB9D1-3B50-4E88-9CB9-5BDEC90696F2}">
      <dgm:prSet/>
      <dgm:spPr/>
      <dgm:t>
        <a:bodyPr/>
        <a:lstStyle/>
        <a:p>
          <a:endParaRPr lang="en-US"/>
        </a:p>
      </dgm:t>
    </dgm:pt>
    <dgm:pt modelId="{21D7B77E-DD51-4A1B-9F3F-76D26DD30A65}" type="sibTrans" cxnId="{237CB9D1-3B50-4E88-9CB9-5BDEC90696F2}">
      <dgm:prSet/>
      <dgm:spPr/>
      <dgm:t>
        <a:bodyPr/>
        <a:lstStyle/>
        <a:p>
          <a:endParaRPr lang="en-US"/>
        </a:p>
      </dgm:t>
    </dgm:pt>
    <dgm:pt modelId="{AEE08BC0-6D64-42AD-BDDD-2326B0262026}">
      <dgm:prSet/>
      <dgm:spPr/>
      <dgm:t>
        <a:bodyPr/>
        <a:lstStyle/>
        <a:p>
          <a:r>
            <a:rPr lang="en-US"/>
            <a:t>6. Machine Learning Integration</a:t>
          </a:r>
        </a:p>
      </dgm:t>
    </dgm:pt>
    <dgm:pt modelId="{D6848E0D-53AA-422F-832E-671AD57D005D}" type="parTrans" cxnId="{3D9563D4-BE1D-49DF-B573-076D5C000643}">
      <dgm:prSet/>
      <dgm:spPr/>
      <dgm:t>
        <a:bodyPr/>
        <a:lstStyle/>
        <a:p>
          <a:endParaRPr lang="en-US"/>
        </a:p>
      </dgm:t>
    </dgm:pt>
    <dgm:pt modelId="{BECC4EA8-8BED-4AC1-97E5-3DC3C2A580D3}" type="sibTrans" cxnId="{3D9563D4-BE1D-49DF-B573-076D5C000643}">
      <dgm:prSet/>
      <dgm:spPr/>
      <dgm:t>
        <a:bodyPr/>
        <a:lstStyle/>
        <a:p>
          <a:endParaRPr lang="en-US"/>
        </a:p>
      </dgm:t>
    </dgm:pt>
    <dgm:pt modelId="{3F68434B-07E5-46C7-8BAA-33E2083BB6C7}">
      <dgm:prSet/>
      <dgm:spPr/>
      <dgm:t>
        <a:bodyPr/>
        <a:lstStyle/>
        <a:p>
          <a:r>
            <a:rPr lang="en-US"/>
            <a:t>7. Database</a:t>
          </a:r>
        </a:p>
      </dgm:t>
    </dgm:pt>
    <dgm:pt modelId="{F1F6C954-5D03-4D4F-858F-7FA46C7299FF}" type="parTrans" cxnId="{711ACD23-9A93-4BFF-B903-3D0A42E7B2C7}">
      <dgm:prSet/>
      <dgm:spPr/>
      <dgm:t>
        <a:bodyPr/>
        <a:lstStyle/>
        <a:p>
          <a:endParaRPr lang="en-US"/>
        </a:p>
      </dgm:t>
    </dgm:pt>
    <dgm:pt modelId="{C5AD87A3-A140-46C2-AED1-6956BA72C9B6}" type="sibTrans" cxnId="{711ACD23-9A93-4BFF-B903-3D0A42E7B2C7}">
      <dgm:prSet/>
      <dgm:spPr/>
      <dgm:t>
        <a:bodyPr/>
        <a:lstStyle/>
        <a:p>
          <a:endParaRPr lang="en-US"/>
        </a:p>
      </dgm:t>
    </dgm:pt>
    <dgm:pt modelId="{41EA89A3-13B1-45FF-9DE6-0E17217C094D}">
      <dgm:prSet/>
      <dgm:spPr/>
      <dgm:t>
        <a:bodyPr/>
        <a:lstStyle/>
        <a:p>
          <a:r>
            <a:rPr lang="en-US"/>
            <a:t>8. Deployment with Uvicorn</a:t>
          </a:r>
        </a:p>
      </dgm:t>
    </dgm:pt>
    <dgm:pt modelId="{AD5608ED-7E02-430E-A54C-BDAFA9C8F44B}" type="parTrans" cxnId="{54716852-BB4C-47AB-809C-9AB6710DFA98}">
      <dgm:prSet/>
      <dgm:spPr/>
      <dgm:t>
        <a:bodyPr/>
        <a:lstStyle/>
        <a:p>
          <a:endParaRPr lang="en-US"/>
        </a:p>
      </dgm:t>
    </dgm:pt>
    <dgm:pt modelId="{EDF35786-D8E6-4BB4-8EEE-4285AB762D64}" type="sibTrans" cxnId="{54716852-BB4C-47AB-809C-9AB6710DFA98}">
      <dgm:prSet/>
      <dgm:spPr/>
      <dgm:t>
        <a:bodyPr/>
        <a:lstStyle/>
        <a:p>
          <a:endParaRPr lang="en-US"/>
        </a:p>
      </dgm:t>
    </dgm:pt>
    <dgm:pt modelId="{6E94CBD2-0F5A-4615-9A06-42CB62A3CF74}">
      <dgm:prSet/>
      <dgm:spPr/>
      <dgm:t>
        <a:bodyPr/>
        <a:lstStyle/>
        <a:p>
          <a:r>
            <a:rPr lang="en-US"/>
            <a:t>9. Python Virtual Environment</a:t>
          </a:r>
        </a:p>
      </dgm:t>
    </dgm:pt>
    <dgm:pt modelId="{8B0B65F2-DC2A-44A0-9572-69558364E466}" type="parTrans" cxnId="{F15CCCF9-F86B-440A-9C2B-5B887F01BD6F}">
      <dgm:prSet/>
      <dgm:spPr/>
      <dgm:t>
        <a:bodyPr/>
        <a:lstStyle/>
        <a:p>
          <a:endParaRPr lang="en-US"/>
        </a:p>
      </dgm:t>
    </dgm:pt>
    <dgm:pt modelId="{04C3E050-2709-494D-A3F9-01F2AAC868D8}" type="sibTrans" cxnId="{F15CCCF9-F86B-440A-9C2B-5B887F01BD6F}">
      <dgm:prSet/>
      <dgm:spPr/>
      <dgm:t>
        <a:bodyPr/>
        <a:lstStyle/>
        <a:p>
          <a:endParaRPr lang="en-US"/>
        </a:p>
      </dgm:t>
    </dgm:pt>
    <dgm:pt modelId="{C775A0A0-7E7A-4A53-8124-4B5401ADFF26}">
      <dgm:prSet/>
      <dgm:spPr/>
      <dgm:t>
        <a:bodyPr/>
        <a:lstStyle/>
        <a:p>
          <a:r>
            <a:rPr lang="en-US"/>
            <a:t>10. Challenges Faced</a:t>
          </a:r>
        </a:p>
      </dgm:t>
    </dgm:pt>
    <dgm:pt modelId="{BB3C15A5-6E50-4156-A066-C9955AD51DEE}" type="parTrans" cxnId="{6EDEB84B-6755-4173-9A8D-2FD62F115D3E}">
      <dgm:prSet/>
      <dgm:spPr/>
      <dgm:t>
        <a:bodyPr/>
        <a:lstStyle/>
        <a:p>
          <a:endParaRPr lang="en-US"/>
        </a:p>
      </dgm:t>
    </dgm:pt>
    <dgm:pt modelId="{DAFC3669-D8EF-4E5E-96B8-3EFFC30ADC86}" type="sibTrans" cxnId="{6EDEB84B-6755-4173-9A8D-2FD62F115D3E}">
      <dgm:prSet/>
      <dgm:spPr/>
      <dgm:t>
        <a:bodyPr/>
        <a:lstStyle/>
        <a:p>
          <a:endParaRPr lang="en-US"/>
        </a:p>
      </dgm:t>
    </dgm:pt>
    <dgm:pt modelId="{57EA1DE4-CA6D-4991-9322-C9429BAD3DD6}">
      <dgm:prSet/>
      <dgm:spPr/>
      <dgm:t>
        <a:bodyPr/>
        <a:lstStyle/>
        <a:p>
          <a:r>
            <a:rPr lang="en-US"/>
            <a:t>11. Future Work</a:t>
          </a:r>
        </a:p>
      </dgm:t>
    </dgm:pt>
    <dgm:pt modelId="{238644A0-C3C6-4A28-92A5-F8D5562E7AA1}" type="parTrans" cxnId="{62F6D727-12ED-46DB-8E29-20725AABAF2D}">
      <dgm:prSet/>
      <dgm:spPr/>
      <dgm:t>
        <a:bodyPr/>
        <a:lstStyle/>
        <a:p>
          <a:endParaRPr lang="en-US"/>
        </a:p>
      </dgm:t>
    </dgm:pt>
    <dgm:pt modelId="{56AE51C2-9C27-4FF8-BFC6-C2F840422F4D}" type="sibTrans" cxnId="{62F6D727-12ED-46DB-8E29-20725AABAF2D}">
      <dgm:prSet/>
      <dgm:spPr/>
      <dgm:t>
        <a:bodyPr/>
        <a:lstStyle/>
        <a:p>
          <a:endParaRPr lang="en-US"/>
        </a:p>
      </dgm:t>
    </dgm:pt>
    <dgm:pt modelId="{DC665FB9-21E8-4688-8CE1-CED5B226D1E6}">
      <dgm:prSet/>
      <dgm:spPr/>
      <dgm:t>
        <a:bodyPr/>
        <a:lstStyle/>
        <a:p>
          <a:r>
            <a:rPr lang="en-US"/>
            <a:t>12. Conclusion</a:t>
          </a:r>
        </a:p>
      </dgm:t>
    </dgm:pt>
    <dgm:pt modelId="{CFFEA6EE-14DF-4C38-9091-F13CFD86981A}" type="parTrans" cxnId="{01CB2352-7200-4839-95BD-2591C135DA37}">
      <dgm:prSet/>
      <dgm:spPr/>
      <dgm:t>
        <a:bodyPr/>
        <a:lstStyle/>
        <a:p>
          <a:endParaRPr lang="en-US"/>
        </a:p>
      </dgm:t>
    </dgm:pt>
    <dgm:pt modelId="{5D5354F0-5156-43D3-8B5B-E6900E7104CE}" type="sibTrans" cxnId="{01CB2352-7200-4839-95BD-2591C135DA37}">
      <dgm:prSet/>
      <dgm:spPr/>
      <dgm:t>
        <a:bodyPr/>
        <a:lstStyle/>
        <a:p>
          <a:endParaRPr lang="en-US"/>
        </a:p>
      </dgm:t>
    </dgm:pt>
    <dgm:pt modelId="{3AD79B33-BFA0-400F-A582-52FD56D4A969}" type="pres">
      <dgm:prSet presAssocID="{5C345676-BD62-4C46-8680-6FDE97C0B133}" presName="vert0" presStyleCnt="0">
        <dgm:presLayoutVars>
          <dgm:dir/>
          <dgm:animOne val="branch"/>
          <dgm:animLvl val="lvl"/>
        </dgm:presLayoutVars>
      </dgm:prSet>
      <dgm:spPr/>
    </dgm:pt>
    <dgm:pt modelId="{9B1769FF-F96C-4357-ABB3-3F8E4161221E}" type="pres">
      <dgm:prSet presAssocID="{3E5DABB0-C9AC-403A-970A-ED3A5CE3FF60}" presName="thickLine" presStyleLbl="alignNode1" presStyleIdx="0" presStyleCnt="12"/>
      <dgm:spPr/>
    </dgm:pt>
    <dgm:pt modelId="{16103A60-BBA2-4C6C-9E4E-12C7CEF381B7}" type="pres">
      <dgm:prSet presAssocID="{3E5DABB0-C9AC-403A-970A-ED3A5CE3FF60}" presName="horz1" presStyleCnt="0"/>
      <dgm:spPr/>
    </dgm:pt>
    <dgm:pt modelId="{82A94EB4-764B-4A7B-9F33-91CC792417E5}" type="pres">
      <dgm:prSet presAssocID="{3E5DABB0-C9AC-403A-970A-ED3A5CE3FF60}" presName="tx1" presStyleLbl="revTx" presStyleIdx="0" presStyleCnt="12"/>
      <dgm:spPr/>
    </dgm:pt>
    <dgm:pt modelId="{819C84A1-2292-4F83-B700-51FEE65DD1A4}" type="pres">
      <dgm:prSet presAssocID="{3E5DABB0-C9AC-403A-970A-ED3A5CE3FF60}" presName="vert1" presStyleCnt="0"/>
      <dgm:spPr/>
    </dgm:pt>
    <dgm:pt modelId="{015726F2-56A5-4C8F-A191-A79CA3277109}" type="pres">
      <dgm:prSet presAssocID="{D8B37D56-BCF4-456F-BFEB-4304FB737404}" presName="thickLine" presStyleLbl="alignNode1" presStyleIdx="1" presStyleCnt="12"/>
      <dgm:spPr/>
    </dgm:pt>
    <dgm:pt modelId="{B263AEB2-748A-48F5-A85A-50F2031FD126}" type="pres">
      <dgm:prSet presAssocID="{D8B37D56-BCF4-456F-BFEB-4304FB737404}" presName="horz1" presStyleCnt="0"/>
      <dgm:spPr/>
    </dgm:pt>
    <dgm:pt modelId="{812A445B-D700-4571-AE51-A79CD6B957BF}" type="pres">
      <dgm:prSet presAssocID="{D8B37D56-BCF4-456F-BFEB-4304FB737404}" presName="tx1" presStyleLbl="revTx" presStyleIdx="1" presStyleCnt="12"/>
      <dgm:spPr/>
    </dgm:pt>
    <dgm:pt modelId="{7A3050D5-377F-4251-878A-CEF4D46B1670}" type="pres">
      <dgm:prSet presAssocID="{D8B37D56-BCF4-456F-BFEB-4304FB737404}" presName="vert1" presStyleCnt="0"/>
      <dgm:spPr/>
    </dgm:pt>
    <dgm:pt modelId="{84A7BDF5-16B8-4F4A-A5E1-8C1AA606D0B3}" type="pres">
      <dgm:prSet presAssocID="{C07BE9B4-9774-4291-8BB4-A582CD59A071}" presName="thickLine" presStyleLbl="alignNode1" presStyleIdx="2" presStyleCnt="12"/>
      <dgm:spPr/>
    </dgm:pt>
    <dgm:pt modelId="{65412BF5-3428-4FE6-9FC0-09942F679492}" type="pres">
      <dgm:prSet presAssocID="{C07BE9B4-9774-4291-8BB4-A582CD59A071}" presName="horz1" presStyleCnt="0"/>
      <dgm:spPr/>
    </dgm:pt>
    <dgm:pt modelId="{A393B918-2025-4E0D-9FEF-6B9FEE49F48B}" type="pres">
      <dgm:prSet presAssocID="{C07BE9B4-9774-4291-8BB4-A582CD59A071}" presName="tx1" presStyleLbl="revTx" presStyleIdx="2" presStyleCnt="12"/>
      <dgm:spPr/>
    </dgm:pt>
    <dgm:pt modelId="{3E385390-7154-4025-ADCB-EDC40482A2A9}" type="pres">
      <dgm:prSet presAssocID="{C07BE9B4-9774-4291-8BB4-A582CD59A071}" presName="vert1" presStyleCnt="0"/>
      <dgm:spPr/>
    </dgm:pt>
    <dgm:pt modelId="{9438D220-54AB-40D5-90E3-CF7D0F13483B}" type="pres">
      <dgm:prSet presAssocID="{1DC46B40-138F-4906-9C1C-79DD377D028C}" presName="thickLine" presStyleLbl="alignNode1" presStyleIdx="3" presStyleCnt="12"/>
      <dgm:spPr/>
    </dgm:pt>
    <dgm:pt modelId="{7CB6B99B-655D-4D26-8D08-9C639BA096D6}" type="pres">
      <dgm:prSet presAssocID="{1DC46B40-138F-4906-9C1C-79DD377D028C}" presName="horz1" presStyleCnt="0"/>
      <dgm:spPr/>
    </dgm:pt>
    <dgm:pt modelId="{CD967E85-5785-4A3D-B8C4-76081774B321}" type="pres">
      <dgm:prSet presAssocID="{1DC46B40-138F-4906-9C1C-79DD377D028C}" presName="tx1" presStyleLbl="revTx" presStyleIdx="3" presStyleCnt="12"/>
      <dgm:spPr/>
    </dgm:pt>
    <dgm:pt modelId="{52B8B3D9-4716-499A-AC65-80A9E042A7B5}" type="pres">
      <dgm:prSet presAssocID="{1DC46B40-138F-4906-9C1C-79DD377D028C}" presName="vert1" presStyleCnt="0"/>
      <dgm:spPr/>
    </dgm:pt>
    <dgm:pt modelId="{686A4413-EC02-4AAA-81FB-368E43DDE7D0}" type="pres">
      <dgm:prSet presAssocID="{0790970E-D186-4BD1-90E5-EB484034E58C}" presName="thickLine" presStyleLbl="alignNode1" presStyleIdx="4" presStyleCnt="12"/>
      <dgm:spPr/>
    </dgm:pt>
    <dgm:pt modelId="{A3BE31BD-30ED-4471-A0A7-26393414AFA6}" type="pres">
      <dgm:prSet presAssocID="{0790970E-D186-4BD1-90E5-EB484034E58C}" presName="horz1" presStyleCnt="0"/>
      <dgm:spPr/>
    </dgm:pt>
    <dgm:pt modelId="{50BD0283-C2A4-4FA4-9F20-E59B41F5089C}" type="pres">
      <dgm:prSet presAssocID="{0790970E-D186-4BD1-90E5-EB484034E58C}" presName="tx1" presStyleLbl="revTx" presStyleIdx="4" presStyleCnt="12"/>
      <dgm:spPr/>
    </dgm:pt>
    <dgm:pt modelId="{48DB43F5-8C54-46E0-AA15-DD10BFA8AFEE}" type="pres">
      <dgm:prSet presAssocID="{0790970E-D186-4BD1-90E5-EB484034E58C}" presName="vert1" presStyleCnt="0"/>
      <dgm:spPr/>
    </dgm:pt>
    <dgm:pt modelId="{05159C06-47A2-47F6-9905-E1E13E9796A6}" type="pres">
      <dgm:prSet presAssocID="{AEE08BC0-6D64-42AD-BDDD-2326B0262026}" presName="thickLine" presStyleLbl="alignNode1" presStyleIdx="5" presStyleCnt="12"/>
      <dgm:spPr/>
    </dgm:pt>
    <dgm:pt modelId="{4A6A717A-3DF0-4D5A-8252-0EB0268E27E0}" type="pres">
      <dgm:prSet presAssocID="{AEE08BC0-6D64-42AD-BDDD-2326B0262026}" presName="horz1" presStyleCnt="0"/>
      <dgm:spPr/>
    </dgm:pt>
    <dgm:pt modelId="{7304469C-7CFC-4294-A8E7-55014E005FA9}" type="pres">
      <dgm:prSet presAssocID="{AEE08BC0-6D64-42AD-BDDD-2326B0262026}" presName="tx1" presStyleLbl="revTx" presStyleIdx="5" presStyleCnt="12"/>
      <dgm:spPr/>
    </dgm:pt>
    <dgm:pt modelId="{FC90E4B5-38C3-46A3-9B51-0C5DDAF08C1D}" type="pres">
      <dgm:prSet presAssocID="{AEE08BC0-6D64-42AD-BDDD-2326B0262026}" presName="vert1" presStyleCnt="0"/>
      <dgm:spPr/>
    </dgm:pt>
    <dgm:pt modelId="{77C85274-D944-47D3-BB52-36979424A687}" type="pres">
      <dgm:prSet presAssocID="{3F68434B-07E5-46C7-8BAA-33E2083BB6C7}" presName="thickLine" presStyleLbl="alignNode1" presStyleIdx="6" presStyleCnt="12"/>
      <dgm:spPr/>
    </dgm:pt>
    <dgm:pt modelId="{7FE5B5FC-B5FA-4240-AC54-769CEC28D591}" type="pres">
      <dgm:prSet presAssocID="{3F68434B-07E5-46C7-8BAA-33E2083BB6C7}" presName="horz1" presStyleCnt="0"/>
      <dgm:spPr/>
    </dgm:pt>
    <dgm:pt modelId="{67B464C8-4AD2-4B6C-852A-5D64B0F8D0BB}" type="pres">
      <dgm:prSet presAssocID="{3F68434B-07E5-46C7-8BAA-33E2083BB6C7}" presName="tx1" presStyleLbl="revTx" presStyleIdx="6" presStyleCnt="12"/>
      <dgm:spPr/>
    </dgm:pt>
    <dgm:pt modelId="{2998B778-4B19-467C-BE28-E04C29C7A4AA}" type="pres">
      <dgm:prSet presAssocID="{3F68434B-07E5-46C7-8BAA-33E2083BB6C7}" presName="vert1" presStyleCnt="0"/>
      <dgm:spPr/>
    </dgm:pt>
    <dgm:pt modelId="{560FE3B2-5A28-44AD-9EFA-53D62B9ED0B7}" type="pres">
      <dgm:prSet presAssocID="{41EA89A3-13B1-45FF-9DE6-0E17217C094D}" presName="thickLine" presStyleLbl="alignNode1" presStyleIdx="7" presStyleCnt="12"/>
      <dgm:spPr/>
    </dgm:pt>
    <dgm:pt modelId="{4F502B5F-D570-4EAC-B059-B503EBDE9770}" type="pres">
      <dgm:prSet presAssocID="{41EA89A3-13B1-45FF-9DE6-0E17217C094D}" presName="horz1" presStyleCnt="0"/>
      <dgm:spPr/>
    </dgm:pt>
    <dgm:pt modelId="{32C23740-87A4-43CA-8BA8-BA0074985FDE}" type="pres">
      <dgm:prSet presAssocID="{41EA89A3-13B1-45FF-9DE6-0E17217C094D}" presName="tx1" presStyleLbl="revTx" presStyleIdx="7" presStyleCnt="12"/>
      <dgm:spPr/>
    </dgm:pt>
    <dgm:pt modelId="{A040D8E1-A378-4958-B8F3-84A268AB2C64}" type="pres">
      <dgm:prSet presAssocID="{41EA89A3-13B1-45FF-9DE6-0E17217C094D}" presName="vert1" presStyleCnt="0"/>
      <dgm:spPr/>
    </dgm:pt>
    <dgm:pt modelId="{B4FF45C4-B205-48EF-8FF0-5E58B637C458}" type="pres">
      <dgm:prSet presAssocID="{6E94CBD2-0F5A-4615-9A06-42CB62A3CF74}" presName="thickLine" presStyleLbl="alignNode1" presStyleIdx="8" presStyleCnt="12"/>
      <dgm:spPr/>
    </dgm:pt>
    <dgm:pt modelId="{5ECC0124-7B6B-43CE-B3D5-4EFF74226351}" type="pres">
      <dgm:prSet presAssocID="{6E94CBD2-0F5A-4615-9A06-42CB62A3CF74}" presName="horz1" presStyleCnt="0"/>
      <dgm:spPr/>
    </dgm:pt>
    <dgm:pt modelId="{F1674F7A-AFC5-40B1-8FC2-FDC07247AA34}" type="pres">
      <dgm:prSet presAssocID="{6E94CBD2-0F5A-4615-9A06-42CB62A3CF74}" presName="tx1" presStyleLbl="revTx" presStyleIdx="8" presStyleCnt="12"/>
      <dgm:spPr/>
    </dgm:pt>
    <dgm:pt modelId="{5E39AD83-EA12-48A7-BCBE-68FBCEA12BC9}" type="pres">
      <dgm:prSet presAssocID="{6E94CBD2-0F5A-4615-9A06-42CB62A3CF74}" presName="vert1" presStyleCnt="0"/>
      <dgm:spPr/>
    </dgm:pt>
    <dgm:pt modelId="{15A0A8B7-77F5-471E-9969-D6E18B2C6A53}" type="pres">
      <dgm:prSet presAssocID="{C775A0A0-7E7A-4A53-8124-4B5401ADFF26}" presName="thickLine" presStyleLbl="alignNode1" presStyleIdx="9" presStyleCnt="12"/>
      <dgm:spPr/>
    </dgm:pt>
    <dgm:pt modelId="{BB7DAFDB-882B-4870-BB92-BB8194573161}" type="pres">
      <dgm:prSet presAssocID="{C775A0A0-7E7A-4A53-8124-4B5401ADFF26}" presName="horz1" presStyleCnt="0"/>
      <dgm:spPr/>
    </dgm:pt>
    <dgm:pt modelId="{912324C5-747B-4D8D-88CC-709B7103F5AB}" type="pres">
      <dgm:prSet presAssocID="{C775A0A0-7E7A-4A53-8124-4B5401ADFF26}" presName="tx1" presStyleLbl="revTx" presStyleIdx="9" presStyleCnt="12"/>
      <dgm:spPr/>
    </dgm:pt>
    <dgm:pt modelId="{1C924068-D096-4EE8-9DC6-FA820221F5A7}" type="pres">
      <dgm:prSet presAssocID="{C775A0A0-7E7A-4A53-8124-4B5401ADFF26}" presName="vert1" presStyleCnt="0"/>
      <dgm:spPr/>
    </dgm:pt>
    <dgm:pt modelId="{900CEE15-0B18-4DA9-9018-8B46108F5056}" type="pres">
      <dgm:prSet presAssocID="{57EA1DE4-CA6D-4991-9322-C9429BAD3DD6}" presName="thickLine" presStyleLbl="alignNode1" presStyleIdx="10" presStyleCnt="12"/>
      <dgm:spPr/>
    </dgm:pt>
    <dgm:pt modelId="{D8583FD2-4C81-4729-8BB8-DB402F70B6C8}" type="pres">
      <dgm:prSet presAssocID="{57EA1DE4-CA6D-4991-9322-C9429BAD3DD6}" presName="horz1" presStyleCnt="0"/>
      <dgm:spPr/>
    </dgm:pt>
    <dgm:pt modelId="{1B328081-A1CE-4E3F-9822-847DB11B7552}" type="pres">
      <dgm:prSet presAssocID="{57EA1DE4-CA6D-4991-9322-C9429BAD3DD6}" presName="tx1" presStyleLbl="revTx" presStyleIdx="10" presStyleCnt="12"/>
      <dgm:spPr/>
    </dgm:pt>
    <dgm:pt modelId="{BB870768-4950-42BF-AEAD-4380F34F7F46}" type="pres">
      <dgm:prSet presAssocID="{57EA1DE4-CA6D-4991-9322-C9429BAD3DD6}" presName="vert1" presStyleCnt="0"/>
      <dgm:spPr/>
    </dgm:pt>
    <dgm:pt modelId="{84AEEA45-9EAD-4F7B-80C4-BACC0266AC9F}" type="pres">
      <dgm:prSet presAssocID="{DC665FB9-21E8-4688-8CE1-CED5B226D1E6}" presName="thickLine" presStyleLbl="alignNode1" presStyleIdx="11" presStyleCnt="12"/>
      <dgm:spPr/>
    </dgm:pt>
    <dgm:pt modelId="{E22467BB-B7D9-454A-815B-DB2CD3C9C502}" type="pres">
      <dgm:prSet presAssocID="{DC665FB9-21E8-4688-8CE1-CED5B226D1E6}" presName="horz1" presStyleCnt="0"/>
      <dgm:spPr/>
    </dgm:pt>
    <dgm:pt modelId="{E559FDC1-9B72-4FA1-BC0B-07E14DA463CA}" type="pres">
      <dgm:prSet presAssocID="{DC665FB9-21E8-4688-8CE1-CED5B226D1E6}" presName="tx1" presStyleLbl="revTx" presStyleIdx="11" presStyleCnt="12"/>
      <dgm:spPr/>
    </dgm:pt>
    <dgm:pt modelId="{6D5B48AD-B006-4A92-A894-C49304ED8D18}" type="pres">
      <dgm:prSet presAssocID="{DC665FB9-21E8-4688-8CE1-CED5B226D1E6}" presName="vert1" presStyleCnt="0"/>
      <dgm:spPr/>
    </dgm:pt>
  </dgm:ptLst>
  <dgm:cxnLst>
    <dgm:cxn modelId="{F12A5608-3B97-4379-A8C9-CEAD44364261}" type="presOf" srcId="{3F68434B-07E5-46C7-8BAA-33E2083BB6C7}" destId="{67B464C8-4AD2-4B6C-852A-5D64B0F8D0BB}" srcOrd="0" destOrd="0" presId="urn:microsoft.com/office/officeart/2008/layout/LinedList"/>
    <dgm:cxn modelId="{711ACD23-9A93-4BFF-B903-3D0A42E7B2C7}" srcId="{5C345676-BD62-4C46-8680-6FDE97C0B133}" destId="{3F68434B-07E5-46C7-8BAA-33E2083BB6C7}" srcOrd="6" destOrd="0" parTransId="{F1F6C954-5D03-4D4F-858F-7FA46C7299FF}" sibTransId="{C5AD87A3-A140-46C2-AED1-6956BA72C9B6}"/>
    <dgm:cxn modelId="{62F6D727-12ED-46DB-8E29-20725AABAF2D}" srcId="{5C345676-BD62-4C46-8680-6FDE97C0B133}" destId="{57EA1DE4-CA6D-4991-9322-C9429BAD3DD6}" srcOrd="10" destOrd="0" parTransId="{238644A0-C3C6-4A28-92A5-F8D5562E7AA1}" sibTransId="{56AE51C2-9C27-4FF8-BFC6-C2F840422F4D}"/>
    <dgm:cxn modelId="{BE18F02A-A10C-455B-8266-7409AB0D9D13}" srcId="{5C345676-BD62-4C46-8680-6FDE97C0B133}" destId="{D8B37D56-BCF4-456F-BFEB-4304FB737404}" srcOrd="1" destOrd="0" parTransId="{0E2AED9F-EBF5-4C1D-B738-A566F4A15B5C}" sibTransId="{567EEAA6-AA99-4BD1-A021-02F9CB5349DC}"/>
    <dgm:cxn modelId="{3B03242C-6CCE-40C5-BC69-5B2A4192C258}" type="presOf" srcId="{1DC46B40-138F-4906-9C1C-79DD377D028C}" destId="{CD967E85-5785-4A3D-B8C4-76081774B321}" srcOrd="0" destOrd="0" presId="urn:microsoft.com/office/officeart/2008/layout/LinedList"/>
    <dgm:cxn modelId="{8F72F03F-1ABC-4F7F-A49A-5B6F20BFFAAE}" type="presOf" srcId="{0790970E-D186-4BD1-90E5-EB484034E58C}" destId="{50BD0283-C2A4-4FA4-9F20-E59B41F5089C}" srcOrd="0" destOrd="0" presId="urn:microsoft.com/office/officeart/2008/layout/LinedList"/>
    <dgm:cxn modelId="{F9914C46-A76C-42FB-996C-5823BAC51507}" type="presOf" srcId="{41EA89A3-13B1-45FF-9DE6-0E17217C094D}" destId="{32C23740-87A4-43CA-8BA8-BA0074985FDE}" srcOrd="0" destOrd="0" presId="urn:microsoft.com/office/officeart/2008/layout/LinedList"/>
    <dgm:cxn modelId="{6EDEB84B-6755-4173-9A8D-2FD62F115D3E}" srcId="{5C345676-BD62-4C46-8680-6FDE97C0B133}" destId="{C775A0A0-7E7A-4A53-8124-4B5401ADFF26}" srcOrd="9" destOrd="0" parTransId="{BB3C15A5-6E50-4156-A066-C9955AD51DEE}" sibTransId="{DAFC3669-D8EF-4E5E-96B8-3EFFC30ADC86}"/>
    <dgm:cxn modelId="{D5099D50-CB23-49D8-80D0-0A6982D61518}" type="presOf" srcId="{DC665FB9-21E8-4688-8CE1-CED5B226D1E6}" destId="{E559FDC1-9B72-4FA1-BC0B-07E14DA463CA}" srcOrd="0" destOrd="0" presId="urn:microsoft.com/office/officeart/2008/layout/LinedList"/>
    <dgm:cxn modelId="{01CB2352-7200-4839-95BD-2591C135DA37}" srcId="{5C345676-BD62-4C46-8680-6FDE97C0B133}" destId="{DC665FB9-21E8-4688-8CE1-CED5B226D1E6}" srcOrd="11" destOrd="0" parTransId="{CFFEA6EE-14DF-4C38-9091-F13CFD86981A}" sibTransId="{5D5354F0-5156-43D3-8B5B-E6900E7104CE}"/>
    <dgm:cxn modelId="{54716852-BB4C-47AB-809C-9AB6710DFA98}" srcId="{5C345676-BD62-4C46-8680-6FDE97C0B133}" destId="{41EA89A3-13B1-45FF-9DE6-0E17217C094D}" srcOrd="7" destOrd="0" parTransId="{AD5608ED-7E02-430E-A54C-BDAFA9C8F44B}" sibTransId="{EDF35786-D8E6-4BB4-8EEE-4285AB762D64}"/>
    <dgm:cxn modelId="{54B6E472-8329-481C-87E9-009188AF2CA3}" srcId="{5C345676-BD62-4C46-8680-6FDE97C0B133}" destId="{3E5DABB0-C9AC-403A-970A-ED3A5CE3FF60}" srcOrd="0" destOrd="0" parTransId="{1F9DFE85-6092-4BE5-826F-C68A5A98C147}" sibTransId="{15051D6E-CFDB-465B-B189-1A9CD0C52998}"/>
    <dgm:cxn modelId="{53E98E73-D9D7-443A-8209-4B6154751383}" srcId="{5C345676-BD62-4C46-8680-6FDE97C0B133}" destId="{C07BE9B4-9774-4291-8BB4-A582CD59A071}" srcOrd="2" destOrd="0" parTransId="{6F627AEB-E3FC-4A21-A2B2-71AC7EB31B7A}" sibTransId="{3B37CD37-4BA2-4182-B201-EB4B2C621CEE}"/>
    <dgm:cxn modelId="{51210098-E3C1-4F75-9310-18249975BD76}" type="presOf" srcId="{57EA1DE4-CA6D-4991-9322-C9429BAD3DD6}" destId="{1B328081-A1CE-4E3F-9822-847DB11B7552}" srcOrd="0" destOrd="0" presId="urn:microsoft.com/office/officeart/2008/layout/LinedList"/>
    <dgm:cxn modelId="{DBED259A-2DC2-49B7-B848-A4A2DFEFCC69}" type="presOf" srcId="{D8B37D56-BCF4-456F-BFEB-4304FB737404}" destId="{812A445B-D700-4571-AE51-A79CD6B957BF}" srcOrd="0" destOrd="0" presId="urn:microsoft.com/office/officeart/2008/layout/LinedList"/>
    <dgm:cxn modelId="{3B9366A3-2FE3-4CE2-92DC-E92C7174C8C8}" type="presOf" srcId="{AEE08BC0-6D64-42AD-BDDD-2326B0262026}" destId="{7304469C-7CFC-4294-A8E7-55014E005FA9}" srcOrd="0" destOrd="0" presId="urn:microsoft.com/office/officeart/2008/layout/LinedList"/>
    <dgm:cxn modelId="{34D6EFA4-FA2E-497C-8F94-9B54588C8E68}" srcId="{5C345676-BD62-4C46-8680-6FDE97C0B133}" destId="{1DC46B40-138F-4906-9C1C-79DD377D028C}" srcOrd="3" destOrd="0" parTransId="{3C7ABDA9-7004-42CF-9F24-5EB859E7AC60}" sibTransId="{1070D1F5-CA13-4DF3-8E1C-2B631BEE6DF5}"/>
    <dgm:cxn modelId="{AAA6FFAB-5E61-4F7C-87CD-567BED27B157}" type="presOf" srcId="{C07BE9B4-9774-4291-8BB4-A582CD59A071}" destId="{A393B918-2025-4E0D-9FEF-6B9FEE49F48B}" srcOrd="0" destOrd="0" presId="urn:microsoft.com/office/officeart/2008/layout/LinedList"/>
    <dgm:cxn modelId="{0BAF67B3-2677-4E3E-8C24-2D394A5113E3}" type="presOf" srcId="{5C345676-BD62-4C46-8680-6FDE97C0B133}" destId="{3AD79B33-BFA0-400F-A582-52FD56D4A969}" srcOrd="0" destOrd="0" presId="urn:microsoft.com/office/officeart/2008/layout/LinedList"/>
    <dgm:cxn modelId="{B447BBBE-6F4F-482E-B7ED-671E015649CD}" type="presOf" srcId="{C775A0A0-7E7A-4A53-8124-4B5401ADFF26}" destId="{912324C5-747B-4D8D-88CC-709B7103F5AB}" srcOrd="0" destOrd="0" presId="urn:microsoft.com/office/officeart/2008/layout/LinedList"/>
    <dgm:cxn modelId="{7AEBA0C8-526D-47A9-B217-65B1122F7118}" type="presOf" srcId="{3E5DABB0-C9AC-403A-970A-ED3A5CE3FF60}" destId="{82A94EB4-764B-4A7B-9F33-91CC792417E5}" srcOrd="0" destOrd="0" presId="urn:microsoft.com/office/officeart/2008/layout/LinedList"/>
    <dgm:cxn modelId="{237CB9D1-3B50-4E88-9CB9-5BDEC90696F2}" srcId="{5C345676-BD62-4C46-8680-6FDE97C0B133}" destId="{0790970E-D186-4BD1-90E5-EB484034E58C}" srcOrd="4" destOrd="0" parTransId="{1D382DFB-863E-446A-B58B-F9C2D1989EA1}" sibTransId="{21D7B77E-DD51-4A1B-9F3F-76D26DD30A65}"/>
    <dgm:cxn modelId="{3D9563D4-BE1D-49DF-B573-076D5C000643}" srcId="{5C345676-BD62-4C46-8680-6FDE97C0B133}" destId="{AEE08BC0-6D64-42AD-BDDD-2326B0262026}" srcOrd="5" destOrd="0" parTransId="{D6848E0D-53AA-422F-832E-671AD57D005D}" sibTransId="{BECC4EA8-8BED-4AC1-97E5-3DC3C2A580D3}"/>
    <dgm:cxn modelId="{970BD1DE-045A-44A1-862E-CDD3A45F75EE}" type="presOf" srcId="{6E94CBD2-0F5A-4615-9A06-42CB62A3CF74}" destId="{F1674F7A-AFC5-40B1-8FC2-FDC07247AA34}" srcOrd="0" destOrd="0" presId="urn:microsoft.com/office/officeart/2008/layout/LinedList"/>
    <dgm:cxn modelId="{F15CCCF9-F86B-440A-9C2B-5B887F01BD6F}" srcId="{5C345676-BD62-4C46-8680-6FDE97C0B133}" destId="{6E94CBD2-0F5A-4615-9A06-42CB62A3CF74}" srcOrd="8" destOrd="0" parTransId="{8B0B65F2-DC2A-44A0-9572-69558364E466}" sibTransId="{04C3E050-2709-494D-A3F9-01F2AAC868D8}"/>
    <dgm:cxn modelId="{06571297-A849-44FE-85F8-4880CD7316B1}" type="presParOf" srcId="{3AD79B33-BFA0-400F-A582-52FD56D4A969}" destId="{9B1769FF-F96C-4357-ABB3-3F8E4161221E}" srcOrd="0" destOrd="0" presId="urn:microsoft.com/office/officeart/2008/layout/LinedList"/>
    <dgm:cxn modelId="{0960FAE9-F0C7-47EC-A3AF-D8ED762D2B22}" type="presParOf" srcId="{3AD79B33-BFA0-400F-A582-52FD56D4A969}" destId="{16103A60-BBA2-4C6C-9E4E-12C7CEF381B7}" srcOrd="1" destOrd="0" presId="urn:microsoft.com/office/officeart/2008/layout/LinedList"/>
    <dgm:cxn modelId="{389F4605-DDB5-4C82-8A1F-B4DBBC1AA7F3}" type="presParOf" srcId="{16103A60-BBA2-4C6C-9E4E-12C7CEF381B7}" destId="{82A94EB4-764B-4A7B-9F33-91CC792417E5}" srcOrd="0" destOrd="0" presId="urn:microsoft.com/office/officeart/2008/layout/LinedList"/>
    <dgm:cxn modelId="{43C1FBA2-2BE2-46CB-A41C-4874FBCA19DA}" type="presParOf" srcId="{16103A60-BBA2-4C6C-9E4E-12C7CEF381B7}" destId="{819C84A1-2292-4F83-B700-51FEE65DD1A4}" srcOrd="1" destOrd="0" presId="urn:microsoft.com/office/officeart/2008/layout/LinedList"/>
    <dgm:cxn modelId="{E534B858-5C78-468E-A876-B3F902925AB6}" type="presParOf" srcId="{3AD79B33-BFA0-400F-A582-52FD56D4A969}" destId="{015726F2-56A5-4C8F-A191-A79CA3277109}" srcOrd="2" destOrd="0" presId="urn:microsoft.com/office/officeart/2008/layout/LinedList"/>
    <dgm:cxn modelId="{01DC0971-181E-49AF-8C4C-D6EEACC88323}" type="presParOf" srcId="{3AD79B33-BFA0-400F-A582-52FD56D4A969}" destId="{B263AEB2-748A-48F5-A85A-50F2031FD126}" srcOrd="3" destOrd="0" presId="urn:microsoft.com/office/officeart/2008/layout/LinedList"/>
    <dgm:cxn modelId="{D1479208-7211-4351-AE43-B444CAFFFD71}" type="presParOf" srcId="{B263AEB2-748A-48F5-A85A-50F2031FD126}" destId="{812A445B-D700-4571-AE51-A79CD6B957BF}" srcOrd="0" destOrd="0" presId="urn:microsoft.com/office/officeart/2008/layout/LinedList"/>
    <dgm:cxn modelId="{2C60597B-C88F-4B59-A9DA-FB9C5F9CECB5}" type="presParOf" srcId="{B263AEB2-748A-48F5-A85A-50F2031FD126}" destId="{7A3050D5-377F-4251-878A-CEF4D46B1670}" srcOrd="1" destOrd="0" presId="urn:microsoft.com/office/officeart/2008/layout/LinedList"/>
    <dgm:cxn modelId="{C9E02CF0-1B79-4016-841F-E0805E956C2F}" type="presParOf" srcId="{3AD79B33-BFA0-400F-A582-52FD56D4A969}" destId="{84A7BDF5-16B8-4F4A-A5E1-8C1AA606D0B3}" srcOrd="4" destOrd="0" presId="urn:microsoft.com/office/officeart/2008/layout/LinedList"/>
    <dgm:cxn modelId="{F934EC76-850E-4C69-AC49-2CCACF5AB7A7}" type="presParOf" srcId="{3AD79B33-BFA0-400F-A582-52FD56D4A969}" destId="{65412BF5-3428-4FE6-9FC0-09942F679492}" srcOrd="5" destOrd="0" presId="urn:microsoft.com/office/officeart/2008/layout/LinedList"/>
    <dgm:cxn modelId="{4F86384F-BF58-4255-9474-0E2EF145F389}" type="presParOf" srcId="{65412BF5-3428-4FE6-9FC0-09942F679492}" destId="{A393B918-2025-4E0D-9FEF-6B9FEE49F48B}" srcOrd="0" destOrd="0" presId="urn:microsoft.com/office/officeart/2008/layout/LinedList"/>
    <dgm:cxn modelId="{BA43DCC7-80EE-479F-93C9-5471E35B220B}" type="presParOf" srcId="{65412BF5-3428-4FE6-9FC0-09942F679492}" destId="{3E385390-7154-4025-ADCB-EDC40482A2A9}" srcOrd="1" destOrd="0" presId="urn:microsoft.com/office/officeart/2008/layout/LinedList"/>
    <dgm:cxn modelId="{910B1231-4A15-44CA-859E-63DC378EFBDD}" type="presParOf" srcId="{3AD79B33-BFA0-400F-A582-52FD56D4A969}" destId="{9438D220-54AB-40D5-90E3-CF7D0F13483B}" srcOrd="6" destOrd="0" presId="urn:microsoft.com/office/officeart/2008/layout/LinedList"/>
    <dgm:cxn modelId="{6B4DDB78-34B5-4162-A8E0-507420D82C7F}" type="presParOf" srcId="{3AD79B33-BFA0-400F-A582-52FD56D4A969}" destId="{7CB6B99B-655D-4D26-8D08-9C639BA096D6}" srcOrd="7" destOrd="0" presId="urn:microsoft.com/office/officeart/2008/layout/LinedList"/>
    <dgm:cxn modelId="{6B7570BD-4F94-409E-B8F9-42ABF22212A6}" type="presParOf" srcId="{7CB6B99B-655D-4D26-8D08-9C639BA096D6}" destId="{CD967E85-5785-4A3D-B8C4-76081774B321}" srcOrd="0" destOrd="0" presId="urn:microsoft.com/office/officeart/2008/layout/LinedList"/>
    <dgm:cxn modelId="{F3569713-4FEC-4B23-AAD8-4769CA103614}" type="presParOf" srcId="{7CB6B99B-655D-4D26-8D08-9C639BA096D6}" destId="{52B8B3D9-4716-499A-AC65-80A9E042A7B5}" srcOrd="1" destOrd="0" presId="urn:microsoft.com/office/officeart/2008/layout/LinedList"/>
    <dgm:cxn modelId="{6C3CCD98-E2D1-4E85-B3C8-13CE07632CF2}" type="presParOf" srcId="{3AD79B33-BFA0-400F-A582-52FD56D4A969}" destId="{686A4413-EC02-4AAA-81FB-368E43DDE7D0}" srcOrd="8" destOrd="0" presId="urn:microsoft.com/office/officeart/2008/layout/LinedList"/>
    <dgm:cxn modelId="{6C5B2B27-7CBB-4FB1-81A6-EC8F58A328CF}" type="presParOf" srcId="{3AD79B33-BFA0-400F-A582-52FD56D4A969}" destId="{A3BE31BD-30ED-4471-A0A7-26393414AFA6}" srcOrd="9" destOrd="0" presId="urn:microsoft.com/office/officeart/2008/layout/LinedList"/>
    <dgm:cxn modelId="{AEE2182D-9C4B-48CE-AC43-3E1B13F53B4A}" type="presParOf" srcId="{A3BE31BD-30ED-4471-A0A7-26393414AFA6}" destId="{50BD0283-C2A4-4FA4-9F20-E59B41F5089C}" srcOrd="0" destOrd="0" presId="urn:microsoft.com/office/officeart/2008/layout/LinedList"/>
    <dgm:cxn modelId="{2B39ABDD-F90E-4A10-B437-ABFCBD297AD2}" type="presParOf" srcId="{A3BE31BD-30ED-4471-A0A7-26393414AFA6}" destId="{48DB43F5-8C54-46E0-AA15-DD10BFA8AFEE}" srcOrd="1" destOrd="0" presId="urn:microsoft.com/office/officeart/2008/layout/LinedList"/>
    <dgm:cxn modelId="{2C5F8BB2-2B0B-4A5E-87B3-02F23B8168C6}" type="presParOf" srcId="{3AD79B33-BFA0-400F-A582-52FD56D4A969}" destId="{05159C06-47A2-47F6-9905-E1E13E9796A6}" srcOrd="10" destOrd="0" presId="urn:microsoft.com/office/officeart/2008/layout/LinedList"/>
    <dgm:cxn modelId="{DF7183A9-008B-49A2-8A38-7FEA61221B50}" type="presParOf" srcId="{3AD79B33-BFA0-400F-A582-52FD56D4A969}" destId="{4A6A717A-3DF0-4D5A-8252-0EB0268E27E0}" srcOrd="11" destOrd="0" presId="urn:microsoft.com/office/officeart/2008/layout/LinedList"/>
    <dgm:cxn modelId="{F20C49DA-66CF-4906-9691-2225971C18B3}" type="presParOf" srcId="{4A6A717A-3DF0-4D5A-8252-0EB0268E27E0}" destId="{7304469C-7CFC-4294-A8E7-55014E005FA9}" srcOrd="0" destOrd="0" presId="urn:microsoft.com/office/officeart/2008/layout/LinedList"/>
    <dgm:cxn modelId="{5C33855A-64E0-4D96-976E-3B43F9C92A02}" type="presParOf" srcId="{4A6A717A-3DF0-4D5A-8252-0EB0268E27E0}" destId="{FC90E4B5-38C3-46A3-9B51-0C5DDAF08C1D}" srcOrd="1" destOrd="0" presId="urn:microsoft.com/office/officeart/2008/layout/LinedList"/>
    <dgm:cxn modelId="{68239311-3495-437D-AC91-50A69A44769C}" type="presParOf" srcId="{3AD79B33-BFA0-400F-A582-52FD56D4A969}" destId="{77C85274-D944-47D3-BB52-36979424A687}" srcOrd="12" destOrd="0" presId="urn:microsoft.com/office/officeart/2008/layout/LinedList"/>
    <dgm:cxn modelId="{83366D91-24E8-442A-8C0A-012CF4D59D55}" type="presParOf" srcId="{3AD79B33-BFA0-400F-A582-52FD56D4A969}" destId="{7FE5B5FC-B5FA-4240-AC54-769CEC28D591}" srcOrd="13" destOrd="0" presId="urn:microsoft.com/office/officeart/2008/layout/LinedList"/>
    <dgm:cxn modelId="{9A5067F4-F66C-4763-91D0-262AC9B923F4}" type="presParOf" srcId="{7FE5B5FC-B5FA-4240-AC54-769CEC28D591}" destId="{67B464C8-4AD2-4B6C-852A-5D64B0F8D0BB}" srcOrd="0" destOrd="0" presId="urn:microsoft.com/office/officeart/2008/layout/LinedList"/>
    <dgm:cxn modelId="{3E0BA83F-1A45-4710-8243-FEE6A722076C}" type="presParOf" srcId="{7FE5B5FC-B5FA-4240-AC54-769CEC28D591}" destId="{2998B778-4B19-467C-BE28-E04C29C7A4AA}" srcOrd="1" destOrd="0" presId="urn:microsoft.com/office/officeart/2008/layout/LinedList"/>
    <dgm:cxn modelId="{C56BF075-7C9D-4AC9-978D-03093C8B4707}" type="presParOf" srcId="{3AD79B33-BFA0-400F-A582-52FD56D4A969}" destId="{560FE3B2-5A28-44AD-9EFA-53D62B9ED0B7}" srcOrd="14" destOrd="0" presId="urn:microsoft.com/office/officeart/2008/layout/LinedList"/>
    <dgm:cxn modelId="{91AEB199-E561-4C9A-853F-2F336F4D9EEA}" type="presParOf" srcId="{3AD79B33-BFA0-400F-A582-52FD56D4A969}" destId="{4F502B5F-D570-4EAC-B059-B503EBDE9770}" srcOrd="15" destOrd="0" presId="urn:microsoft.com/office/officeart/2008/layout/LinedList"/>
    <dgm:cxn modelId="{13CA81BA-61C8-4DBE-9F80-542B906BE8BC}" type="presParOf" srcId="{4F502B5F-D570-4EAC-B059-B503EBDE9770}" destId="{32C23740-87A4-43CA-8BA8-BA0074985FDE}" srcOrd="0" destOrd="0" presId="urn:microsoft.com/office/officeart/2008/layout/LinedList"/>
    <dgm:cxn modelId="{24632C1A-A70F-47A2-B984-276964CA5D35}" type="presParOf" srcId="{4F502B5F-D570-4EAC-B059-B503EBDE9770}" destId="{A040D8E1-A378-4958-B8F3-84A268AB2C64}" srcOrd="1" destOrd="0" presId="urn:microsoft.com/office/officeart/2008/layout/LinedList"/>
    <dgm:cxn modelId="{8983B9F1-1BB5-4C00-9134-2DF84C717FC2}" type="presParOf" srcId="{3AD79B33-BFA0-400F-A582-52FD56D4A969}" destId="{B4FF45C4-B205-48EF-8FF0-5E58B637C458}" srcOrd="16" destOrd="0" presId="urn:microsoft.com/office/officeart/2008/layout/LinedList"/>
    <dgm:cxn modelId="{DDE54785-E223-4A5C-81C1-2602539041BC}" type="presParOf" srcId="{3AD79B33-BFA0-400F-A582-52FD56D4A969}" destId="{5ECC0124-7B6B-43CE-B3D5-4EFF74226351}" srcOrd="17" destOrd="0" presId="urn:microsoft.com/office/officeart/2008/layout/LinedList"/>
    <dgm:cxn modelId="{F9263C6A-4D09-40B0-9E71-3A5A1F3C3981}" type="presParOf" srcId="{5ECC0124-7B6B-43CE-B3D5-4EFF74226351}" destId="{F1674F7A-AFC5-40B1-8FC2-FDC07247AA34}" srcOrd="0" destOrd="0" presId="urn:microsoft.com/office/officeart/2008/layout/LinedList"/>
    <dgm:cxn modelId="{55657840-2A45-4B41-8F84-74523087C576}" type="presParOf" srcId="{5ECC0124-7B6B-43CE-B3D5-4EFF74226351}" destId="{5E39AD83-EA12-48A7-BCBE-68FBCEA12BC9}" srcOrd="1" destOrd="0" presId="urn:microsoft.com/office/officeart/2008/layout/LinedList"/>
    <dgm:cxn modelId="{7DDA2CEC-54C2-4CF3-880F-290BB57EBFEB}" type="presParOf" srcId="{3AD79B33-BFA0-400F-A582-52FD56D4A969}" destId="{15A0A8B7-77F5-471E-9969-D6E18B2C6A53}" srcOrd="18" destOrd="0" presId="urn:microsoft.com/office/officeart/2008/layout/LinedList"/>
    <dgm:cxn modelId="{DDB7E17B-59F0-4EC0-91C2-9B9791D4874A}" type="presParOf" srcId="{3AD79B33-BFA0-400F-A582-52FD56D4A969}" destId="{BB7DAFDB-882B-4870-BB92-BB8194573161}" srcOrd="19" destOrd="0" presId="urn:microsoft.com/office/officeart/2008/layout/LinedList"/>
    <dgm:cxn modelId="{05B00D32-9903-4C6E-9BBB-405ED877CB61}" type="presParOf" srcId="{BB7DAFDB-882B-4870-BB92-BB8194573161}" destId="{912324C5-747B-4D8D-88CC-709B7103F5AB}" srcOrd="0" destOrd="0" presId="urn:microsoft.com/office/officeart/2008/layout/LinedList"/>
    <dgm:cxn modelId="{BF52DBEF-4D42-4BC1-8468-7D8453523AA0}" type="presParOf" srcId="{BB7DAFDB-882B-4870-BB92-BB8194573161}" destId="{1C924068-D096-4EE8-9DC6-FA820221F5A7}" srcOrd="1" destOrd="0" presId="urn:microsoft.com/office/officeart/2008/layout/LinedList"/>
    <dgm:cxn modelId="{9A00504B-6727-4593-ABFD-01CC7092E2F1}" type="presParOf" srcId="{3AD79B33-BFA0-400F-A582-52FD56D4A969}" destId="{900CEE15-0B18-4DA9-9018-8B46108F5056}" srcOrd="20" destOrd="0" presId="urn:microsoft.com/office/officeart/2008/layout/LinedList"/>
    <dgm:cxn modelId="{7D4BCD33-7617-45A1-BC1F-58F7E8B0C041}" type="presParOf" srcId="{3AD79B33-BFA0-400F-A582-52FD56D4A969}" destId="{D8583FD2-4C81-4729-8BB8-DB402F70B6C8}" srcOrd="21" destOrd="0" presId="urn:microsoft.com/office/officeart/2008/layout/LinedList"/>
    <dgm:cxn modelId="{320106AB-CC91-49FE-B8BE-02DECBC64930}" type="presParOf" srcId="{D8583FD2-4C81-4729-8BB8-DB402F70B6C8}" destId="{1B328081-A1CE-4E3F-9822-847DB11B7552}" srcOrd="0" destOrd="0" presId="urn:microsoft.com/office/officeart/2008/layout/LinedList"/>
    <dgm:cxn modelId="{11D77C2E-F01D-4C2F-8068-30EB10233E5B}" type="presParOf" srcId="{D8583FD2-4C81-4729-8BB8-DB402F70B6C8}" destId="{BB870768-4950-42BF-AEAD-4380F34F7F46}" srcOrd="1" destOrd="0" presId="urn:microsoft.com/office/officeart/2008/layout/LinedList"/>
    <dgm:cxn modelId="{788B9C63-225F-467A-B145-2C6DE1047E20}" type="presParOf" srcId="{3AD79B33-BFA0-400F-A582-52FD56D4A969}" destId="{84AEEA45-9EAD-4F7B-80C4-BACC0266AC9F}" srcOrd="22" destOrd="0" presId="urn:microsoft.com/office/officeart/2008/layout/LinedList"/>
    <dgm:cxn modelId="{4E4DDE1E-E4A1-430C-9D17-0AEFCA021D99}" type="presParOf" srcId="{3AD79B33-BFA0-400F-A582-52FD56D4A969}" destId="{E22467BB-B7D9-454A-815B-DB2CD3C9C502}" srcOrd="23" destOrd="0" presId="urn:microsoft.com/office/officeart/2008/layout/LinedList"/>
    <dgm:cxn modelId="{CC9CB453-09D3-4733-BCD9-B41D10ABE3E6}" type="presParOf" srcId="{E22467BB-B7D9-454A-815B-DB2CD3C9C502}" destId="{E559FDC1-9B72-4FA1-BC0B-07E14DA463CA}" srcOrd="0" destOrd="0" presId="urn:microsoft.com/office/officeart/2008/layout/LinedList"/>
    <dgm:cxn modelId="{A38E52B2-114E-4541-B842-1CE4C00570CF}" type="presParOf" srcId="{E22467BB-B7D9-454A-815B-DB2CD3C9C502}" destId="{6D5B48AD-B006-4A92-A894-C49304ED8D1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8B52C5-EA2E-4D27-9E16-A9329050B01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33DD54E-12B1-48CB-BC57-8A9DF686D3EE}">
      <dgm:prSet/>
      <dgm:spPr/>
      <dgm:t>
        <a:bodyPr/>
        <a:lstStyle/>
        <a:p>
          <a:r>
            <a:rPr lang="en-US"/>
            <a:t>- Rising demand for smart energy usage in homes and facilities</a:t>
          </a:r>
        </a:p>
      </dgm:t>
    </dgm:pt>
    <dgm:pt modelId="{75C5D9A3-7AE7-4AD5-ABD6-31813E4ED854}" type="parTrans" cxnId="{FE087A4D-3EC2-44BA-BC26-72822B36190C}">
      <dgm:prSet/>
      <dgm:spPr/>
      <dgm:t>
        <a:bodyPr/>
        <a:lstStyle/>
        <a:p>
          <a:endParaRPr lang="en-US"/>
        </a:p>
      </dgm:t>
    </dgm:pt>
    <dgm:pt modelId="{DD9D49C7-BBB0-446D-828A-AB6B45741BF7}" type="sibTrans" cxnId="{FE087A4D-3EC2-44BA-BC26-72822B36190C}">
      <dgm:prSet/>
      <dgm:spPr/>
      <dgm:t>
        <a:bodyPr/>
        <a:lstStyle/>
        <a:p>
          <a:endParaRPr lang="en-US"/>
        </a:p>
      </dgm:t>
    </dgm:pt>
    <dgm:pt modelId="{DEE9020C-17A0-4F4D-A973-5E55CE2F44F7}">
      <dgm:prSet/>
      <dgm:spPr/>
      <dgm:t>
        <a:bodyPr/>
        <a:lstStyle/>
        <a:p>
          <a:r>
            <a:rPr lang="en-US"/>
            <a:t>- Our system monitors and manages circuit loads</a:t>
          </a:r>
        </a:p>
      </dgm:t>
    </dgm:pt>
    <dgm:pt modelId="{5187F754-A377-40BC-B576-436FD1A3AA47}" type="parTrans" cxnId="{F9A85C05-4587-43FE-AA17-BFA95F058CCE}">
      <dgm:prSet/>
      <dgm:spPr/>
      <dgm:t>
        <a:bodyPr/>
        <a:lstStyle/>
        <a:p>
          <a:endParaRPr lang="en-US"/>
        </a:p>
      </dgm:t>
    </dgm:pt>
    <dgm:pt modelId="{44BEA9A9-170A-4926-AB6F-769584AAEA64}" type="sibTrans" cxnId="{F9A85C05-4587-43FE-AA17-BFA95F058CCE}">
      <dgm:prSet/>
      <dgm:spPr/>
      <dgm:t>
        <a:bodyPr/>
        <a:lstStyle/>
        <a:p>
          <a:endParaRPr lang="en-US"/>
        </a:p>
      </dgm:t>
    </dgm:pt>
    <dgm:pt modelId="{8A057A8E-010A-4F42-B1D4-EDECFB2224B6}">
      <dgm:prSet/>
      <dgm:spPr/>
      <dgm:t>
        <a:bodyPr/>
        <a:lstStyle/>
        <a:p>
          <a:r>
            <a:rPr lang="en-US"/>
            <a:t>- Acts preemptively before main breaker trips</a:t>
          </a:r>
        </a:p>
      </dgm:t>
    </dgm:pt>
    <dgm:pt modelId="{94EADA44-AF14-4770-870E-CFF13C8BC284}" type="parTrans" cxnId="{E69AEC9D-4208-4C02-B548-64F2D8036BF3}">
      <dgm:prSet/>
      <dgm:spPr/>
      <dgm:t>
        <a:bodyPr/>
        <a:lstStyle/>
        <a:p>
          <a:endParaRPr lang="en-US"/>
        </a:p>
      </dgm:t>
    </dgm:pt>
    <dgm:pt modelId="{4ECE9A77-3F89-4766-B044-314ED5B065E3}" type="sibTrans" cxnId="{E69AEC9D-4208-4C02-B548-64F2D8036BF3}">
      <dgm:prSet/>
      <dgm:spPr/>
      <dgm:t>
        <a:bodyPr/>
        <a:lstStyle/>
        <a:p>
          <a:endParaRPr lang="en-US"/>
        </a:p>
      </dgm:t>
    </dgm:pt>
    <dgm:pt modelId="{49DA1A51-17C2-4FCA-80F2-935FC99E682D}" type="pres">
      <dgm:prSet presAssocID="{BF8B52C5-EA2E-4D27-9E16-A9329050B016}" presName="root" presStyleCnt="0">
        <dgm:presLayoutVars>
          <dgm:dir/>
          <dgm:resizeHandles val="exact"/>
        </dgm:presLayoutVars>
      </dgm:prSet>
      <dgm:spPr/>
    </dgm:pt>
    <dgm:pt modelId="{7BBC0A5F-11E0-41C1-89FB-0F57AF76F195}" type="pres">
      <dgm:prSet presAssocID="{433DD54E-12B1-48CB-BC57-8A9DF686D3EE}" presName="compNode" presStyleCnt="0"/>
      <dgm:spPr/>
    </dgm:pt>
    <dgm:pt modelId="{0FD3752E-40DB-4CE4-B2EB-6AE57BEE9CFC}" type="pres">
      <dgm:prSet presAssocID="{433DD54E-12B1-48CB-BC57-8A9DF686D3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D3AFDE5-D749-49EA-B1AF-467D9A901612}" type="pres">
      <dgm:prSet presAssocID="{433DD54E-12B1-48CB-BC57-8A9DF686D3EE}" presName="spaceRect" presStyleCnt="0"/>
      <dgm:spPr/>
    </dgm:pt>
    <dgm:pt modelId="{1ECE82BC-D664-45C5-88DD-1792B27948DF}" type="pres">
      <dgm:prSet presAssocID="{433DD54E-12B1-48CB-BC57-8A9DF686D3EE}" presName="textRect" presStyleLbl="revTx" presStyleIdx="0" presStyleCnt="3">
        <dgm:presLayoutVars>
          <dgm:chMax val="1"/>
          <dgm:chPref val="1"/>
        </dgm:presLayoutVars>
      </dgm:prSet>
      <dgm:spPr/>
    </dgm:pt>
    <dgm:pt modelId="{BDE1A03E-B02B-4F13-8C16-06736D5EA379}" type="pres">
      <dgm:prSet presAssocID="{DD9D49C7-BBB0-446D-828A-AB6B45741BF7}" presName="sibTrans" presStyleCnt="0"/>
      <dgm:spPr/>
    </dgm:pt>
    <dgm:pt modelId="{AFB91E5B-6FA5-4C17-9F7E-078714585848}" type="pres">
      <dgm:prSet presAssocID="{DEE9020C-17A0-4F4D-A973-5E55CE2F44F7}" presName="compNode" presStyleCnt="0"/>
      <dgm:spPr/>
    </dgm:pt>
    <dgm:pt modelId="{0473614C-03C9-47D4-802D-4122987C8B01}" type="pres">
      <dgm:prSet presAssocID="{DEE9020C-17A0-4F4D-A973-5E55CE2F44F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FEDC88E7-D0AD-4D31-A4C4-C2D6EC7A4708}" type="pres">
      <dgm:prSet presAssocID="{DEE9020C-17A0-4F4D-A973-5E55CE2F44F7}" presName="spaceRect" presStyleCnt="0"/>
      <dgm:spPr/>
    </dgm:pt>
    <dgm:pt modelId="{F1F20929-CB30-47B5-AFA1-9C08B878E403}" type="pres">
      <dgm:prSet presAssocID="{DEE9020C-17A0-4F4D-A973-5E55CE2F44F7}" presName="textRect" presStyleLbl="revTx" presStyleIdx="1" presStyleCnt="3">
        <dgm:presLayoutVars>
          <dgm:chMax val="1"/>
          <dgm:chPref val="1"/>
        </dgm:presLayoutVars>
      </dgm:prSet>
      <dgm:spPr/>
    </dgm:pt>
    <dgm:pt modelId="{2E5EC777-CAD1-4592-AB12-74C93FD9D761}" type="pres">
      <dgm:prSet presAssocID="{44BEA9A9-170A-4926-AB6F-769584AAEA64}" presName="sibTrans" presStyleCnt="0"/>
      <dgm:spPr/>
    </dgm:pt>
    <dgm:pt modelId="{83DA87C4-C416-40FE-91BE-D52882F1FB1E}" type="pres">
      <dgm:prSet presAssocID="{8A057A8E-010A-4F42-B1D4-EDECFB2224B6}" presName="compNode" presStyleCnt="0"/>
      <dgm:spPr/>
    </dgm:pt>
    <dgm:pt modelId="{794FFC22-E032-4652-AD08-04EB0BE640D1}" type="pres">
      <dgm:prSet presAssocID="{8A057A8E-010A-4F42-B1D4-EDECFB2224B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67C9DCE7-5241-48FD-81FE-363B359B080F}" type="pres">
      <dgm:prSet presAssocID="{8A057A8E-010A-4F42-B1D4-EDECFB2224B6}" presName="spaceRect" presStyleCnt="0"/>
      <dgm:spPr/>
    </dgm:pt>
    <dgm:pt modelId="{3CB4B06B-20C2-4185-A670-B51B53E7231B}" type="pres">
      <dgm:prSet presAssocID="{8A057A8E-010A-4F42-B1D4-EDECFB2224B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A85C05-4587-43FE-AA17-BFA95F058CCE}" srcId="{BF8B52C5-EA2E-4D27-9E16-A9329050B016}" destId="{DEE9020C-17A0-4F4D-A973-5E55CE2F44F7}" srcOrd="1" destOrd="0" parTransId="{5187F754-A377-40BC-B576-436FD1A3AA47}" sibTransId="{44BEA9A9-170A-4926-AB6F-769584AAEA64}"/>
    <dgm:cxn modelId="{737A891D-C5E4-4FEF-AED7-0B4112DC5CAA}" type="presOf" srcId="{DEE9020C-17A0-4F4D-A973-5E55CE2F44F7}" destId="{F1F20929-CB30-47B5-AFA1-9C08B878E403}" srcOrd="0" destOrd="0" presId="urn:microsoft.com/office/officeart/2018/2/layout/IconLabelList"/>
    <dgm:cxn modelId="{FE087A4D-3EC2-44BA-BC26-72822B36190C}" srcId="{BF8B52C5-EA2E-4D27-9E16-A9329050B016}" destId="{433DD54E-12B1-48CB-BC57-8A9DF686D3EE}" srcOrd="0" destOrd="0" parTransId="{75C5D9A3-7AE7-4AD5-ABD6-31813E4ED854}" sibTransId="{DD9D49C7-BBB0-446D-828A-AB6B45741BF7}"/>
    <dgm:cxn modelId="{3E97424E-D32F-48A9-98BB-8B1DFCACDE00}" type="presOf" srcId="{BF8B52C5-EA2E-4D27-9E16-A9329050B016}" destId="{49DA1A51-17C2-4FCA-80F2-935FC99E682D}" srcOrd="0" destOrd="0" presId="urn:microsoft.com/office/officeart/2018/2/layout/IconLabelList"/>
    <dgm:cxn modelId="{10B48277-AA6E-43EF-A9DA-2170ABF1AC39}" type="presOf" srcId="{433DD54E-12B1-48CB-BC57-8A9DF686D3EE}" destId="{1ECE82BC-D664-45C5-88DD-1792B27948DF}" srcOrd="0" destOrd="0" presId="urn:microsoft.com/office/officeart/2018/2/layout/IconLabelList"/>
    <dgm:cxn modelId="{4AE5A857-64B4-4204-95F0-B4424101E2F3}" type="presOf" srcId="{8A057A8E-010A-4F42-B1D4-EDECFB2224B6}" destId="{3CB4B06B-20C2-4185-A670-B51B53E7231B}" srcOrd="0" destOrd="0" presId="urn:microsoft.com/office/officeart/2018/2/layout/IconLabelList"/>
    <dgm:cxn modelId="{E69AEC9D-4208-4C02-B548-64F2D8036BF3}" srcId="{BF8B52C5-EA2E-4D27-9E16-A9329050B016}" destId="{8A057A8E-010A-4F42-B1D4-EDECFB2224B6}" srcOrd="2" destOrd="0" parTransId="{94EADA44-AF14-4770-870E-CFF13C8BC284}" sibTransId="{4ECE9A77-3F89-4766-B044-314ED5B065E3}"/>
    <dgm:cxn modelId="{98D20108-45E9-4C5E-88E1-6B89B0EEB945}" type="presParOf" srcId="{49DA1A51-17C2-4FCA-80F2-935FC99E682D}" destId="{7BBC0A5F-11E0-41C1-89FB-0F57AF76F195}" srcOrd="0" destOrd="0" presId="urn:microsoft.com/office/officeart/2018/2/layout/IconLabelList"/>
    <dgm:cxn modelId="{7D3B8CE7-4E6A-4132-804B-DCAF038F10DD}" type="presParOf" srcId="{7BBC0A5F-11E0-41C1-89FB-0F57AF76F195}" destId="{0FD3752E-40DB-4CE4-B2EB-6AE57BEE9CFC}" srcOrd="0" destOrd="0" presId="urn:microsoft.com/office/officeart/2018/2/layout/IconLabelList"/>
    <dgm:cxn modelId="{EB4095F2-9CF3-4B3D-8840-71C1F53FFC7A}" type="presParOf" srcId="{7BBC0A5F-11E0-41C1-89FB-0F57AF76F195}" destId="{8D3AFDE5-D749-49EA-B1AF-467D9A901612}" srcOrd="1" destOrd="0" presId="urn:microsoft.com/office/officeart/2018/2/layout/IconLabelList"/>
    <dgm:cxn modelId="{DA13E3AA-A75E-4976-8239-C5FE4E14BA88}" type="presParOf" srcId="{7BBC0A5F-11E0-41C1-89FB-0F57AF76F195}" destId="{1ECE82BC-D664-45C5-88DD-1792B27948DF}" srcOrd="2" destOrd="0" presId="urn:microsoft.com/office/officeart/2018/2/layout/IconLabelList"/>
    <dgm:cxn modelId="{099EE93B-2954-4B5F-8352-4F60D8032E29}" type="presParOf" srcId="{49DA1A51-17C2-4FCA-80F2-935FC99E682D}" destId="{BDE1A03E-B02B-4F13-8C16-06736D5EA379}" srcOrd="1" destOrd="0" presId="urn:microsoft.com/office/officeart/2018/2/layout/IconLabelList"/>
    <dgm:cxn modelId="{8C3BC91D-4DB6-4023-BFE2-8DEE773AC534}" type="presParOf" srcId="{49DA1A51-17C2-4FCA-80F2-935FC99E682D}" destId="{AFB91E5B-6FA5-4C17-9F7E-078714585848}" srcOrd="2" destOrd="0" presId="urn:microsoft.com/office/officeart/2018/2/layout/IconLabelList"/>
    <dgm:cxn modelId="{54979D64-B109-44EA-B7A2-7D4C8083FB03}" type="presParOf" srcId="{AFB91E5B-6FA5-4C17-9F7E-078714585848}" destId="{0473614C-03C9-47D4-802D-4122987C8B01}" srcOrd="0" destOrd="0" presId="urn:microsoft.com/office/officeart/2018/2/layout/IconLabelList"/>
    <dgm:cxn modelId="{ACB0D39C-A68E-4CD6-ACAD-FC48BE641ABD}" type="presParOf" srcId="{AFB91E5B-6FA5-4C17-9F7E-078714585848}" destId="{FEDC88E7-D0AD-4D31-A4C4-C2D6EC7A4708}" srcOrd="1" destOrd="0" presId="urn:microsoft.com/office/officeart/2018/2/layout/IconLabelList"/>
    <dgm:cxn modelId="{C2F85894-89B4-41C1-85CE-2CA5C8D17DBA}" type="presParOf" srcId="{AFB91E5B-6FA5-4C17-9F7E-078714585848}" destId="{F1F20929-CB30-47B5-AFA1-9C08B878E403}" srcOrd="2" destOrd="0" presId="urn:microsoft.com/office/officeart/2018/2/layout/IconLabelList"/>
    <dgm:cxn modelId="{4B0D1E0C-6163-4985-A5AB-F048D53BE35A}" type="presParOf" srcId="{49DA1A51-17C2-4FCA-80F2-935FC99E682D}" destId="{2E5EC777-CAD1-4592-AB12-74C93FD9D761}" srcOrd="3" destOrd="0" presId="urn:microsoft.com/office/officeart/2018/2/layout/IconLabelList"/>
    <dgm:cxn modelId="{46F6AACE-FD28-4870-8494-EBDA2C4FC336}" type="presParOf" srcId="{49DA1A51-17C2-4FCA-80F2-935FC99E682D}" destId="{83DA87C4-C416-40FE-91BE-D52882F1FB1E}" srcOrd="4" destOrd="0" presId="urn:microsoft.com/office/officeart/2018/2/layout/IconLabelList"/>
    <dgm:cxn modelId="{6C17259A-5003-42DC-9542-0AD62CC9772F}" type="presParOf" srcId="{83DA87C4-C416-40FE-91BE-D52882F1FB1E}" destId="{794FFC22-E032-4652-AD08-04EB0BE640D1}" srcOrd="0" destOrd="0" presId="urn:microsoft.com/office/officeart/2018/2/layout/IconLabelList"/>
    <dgm:cxn modelId="{0B7B8CD9-90F1-4B84-AE5C-E362DDD261E2}" type="presParOf" srcId="{83DA87C4-C416-40FE-91BE-D52882F1FB1E}" destId="{67C9DCE7-5241-48FD-81FE-363B359B080F}" srcOrd="1" destOrd="0" presId="urn:microsoft.com/office/officeart/2018/2/layout/IconLabelList"/>
    <dgm:cxn modelId="{6E4990F3-A1EE-4EEA-9E69-E51EC37AE2DE}" type="presParOf" srcId="{83DA87C4-C416-40FE-91BE-D52882F1FB1E}" destId="{3CB4B06B-20C2-4185-A670-B51B53E723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95ABB7-086F-427B-A08F-EFB4EF58422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9311E3-81C7-4BBE-9081-44CD60390509}">
      <dgm:prSet/>
      <dgm:spPr/>
      <dgm:t>
        <a:bodyPr/>
        <a:lstStyle/>
        <a:p>
          <a:r>
            <a:rPr lang="en-US"/>
            <a:t>- Traditional breakers act only after fault</a:t>
          </a:r>
        </a:p>
      </dgm:t>
    </dgm:pt>
    <dgm:pt modelId="{56926ECB-660A-40BB-BAF6-69F65FE0F137}" type="parTrans" cxnId="{A71D5F5C-13B0-4596-85B1-3D8932CC289C}">
      <dgm:prSet/>
      <dgm:spPr/>
      <dgm:t>
        <a:bodyPr/>
        <a:lstStyle/>
        <a:p>
          <a:endParaRPr lang="en-US"/>
        </a:p>
      </dgm:t>
    </dgm:pt>
    <dgm:pt modelId="{9D2F13FA-06D4-46F5-A11B-1DBD54B785BD}" type="sibTrans" cxnId="{A71D5F5C-13B0-4596-85B1-3D8932CC289C}">
      <dgm:prSet/>
      <dgm:spPr/>
      <dgm:t>
        <a:bodyPr/>
        <a:lstStyle/>
        <a:p>
          <a:endParaRPr lang="en-US"/>
        </a:p>
      </dgm:t>
    </dgm:pt>
    <dgm:pt modelId="{BBD35247-FB14-4A9C-B2EC-8D7A0EB8C6D5}">
      <dgm:prSet/>
      <dgm:spPr/>
      <dgm:t>
        <a:bodyPr/>
        <a:lstStyle/>
        <a:p>
          <a:r>
            <a:rPr lang="en-US"/>
            <a:t>- No intelligence in load reduction</a:t>
          </a:r>
        </a:p>
      </dgm:t>
    </dgm:pt>
    <dgm:pt modelId="{65222C25-9F94-4033-8529-20FD7244C737}" type="parTrans" cxnId="{3F96810D-FB8D-4027-838D-BDB750C01359}">
      <dgm:prSet/>
      <dgm:spPr/>
      <dgm:t>
        <a:bodyPr/>
        <a:lstStyle/>
        <a:p>
          <a:endParaRPr lang="en-US"/>
        </a:p>
      </dgm:t>
    </dgm:pt>
    <dgm:pt modelId="{3766A170-EB93-4538-86A4-F3EB0363D678}" type="sibTrans" cxnId="{3F96810D-FB8D-4027-838D-BDB750C01359}">
      <dgm:prSet/>
      <dgm:spPr/>
      <dgm:t>
        <a:bodyPr/>
        <a:lstStyle/>
        <a:p>
          <a:endParaRPr lang="en-US"/>
        </a:p>
      </dgm:t>
    </dgm:pt>
    <dgm:pt modelId="{9CCF478E-689E-45E5-9757-F42264CDE5D5}">
      <dgm:prSet/>
      <dgm:spPr/>
      <dgm:t>
        <a:bodyPr/>
        <a:lstStyle/>
        <a:p>
          <a:r>
            <a:rPr lang="en-US" b="1" dirty="0"/>
            <a:t>- Our solution:</a:t>
          </a:r>
        </a:p>
      </dgm:t>
    </dgm:pt>
    <dgm:pt modelId="{D1E03DC2-F141-4CCE-9784-7E2AAC7C8D7D}" type="parTrans" cxnId="{C7688A5D-DCD5-47D5-863B-36994E27B5E5}">
      <dgm:prSet/>
      <dgm:spPr/>
      <dgm:t>
        <a:bodyPr/>
        <a:lstStyle/>
        <a:p>
          <a:endParaRPr lang="en-US"/>
        </a:p>
      </dgm:t>
    </dgm:pt>
    <dgm:pt modelId="{1684E29A-73F0-4DE0-999F-CB0DFC0F5228}" type="sibTrans" cxnId="{C7688A5D-DCD5-47D5-863B-36994E27B5E5}">
      <dgm:prSet/>
      <dgm:spPr/>
      <dgm:t>
        <a:bodyPr/>
        <a:lstStyle/>
        <a:p>
          <a:endParaRPr lang="en-US"/>
        </a:p>
      </dgm:t>
    </dgm:pt>
    <dgm:pt modelId="{AB0CE939-544A-4168-8638-3AB82392B8D2}">
      <dgm:prSet/>
      <dgm:spPr/>
      <dgm:t>
        <a:bodyPr/>
        <a:lstStyle/>
        <a:p>
          <a:r>
            <a:rPr lang="en-US"/>
            <a:t>- Real-time monitoring</a:t>
          </a:r>
        </a:p>
      </dgm:t>
    </dgm:pt>
    <dgm:pt modelId="{A7F0A07B-095F-4D5B-B983-414777B4744F}" type="parTrans" cxnId="{B72F98A1-67E6-480D-B43B-47976ABBB9C0}">
      <dgm:prSet/>
      <dgm:spPr/>
      <dgm:t>
        <a:bodyPr/>
        <a:lstStyle/>
        <a:p>
          <a:endParaRPr lang="en-US"/>
        </a:p>
      </dgm:t>
    </dgm:pt>
    <dgm:pt modelId="{4E1E08E8-47E8-4A8E-940F-EDA4BF8CD800}" type="sibTrans" cxnId="{B72F98A1-67E6-480D-B43B-47976ABBB9C0}">
      <dgm:prSet/>
      <dgm:spPr/>
      <dgm:t>
        <a:bodyPr/>
        <a:lstStyle/>
        <a:p>
          <a:endParaRPr lang="en-US"/>
        </a:p>
      </dgm:t>
    </dgm:pt>
    <dgm:pt modelId="{C6709B33-59A0-4860-ADF2-73154F32E028}">
      <dgm:prSet/>
      <dgm:spPr/>
      <dgm:t>
        <a:bodyPr/>
        <a:lstStyle/>
        <a:p>
          <a:r>
            <a:rPr lang="en-US"/>
            <a:t>- Load classification</a:t>
          </a:r>
        </a:p>
      </dgm:t>
    </dgm:pt>
    <dgm:pt modelId="{26FF483B-7BFA-4834-9950-3CA31A6E069F}" type="parTrans" cxnId="{EA97D50F-B182-496A-83B9-049E45F9DACC}">
      <dgm:prSet/>
      <dgm:spPr/>
      <dgm:t>
        <a:bodyPr/>
        <a:lstStyle/>
        <a:p>
          <a:endParaRPr lang="en-US"/>
        </a:p>
      </dgm:t>
    </dgm:pt>
    <dgm:pt modelId="{5656ADD2-93A6-4234-98E3-1F2BA96337B5}" type="sibTrans" cxnId="{EA97D50F-B182-496A-83B9-049E45F9DACC}">
      <dgm:prSet/>
      <dgm:spPr/>
      <dgm:t>
        <a:bodyPr/>
        <a:lstStyle/>
        <a:p>
          <a:endParaRPr lang="en-US"/>
        </a:p>
      </dgm:t>
    </dgm:pt>
    <dgm:pt modelId="{E87D7451-06AC-49DD-896F-FCAB331A3BDA}">
      <dgm:prSet/>
      <dgm:spPr/>
      <dgm:t>
        <a:bodyPr/>
        <a:lstStyle/>
        <a:p>
          <a:r>
            <a:rPr lang="en-US"/>
            <a:t>- Smart shutdown of low-priority loads</a:t>
          </a:r>
        </a:p>
      </dgm:t>
    </dgm:pt>
    <dgm:pt modelId="{2E9A9D6E-8C43-4633-84F4-398B304266FE}" type="parTrans" cxnId="{5E3CD8E9-95B6-44BD-B7C6-58D6EA7B72E0}">
      <dgm:prSet/>
      <dgm:spPr/>
      <dgm:t>
        <a:bodyPr/>
        <a:lstStyle/>
        <a:p>
          <a:endParaRPr lang="en-US"/>
        </a:p>
      </dgm:t>
    </dgm:pt>
    <dgm:pt modelId="{096B4C0F-5D8A-4864-99F0-1D95CFC189C4}" type="sibTrans" cxnId="{5E3CD8E9-95B6-44BD-B7C6-58D6EA7B72E0}">
      <dgm:prSet/>
      <dgm:spPr/>
      <dgm:t>
        <a:bodyPr/>
        <a:lstStyle/>
        <a:p>
          <a:endParaRPr lang="en-US"/>
        </a:p>
      </dgm:t>
    </dgm:pt>
    <dgm:pt modelId="{3E1F3B78-118A-4814-BC41-CC07E426DE7D}" type="pres">
      <dgm:prSet presAssocID="{0495ABB7-086F-427B-A08F-EFB4EF584229}" presName="vert0" presStyleCnt="0">
        <dgm:presLayoutVars>
          <dgm:dir/>
          <dgm:animOne val="branch"/>
          <dgm:animLvl val="lvl"/>
        </dgm:presLayoutVars>
      </dgm:prSet>
      <dgm:spPr/>
    </dgm:pt>
    <dgm:pt modelId="{45C90EEB-FDE6-4208-93A9-B966D8511778}" type="pres">
      <dgm:prSet presAssocID="{6F9311E3-81C7-4BBE-9081-44CD60390509}" presName="thickLine" presStyleLbl="alignNode1" presStyleIdx="0" presStyleCnt="6"/>
      <dgm:spPr/>
    </dgm:pt>
    <dgm:pt modelId="{0F35520C-FBE4-425F-B941-B071A7C72B83}" type="pres">
      <dgm:prSet presAssocID="{6F9311E3-81C7-4BBE-9081-44CD60390509}" presName="horz1" presStyleCnt="0"/>
      <dgm:spPr/>
    </dgm:pt>
    <dgm:pt modelId="{EA33B072-C3BC-45E5-B5EC-57FE6D9BC13C}" type="pres">
      <dgm:prSet presAssocID="{6F9311E3-81C7-4BBE-9081-44CD60390509}" presName="tx1" presStyleLbl="revTx" presStyleIdx="0" presStyleCnt="6"/>
      <dgm:spPr/>
    </dgm:pt>
    <dgm:pt modelId="{FC885BEE-9AF4-45C0-B6BB-97405C318370}" type="pres">
      <dgm:prSet presAssocID="{6F9311E3-81C7-4BBE-9081-44CD60390509}" presName="vert1" presStyleCnt="0"/>
      <dgm:spPr/>
    </dgm:pt>
    <dgm:pt modelId="{64BBA935-C742-4DAE-AD63-32D88D705374}" type="pres">
      <dgm:prSet presAssocID="{BBD35247-FB14-4A9C-B2EC-8D7A0EB8C6D5}" presName="thickLine" presStyleLbl="alignNode1" presStyleIdx="1" presStyleCnt="6"/>
      <dgm:spPr/>
    </dgm:pt>
    <dgm:pt modelId="{3FFD613D-5530-4335-9120-0FB4DC38BD14}" type="pres">
      <dgm:prSet presAssocID="{BBD35247-FB14-4A9C-B2EC-8D7A0EB8C6D5}" presName="horz1" presStyleCnt="0"/>
      <dgm:spPr/>
    </dgm:pt>
    <dgm:pt modelId="{D03C0361-0FBF-4DAD-901F-EB93AE31B88C}" type="pres">
      <dgm:prSet presAssocID="{BBD35247-FB14-4A9C-B2EC-8D7A0EB8C6D5}" presName="tx1" presStyleLbl="revTx" presStyleIdx="1" presStyleCnt="6"/>
      <dgm:spPr/>
    </dgm:pt>
    <dgm:pt modelId="{154B700A-A6B6-4EB7-904F-247048CAE029}" type="pres">
      <dgm:prSet presAssocID="{BBD35247-FB14-4A9C-B2EC-8D7A0EB8C6D5}" presName="vert1" presStyleCnt="0"/>
      <dgm:spPr/>
    </dgm:pt>
    <dgm:pt modelId="{07E124BB-E9F7-4849-93D3-4CD6036B81D5}" type="pres">
      <dgm:prSet presAssocID="{9CCF478E-689E-45E5-9757-F42264CDE5D5}" presName="thickLine" presStyleLbl="alignNode1" presStyleIdx="2" presStyleCnt="6"/>
      <dgm:spPr/>
    </dgm:pt>
    <dgm:pt modelId="{A1E94C7B-97F5-4019-BFCF-1D2EF15F5839}" type="pres">
      <dgm:prSet presAssocID="{9CCF478E-689E-45E5-9757-F42264CDE5D5}" presName="horz1" presStyleCnt="0"/>
      <dgm:spPr/>
    </dgm:pt>
    <dgm:pt modelId="{62F6D643-BED6-44F1-AD98-F6A46129C039}" type="pres">
      <dgm:prSet presAssocID="{9CCF478E-689E-45E5-9757-F42264CDE5D5}" presName="tx1" presStyleLbl="revTx" presStyleIdx="2" presStyleCnt="6"/>
      <dgm:spPr/>
    </dgm:pt>
    <dgm:pt modelId="{DADE5324-B7FE-4869-9D38-EBB28DD197AC}" type="pres">
      <dgm:prSet presAssocID="{9CCF478E-689E-45E5-9757-F42264CDE5D5}" presName="vert1" presStyleCnt="0"/>
      <dgm:spPr/>
    </dgm:pt>
    <dgm:pt modelId="{861306ED-5B5B-42A1-B106-BE64A848957D}" type="pres">
      <dgm:prSet presAssocID="{AB0CE939-544A-4168-8638-3AB82392B8D2}" presName="thickLine" presStyleLbl="alignNode1" presStyleIdx="3" presStyleCnt="6"/>
      <dgm:spPr/>
    </dgm:pt>
    <dgm:pt modelId="{AB121A89-B742-4013-8362-A10FCF9245C4}" type="pres">
      <dgm:prSet presAssocID="{AB0CE939-544A-4168-8638-3AB82392B8D2}" presName="horz1" presStyleCnt="0"/>
      <dgm:spPr/>
    </dgm:pt>
    <dgm:pt modelId="{02B0A88A-407E-4837-B839-3FB7BFD48413}" type="pres">
      <dgm:prSet presAssocID="{AB0CE939-544A-4168-8638-3AB82392B8D2}" presName="tx1" presStyleLbl="revTx" presStyleIdx="3" presStyleCnt="6"/>
      <dgm:spPr/>
    </dgm:pt>
    <dgm:pt modelId="{6CD1CA39-8B17-40AD-8086-B3D5092A9F37}" type="pres">
      <dgm:prSet presAssocID="{AB0CE939-544A-4168-8638-3AB82392B8D2}" presName="vert1" presStyleCnt="0"/>
      <dgm:spPr/>
    </dgm:pt>
    <dgm:pt modelId="{4912369D-80A1-4FF7-9582-5BDC01E92FCF}" type="pres">
      <dgm:prSet presAssocID="{C6709B33-59A0-4860-ADF2-73154F32E028}" presName="thickLine" presStyleLbl="alignNode1" presStyleIdx="4" presStyleCnt="6"/>
      <dgm:spPr/>
    </dgm:pt>
    <dgm:pt modelId="{45C10FCC-5C7B-49F6-994A-A467BB89FF31}" type="pres">
      <dgm:prSet presAssocID="{C6709B33-59A0-4860-ADF2-73154F32E028}" presName="horz1" presStyleCnt="0"/>
      <dgm:spPr/>
    </dgm:pt>
    <dgm:pt modelId="{81BE0055-795C-4379-ABD6-E22C75B3A121}" type="pres">
      <dgm:prSet presAssocID="{C6709B33-59A0-4860-ADF2-73154F32E028}" presName="tx1" presStyleLbl="revTx" presStyleIdx="4" presStyleCnt="6"/>
      <dgm:spPr/>
    </dgm:pt>
    <dgm:pt modelId="{F3D8A461-A820-4285-AAE9-6DE8D352FCE6}" type="pres">
      <dgm:prSet presAssocID="{C6709B33-59A0-4860-ADF2-73154F32E028}" presName="vert1" presStyleCnt="0"/>
      <dgm:spPr/>
    </dgm:pt>
    <dgm:pt modelId="{D9A483B2-BEB0-4BD1-A699-1DC1722DA28A}" type="pres">
      <dgm:prSet presAssocID="{E87D7451-06AC-49DD-896F-FCAB331A3BDA}" presName="thickLine" presStyleLbl="alignNode1" presStyleIdx="5" presStyleCnt="6"/>
      <dgm:spPr/>
    </dgm:pt>
    <dgm:pt modelId="{3C9744E4-4B42-4F42-8774-A09CDF497DAA}" type="pres">
      <dgm:prSet presAssocID="{E87D7451-06AC-49DD-896F-FCAB331A3BDA}" presName="horz1" presStyleCnt="0"/>
      <dgm:spPr/>
    </dgm:pt>
    <dgm:pt modelId="{2C90E3D1-49F5-4F96-810E-5753CD6468E2}" type="pres">
      <dgm:prSet presAssocID="{E87D7451-06AC-49DD-896F-FCAB331A3BDA}" presName="tx1" presStyleLbl="revTx" presStyleIdx="5" presStyleCnt="6"/>
      <dgm:spPr/>
    </dgm:pt>
    <dgm:pt modelId="{28411781-E771-4EFF-BC76-8087B5E8A077}" type="pres">
      <dgm:prSet presAssocID="{E87D7451-06AC-49DD-896F-FCAB331A3BDA}" presName="vert1" presStyleCnt="0"/>
      <dgm:spPr/>
    </dgm:pt>
  </dgm:ptLst>
  <dgm:cxnLst>
    <dgm:cxn modelId="{3F96810D-FB8D-4027-838D-BDB750C01359}" srcId="{0495ABB7-086F-427B-A08F-EFB4EF584229}" destId="{BBD35247-FB14-4A9C-B2EC-8D7A0EB8C6D5}" srcOrd="1" destOrd="0" parTransId="{65222C25-9F94-4033-8529-20FD7244C737}" sibTransId="{3766A170-EB93-4538-86A4-F3EB0363D678}"/>
    <dgm:cxn modelId="{EA97D50F-B182-496A-83B9-049E45F9DACC}" srcId="{0495ABB7-086F-427B-A08F-EFB4EF584229}" destId="{C6709B33-59A0-4860-ADF2-73154F32E028}" srcOrd="4" destOrd="0" parTransId="{26FF483B-7BFA-4834-9950-3CA31A6E069F}" sibTransId="{5656ADD2-93A6-4234-98E3-1F2BA96337B5}"/>
    <dgm:cxn modelId="{2B514A22-23DB-4E23-8C8B-E5653ABF49E2}" type="presOf" srcId="{6F9311E3-81C7-4BBE-9081-44CD60390509}" destId="{EA33B072-C3BC-45E5-B5EC-57FE6D9BC13C}" srcOrd="0" destOrd="0" presId="urn:microsoft.com/office/officeart/2008/layout/LinedList"/>
    <dgm:cxn modelId="{A71D5F5C-13B0-4596-85B1-3D8932CC289C}" srcId="{0495ABB7-086F-427B-A08F-EFB4EF584229}" destId="{6F9311E3-81C7-4BBE-9081-44CD60390509}" srcOrd="0" destOrd="0" parTransId="{56926ECB-660A-40BB-BAF6-69F65FE0F137}" sibTransId="{9D2F13FA-06D4-46F5-A11B-1DBD54B785BD}"/>
    <dgm:cxn modelId="{C7688A5D-DCD5-47D5-863B-36994E27B5E5}" srcId="{0495ABB7-086F-427B-A08F-EFB4EF584229}" destId="{9CCF478E-689E-45E5-9757-F42264CDE5D5}" srcOrd="2" destOrd="0" parTransId="{D1E03DC2-F141-4CCE-9784-7E2AAC7C8D7D}" sibTransId="{1684E29A-73F0-4DE0-999F-CB0DFC0F5228}"/>
    <dgm:cxn modelId="{C0E4744C-B5A0-4473-B3DE-44D27E6BDE60}" type="presOf" srcId="{9CCF478E-689E-45E5-9757-F42264CDE5D5}" destId="{62F6D643-BED6-44F1-AD98-F6A46129C039}" srcOrd="0" destOrd="0" presId="urn:microsoft.com/office/officeart/2008/layout/LinedList"/>
    <dgm:cxn modelId="{B72F98A1-67E6-480D-B43B-47976ABBB9C0}" srcId="{0495ABB7-086F-427B-A08F-EFB4EF584229}" destId="{AB0CE939-544A-4168-8638-3AB82392B8D2}" srcOrd="3" destOrd="0" parTransId="{A7F0A07B-095F-4D5B-B983-414777B4744F}" sibTransId="{4E1E08E8-47E8-4A8E-940F-EDA4BF8CD800}"/>
    <dgm:cxn modelId="{70F774AC-02F1-44EC-955B-2549D88F94B7}" type="presOf" srcId="{0495ABB7-086F-427B-A08F-EFB4EF584229}" destId="{3E1F3B78-118A-4814-BC41-CC07E426DE7D}" srcOrd="0" destOrd="0" presId="urn:microsoft.com/office/officeart/2008/layout/LinedList"/>
    <dgm:cxn modelId="{6D0932B1-A1EE-45F3-9197-ACCB33388EED}" type="presOf" srcId="{C6709B33-59A0-4860-ADF2-73154F32E028}" destId="{81BE0055-795C-4379-ABD6-E22C75B3A121}" srcOrd="0" destOrd="0" presId="urn:microsoft.com/office/officeart/2008/layout/LinedList"/>
    <dgm:cxn modelId="{C2FE80BF-D696-4A0A-8044-37901AA7AB30}" type="presOf" srcId="{BBD35247-FB14-4A9C-B2EC-8D7A0EB8C6D5}" destId="{D03C0361-0FBF-4DAD-901F-EB93AE31B88C}" srcOrd="0" destOrd="0" presId="urn:microsoft.com/office/officeart/2008/layout/LinedList"/>
    <dgm:cxn modelId="{82A195CB-F29B-4781-A9DD-C736A2B69422}" type="presOf" srcId="{E87D7451-06AC-49DD-896F-FCAB331A3BDA}" destId="{2C90E3D1-49F5-4F96-810E-5753CD6468E2}" srcOrd="0" destOrd="0" presId="urn:microsoft.com/office/officeart/2008/layout/LinedList"/>
    <dgm:cxn modelId="{4153C5CC-824E-42BF-AF32-9668CB79AB93}" type="presOf" srcId="{AB0CE939-544A-4168-8638-3AB82392B8D2}" destId="{02B0A88A-407E-4837-B839-3FB7BFD48413}" srcOrd="0" destOrd="0" presId="urn:microsoft.com/office/officeart/2008/layout/LinedList"/>
    <dgm:cxn modelId="{5E3CD8E9-95B6-44BD-B7C6-58D6EA7B72E0}" srcId="{0495ABB7-086F-427B-A08F-EFB4EF584229}" destId="{E87D7451-06AC-49DD-896F-FCAB331A3BDA}" srcOrd="5" destOrd="0" parTransId="{2E9A9D6E-8C43-4633-84F4-398B304266FE}" sibTransId="{096B4C0F-5D8A-4864-99F0-1D95CFC189C4}"/>
    <dgm:cxn modelId="{9BDFC69D-CFE6-44FB-AD1B-B72A11F724CE}" type="presParOf" srcId="{3E1F3B78-118A-4814-BC41-CC07E426DE7D}" destId="{45C90EEB-FDE6-4208-93A9-B966D8511778}" srcOrd="0" destOrd="0" presId="urn:microsoft.com/office/officeart/2008/layout/LinedList"/>
    <dgm:cxn modelId="{9BF82007-1176-4E89-B116-1F7D655470FD}" type="presParOf" srcId="{3E1F3B78-118A-4814-BC41-CC07E426DE7D}" destId="{0F35520C-FBE4-425F-B941-B071A7C72B83}" srcOrd="1" destOrd="0" presId="urn:microsoft.com/office/officeart/2008/layout/LinedList"/>
    <dgm:cxn modelId="{52F3AD9D-C138-442C-B57A-031F77B2FB64}" type="presParOf" srcId="{0F35520C-FBE4-425F-B941-B071A7C72B83}" destId="{EA33B072-C3BC-45E5-B5EC-57FE6D9BC13C}" srcOrd="0" destOrd="0" presId="urn:microsoft.com/office/officeart/2008/layout/LinedList"/>
    <dgm:cxn modelId="{8B137215-E467-4CB0-9B05-A51B2C33CF02}" type="presParOf" srcId="{0F35520C-FBE4-425F-B941-B071A7C72B83}" destId="{FC885BEE-9AF4-45C0-B6BB-97405C318370}" srcOrd="1" destOrd="0" presId="urn:microsoft.com/office/officeart/2008/layout/LinedList"/>
    <dgm:cxn modelId="{1EAB3490-B627-491B-B848-CE49A80C3D1D}" type="presParOf" srcId="{3E1F3B78-118A-4814-BC41-CC07E426DE7D}" destId="{64BBA935-C742-4DAE-AD63-32D88D705374}" srcOrd="2" destOrd="0" presId="urn:microsoft.com/office/officeart/2008/layout/LinedList"/>
    <dgm:cxn modelId="{09C580D2-5CAE-4009-93C0-34B830BEA2EF}" type="presParOf" srcId="{3E1F3B78-118A-4814-BC41-CC07E426DE7D}" destId="{3FFD613D-5530-4335-9120-0FB4DC38BD14}" srcOrd="3" destOrd="0" presId="urn:microsoft.com/office/officeart/2008/layout/LinedList"/>
    <dgm:cxn modelId="{AEA36520-75BB-46EE-B292-8FB9A6F677AC}" type="presParOf" srcId="{3FFD613D-5530-4335-9120-0FB4DC38BD14}" destId="{D03C0361-0FBF-4DAD-901F-EB93AE31B88C}" srcOrd="0" destOrd="0" presId="urn:microsoft.com/office/officeart/2008/layout/LinedList"/>
    <dgm:cxn modelId="{B12FBCF0-1331-4D6C-A9E3-C1C82BB43A60}" type="presParOf" srcId="{3FFD613D-5530-4335-9120-0FB4DC38BD14}" destId="{154B700A-A6B6-4EB7-904F-247048CAE029}" srcOrd="1" destOrd="0" presId="urn:microsoft.com/office/officeart/2008/layout/LinedList"/>
    <dgm:cxn modelId="{174A9DF6-67F0-4A78-8E70-85BBBADF8CF6}" type="presParOf" srcId="{3E1F3B78-118A-4814-BC41-CC07E426DE7D}" destId="{07E124BB-E9F7-4849-93D3-4CD6036B81D5}" srcOrd="4" destOrd="0" presId="urn:microsoft.com/office/officeart/2008/layout/LinedList"/>
    <dgm:cxn modelId="{8A740437-F48D-47F8-A0FF-0A73A8873BC4}" type="presParOf" srcId="{3E1F3B78-118A-4814-BC41-CC07E426DE7D}" destId="{A1E94C7B-97F5-4019-BFCF-1D2EF15F5839}" srcOrd="5" destOrd="0" presId="urn:microsoft.com/office/officeart/2008/layout/LinedList"/>
    <dgm:cxn modelId="{F6F10503-64E8-4CA0-81E6-6FCE920C6457}" type="presParOf" srcId="{A1E94C7B-97F5-4019-BFCF-1D2EF15F5839}" destId="{62F6D643-BED6-44F1-AD98-F6A46129C039}" srcOrd="0" destOrd="0" presId="urn:microsoft.com/office/officeart/2008/layout/LinedList"/>
    <dgm:cxn modelId="{3DA76733-DF53-4D07-9F1C-940F80CDF984}" type="presParOf" srcId="{A1E94C7B-97F5-4019-BFCF-1D2EF15F5839}" destId="{DADE5324-B7FE-4869-9D38-EBB28DD197AC}" srcOrd="1" destOrd="0" presId="urn:microsoft.com/office/officeart/2008/layout/LinedList"/>
    <dgm:cxn modelId="{5798536A-CB98-4510-975C-2D35DE0073CD}" type="presParOf" srcId="{3E1F3B78-118A-4814-BC41-CC07E426DE7D}" destId="{861306ED-5B5B-42A1-B106-BE64A848957D}" srcOrd="6" destOrd="0" presId="urn:microsoft.com/office/officeart/2008/layout/LinedList"/>
    <dgm:cxn modelId="{E943F078-C98B-4270-B4CB-9A62CDF10111}" type="presParOf" srcId="{3E1F3B78-118A-4814-BC41-CC07E426DE7D}" destId="{AB121A89-B742-4013-8362-A10FCF9245C4}" srcOrd="7" destOrd="0" presId="urn:microsoft.com/office/officeart/2008/layout/LinedList"/>
    <dgm:cxn modelId="{C3C813C0-A132-43AA-B322-B199D7B6C3DE}" type="presParOf" srcId="{AB121A89-B742-4013-8362-A10FCF9245C4}" destId="{02B0A88A-407E-4837-B839-3FB7BFD48413}" srcOrd="0" destOrd="0" presId="urn:microsoft.com/office/officeart/2008/layout/LinedList"/>
    <dgm:cxn modelId="{4D9D2099-BAF1-4543-BDA2-81DE2DA83DD8}" type="presParOf" srcId="{AB121A89-B742-4013-8362-A10FCF9245C4}" destId="{6CD1CA39-8B17-40AD-8086-B3D5092A9F37}" srcOrd="1" destOrd="0" presId="urn:microsoft.com/office/officeart/2008/layout/LinedList"/>
    <dgm:cxn modelId="{CC63F816-6B7F-4E0D-9EC2-73EA393CA2C0}" type="presParOf" srcId="{3E1F3B78-118A-4814-BC41-CC07E426DE7D}" destId="{4912369D-80A1-4FF7-9582-5BDC01E92FCF}" srcOrd="8" destOrd="0" presId="urn:microsoft.com/office/officeart/2008/layout/LinedList"/>
    <dgm:cxn modelId="{092C2DEA-309D-4249-A5A1-2DD4E58D8F38}" type="presParOf" srcId="{3E1F3B78-118A-4814-BC41-CC07E426DE7D}" destId="{45C10FCC-5C7B-49F6-994A-A467BB89FF31}" srcOrd="9" destOrd="0" presId="urn:microsoft.com/office/officeart/2008/layout/LinedList"/>
    <dgm:cxn modelId="{95932297-15A5-4308-84E9-2243E21FA8CB}" type="presParOf" srcId="{45C10FCC-5C7B-49F6-994A-A467BB89FF31}" destId="{81BE0055-795C-4379-ABD6-E22C75B3A121}" srcOrd="0" destOrd="0" presId="urn:microsoft.com/office/officeart/2008/layout/LinedList"/>
    <dgm:cxn modelId="{0C49FAD2-CD04-4993-AC71-17249CA09D87}" type="presParOf" srcId="{45C10FCC-5C7B-49F6-994A-A467BB89FF31}" destId="{F3D8A461-A820-4285-AAE9-6DE8D352FCE6}" srcOrd="1" destOrd="0" presId="urn:microsoft.com/office/officeart/2008/layout/LinedList"/>
    <dgm:cxn modelId="{8ACFE58A-7353-4666-AD68-5E081EC1CD1B}" type="presParOf" srcId="{3E1F3B78-118A-4814-BC41-CC07E426DE7D}" destId="{D9A483B2-BEB0-4BD1-A699-1DC1722DA28A}" srcOrd="10" destOrd="0" presId="urn:microsoft.com/office/officeart/2008/layout/LinedList"/>
    <dgm:cxn modelId="{60A22436-1E4C-4152-8A15-BC7CA9A9061D}" type="presParOf" srcId="{3E1F3B78-118A-4814-BC41-CC07E426DE7D}" destId="{3C9744E4-4B42-4F42-8774-A09CDF497DAA}" srcOrd="11" destOrd="0" presId="urn:microsoft.com/office/officeart/2008/layout/LinedList"/>
    <dgm:cxn modelId="{C941C3E5-3FAE-4046-AFAB-369ABC42F33A}" type="presParOf" srcId="{3C9744E4-4B42-4F42-8774-A09CDF497DAA}" destId="{2C90E3D1-49F5-4F96-810E-5753CD6468E2}" srcOrd="0" destOrd="0" presId="urn:microsoft.com/office/officeart/2008/layout/LinedList"/>
    <dgm:cxn modelId="{55231701-09BC-4F36-BA58-23925A901416}" type="presParOf" srcId="{3C9744E4-4B42-4F42-8774-A09CDF497DAA}" destId="{28411781-E771-4EFF-BC76-8087B5E8A0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456368-3E24-4FCA-B27F-6CB0BCE898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605A11-4B6A-4477-9EF8-78D5169FED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INA219 sensors collect data</a:t>
          </a:r>
        </a:p>
      </dgm:t>
    </dgm:pt>
    <dgm:pt modelId="{432C89BA-C53D-44C2-B49E-6BB06D20E240}" type="parTrans" cxnId="{542F616C-6542-4AA2-A5FF-5A9245E99DC2}">
      <dgm:prSet/>
      <dgm:spPr/>
      <dgm:t>
        <a:bodyPr/>
        <a:lstStyle/>
        <a:p>
          <a:endParaRPr lang="en-US"/>
        </a:p>
      </dgm:t>
    </dgm:pt>
    <dgm:pt modelId="{0AE9D97A-FC00-458F-8C9A-5BE972DCA03C}" type="sibTrans" cxnId="{542F616C-6542-4AA2-A5FF-5A9245E99DC2}">
      <dgm:prSet/>
      <dgm:spPr/>
      <dgm:t>
        <a:bodyPr/>
        <a:lstStyle/>
        <a:p>
          <a:endParaRPr lang="en-US"/>
        </a:p>
      </dgm:t>
    </dgm:pt>
    <dgm:pt modelId="{7A81EE8E-AD3A-4C96-A57E-BB0E5B0C42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Arduino sends data to Python</a:t>
          </a:r>
        </a:p>
      </dgm:t>
    </dgm:pt>
    <dgm:pt modelId="{26A24DDA-4D2A-4BAE-8D36-2598814BA6E1}" type="parTrans" cxnId="{91806888-E0C0-4736-A0B7-A7C573EF7FC4}">
      <dgm:prSet/>
      <dgm:spPr/>
      <dgm:t>
        <a:bodyPr/>
        <a:lstStyle/>
        <a:p>
          <a:endParaRPr lang="en-US"/>
        </a:p>
      </dgm:t>
    </dgm:pt>
    <dgm:pt modelId="{A5775CE5-1D31-4EE4-B2E1-A69E99D22488}" type="sibTrans" cxnId="{91806888-E0C0-4736-A0B7-A7C573EF7FC4}">
      <dgm:prSet/>
      <dgm:spPr/>
      <dgm:t>
        <a:bodyPr/>
        <a:lstStyle/>
        <a:p>
          <a:endParaRPr lang="en-US"/>
        </a:p>
      </dgm:t>
    </dgm:pt>
    <dgm:pt modelId="{045C0615-5997-4DAB-8869-ED5D6181F85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Python logs to SQLite</a:t>
          </a:r>
        </a:p>
      </dgm:t>
    </dgm:pt>
    <dgm:pt modelId="{F9D7B013-85CA-4012-B051-2111120994FE}" type="parTrans" cxnId="{7F650BCB-CA97-489C-A7F5-65F1D54F1FC4}">
      <dgm:prSet/>
      <dgm:spPr/>
      <dgm:t>
        <a:bodyPr/>
        <a:lstStyle/>
        <a:p>
          <a:endParaRPr lang="en-US"/>
        </a:p>
      </dgm:t>
    </dgm:pt>
    <dgm:pt modelId="{6E1D506C-7257-4AFB-9892-9D89BB814361}" type="sibTrans" cxnId="{7F650BCB-CA97-489C-A7F5-65F1D54F1FC4}">
      <dgm:prSet/>
      <dgm:spPr/>
      <dgm:t>
        <a:bodyPr/>
        <a:lstStyle/>
        <a:p>
          <a:endParaRPr lang="en-US"/>
        </a:p>
      </dgm:t>
    </dgm:pt>
    <dgm:pt modelId="{13A81913-0921-4DE7-81A8-4367E4502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AI agent decides shutdown actions</a:t>
          </a:r>
        </a:p>
      </dgm:t>
    </dgm:pt>
    <dgm:pt modelId="{F8B1ACD6-0FBC-4009-B8BE-CD914AAAAEFB}" type="parTrans" cxnId="{DA85E049-0D9F-4E76-B3B6-8525FE7B78A3}">
      <dgm:prSet/>
      <dgm:spPr/>
      <dgm:t>
        <a:bodyPr/>
        <a:lstStyle/>
        <a:p>
          <a:endParaRPr lang="en-US"/>
        </a:p>
      </dgm:t>
    </dgm:pt>
    <dgm:pt modelId="{98DFED1D-52FD-4E43-8E61-5F24907B624F}" type="sibTrans" cxnId="{DA85E049-0D9F-4E76-B3B6-8525FE7B78A3}">
      <dgm:prSet/>
      <dgm:spPr/>
      <dgm:t>
        <a:bodyPr/>
        <a:lstStyle/>
        <a:p>
          <a:endParaRPr lang="en-US"/>
        </a:p>
      </dgm:t>
    </dgm:pt>
    <dgm:pt modelId="{EAA1C7B9-1E73-43D1-B498-B3F61BFF0501}" type="pres">
      <dgm:prSet presAssocID="{3B456368-3E24-4FCA-B27F-6CB0BCE898E5}" presName="root" presStyleCnt="0">
        <dgm:presLayoutVars>
          <dgm:dir/>
          <dgm:resizeHandles val="exact"/>
        </dgm:presLayoutVars>
      </dgm:prSet>
      <dgm:spPr/>
    </dgm:pt>
    <dgm:pt modelId="{4034BB60-566B-445A-893A-76FBCBDB948A}" type="pres">
      <dgm:prSet presAssocID="{F0605A11-4B6A-4477-9EF8-78D5169FED17}" presName="compNode" presStyleCnt="0"/>
      <dgm:spPr/>
    </dgm:pt>
    <dgm:pt modelId="{06D34EF5-6087-458E-8002-9EA90398AD99}" type="pres">
      <dgm:prSet presAssocID="{F0605A11-4B6A-4477-9EF8-78D5169FED17}" presName="bgRect" presStyleLbl="bgShp" presStyleIdx="0" presStyleCnt="4"/>
      <dgm:spPr/>
    </dgm:pt>
    <dgm:pt modelId="{ADE4E93B-CC0A-43BF-9DBE-A957DE35DE74}" type="pres">
      <dgm:prSet presAssocID="{F0605A11-4B6A-4477-9EF8-78D5169FED1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BAA7F3C-3DFA-44C9-82FB-04DAC81EC248}" type="pres">
      <dgm:prSet presAssocID="{F0605A11-4B6A-4477-9EF8-78D5169FED17}" presName="spaceRect" presStyleCnt="0"/>
      <dgm:spPr/>
    </dgm:pt>
    <dgm:pt modelId="{7D020FF8-EB35-4487-AF2D-EAE842C4758D}" type="pres">
      <dgm:prSet presAssocID="{F0605A11-4B6A-4477-9EF8-78D5169FED17}" presName="parTx" presStyleLbl="revTx" presStyleIdx="0" presStyleCnt="4">
        <dgm:presLayoutVars>
          <dgm:chMax val="0"/>
          <dgm:chPref val="0"/>
        </dgm:presLayoutVars>
      </dgm:prSet>
      <dgm:spPr/>
    </dgm:pt>
    <dgm:pt modelId="{23E55A03-96A2-4759-90B1-D5CB8B5D61EC}" type="pres">
      <dgm:prSet presAssocID="{0AE9D97A-FC00-458F-8C9A-5BE972DCA03C}" presName="sibTrans" presStyleCnt="0"/>
      <dgm:spPr/>
    </dgm:pt>
    <dgm:pt modelId="{DAE80EAD-DD9E-40D1-86E1-A55697B88869}" type="pres">
      <dgm:prSet presAssocID="{7A81EE8E-AD3A-4C96-A57E-BB0E5B0C42E1}" presName="compNode" presStyleCnt="0"/>
      <dgm:spPr/>
    </dgm:pt>
    <dgm:pt modelId="{6152FA60-9B4A-44B1-9612-370B17F2190E}" type="pres">
      <dgm:prSet presAssocID="{7A81EE8E-AD3A-4C96-A57E-BB0E5B0C42E1}" presName="bgRect" presStyleLbl="bgShp" presStyleIdx="1" presStyleCnt="4"/>
      <dgm:spPr/>
    </dgm:pt>
    <dgm:pt modelId="{5EC509CA-D966-418D-B7CF-F07C1AE61120}" type="pres">
      <dgm:prSet presAssocID="{7A81EE8E-AD3A-4C96-A57E-BB0E5B0C42E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2262CC9-97A9-4D97-8C05-31A61A544402}" type="pres">
      <dgm:prSet presAssocID="{7A81EE8E-AD3A-4C96-A57E-BB0E5B0C42E1}" presName="spaceRect" presStyleCnt="0"/>
      <dgm:spPr/>
    </dgm:pt>
    <dgm:pt modelId="{4172FAF3-A64F-4CD9-9330-0666EBA20187}" type="pres">
      <dgm:prSet presAssocID="{7A81EE8E-AD3A-4C96-A57E-BB0E5B0C42E1}" presName="parTx" presStyleLbl="revTx" presStyleIdx="1" presStyleCnt="4">
        <dgm:presLayoutVars>
          <dgm:chMax val="0"/>
          <dgm:chPref val="0"/>
        </dgm:presLayoutVars>
      </dgm:prSet>
      <dgm:spPr/>
    </dgm:pt>
    <dgm:pt modelId="{2BBA6511-A5E5-4380-B494-EEDDEF08ACA2}" type="pres">
      <dgm:prSet presAssocID="{A5775CE5-1D31-4EE4-B2E1-A69E99D22488}" presName="sibTrans" presStyleCnt="0"/>
      <dgm:spPr/>
    </dgm:pt>
    <dgm:pt modelId="{8C9E8805-0735-4F62-9B09-C08C08C76F51}" type="pres">
      <dgm:prSet presAssocID="{045C0615-5997-4DAB-8869-ED5D6181F851}" presName="compNode" presStyleCnt="0"/>
      <dgm:spPr/>
    </dgm:pt>
    <dgm:pt modelId="{2986FCF9-463E-4448-96D3-66A535145EB6}" type="pres">
      <dgm:prSet presAssocID="{045C0615-5997-4DAB-8869-ED5D6181F851}" presName="bgRect" presStyleLbl="bgShp" presStyleIdx="2" presStyleCnt="4"/>
      <dgm:spPr/>
    </dgm:pt>
    <dgm:pt modelId="{C426A6F8-9F3D-4615-9F6C-11EE7C252A29}" type="pres">
      <dgm:prSet presAssocID="{045C0615-5997-4DAB-8869-ED5D6181F85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376F6308-9D4C-4832-9778-2E16449B2FC7}" type="pres">
      <dgm:prSet presAssocID="{045C0615-5997-4DAB-8869-ED5D6181F851}" presName="spaceRect" presStyleCnt="0"/>
      <dgm:spPr/>
    </dgm:pt>
    <dgm:pt modelId="{583636A5-7E4D-446D-B425-3075496D5163}" type="pres">
      <dgm:prSet presAssocID="{045C0615-5997-4DAB-8869-ED5D6181F851}" presName="parTx" presStyleLbl="revTx" presStyleIdx="2" presStyleCnt="4">
        <dgm:presLayoutVars>
          <dgm:chMax val="0"/>
          <dgm:chPref val="0"/>
        </dgm:presLayoutVars>
      </dgm:prSet>
      <dgm:spPr/>
    </dgm:pt>
    <dgm:pt modelId="{1D7884D2-FDEF-4611-9800-58B8919DE3D3}" type="pres">
      <dgm:prSet presAssocID="{6E1D506C-7257-4AFB-9892-9D89BB814361}" presName="sibTrans" presStyleCnt="0"/>
      <dgm:spPr/>
    </dgm:pt>
    <dgm:pt modelId="{78DD5569-3324-4898-B95B-E9239599FBE3}" type="pres">
      <dgm:prSet presAssocID="{13A81913-0921-4DE7-81A8-4367E4502FAA}" presName="compNode" presStyleCnt="0"/>
      <dgm:spPr/>
    </dgm:pt>
    <dgm:pt modelId="{A48A8E89-5FC3-4B28-BD0F-CB243F2E771D}" type="pres">
      <dgm:prSet presAssocID="{13A81913-0921-4DE7-81A8-4367E4502FAA}" presName="bgRect" presStyleLbl="bgShp" presStyleIdx="3" presStyleCnt="4"/>
      <dgm:spPr/>
    </dgm:pt>
    <dgm:pt modelId="{1350EDBA-9DBF-483D-9728-88F254B8892F}" type="pres">
      <dgm:prSet presAssocID="{13A81913-0921-4DE7-81A8-4367E4502FA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83593C-114B-4D6B-9ACA-A96347BB6CEF}" type="pres">
      <dgm:prSet presAssocID="{13A81913-0921-4DE7-81A8-4367E4502FAA}" presName="spaceRect" presStyleCnt="0"/>
      <dgm:spPr/>
    </dgm:pt>
    <dgm:pt modelId="{71FF30F6-AD09-452D-A3EF-032A2B3277DC}" type="pres">
      <dgm:prSet presAssocID="{13A81913-0921-4DE7-81A8-4367E4502FA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2F6930E-2919-4AED-BA76-093EE112DEAF}" type="presOf" srcId="{3B456368-3E24-4FCA-B27F-6CB0BCE898E5}" destId="{EAA1C7B9-1E73-43D1-B498-B3F61BFF0501}" srcOrd="0" destOrd="0" presId="urn:microsoft.com/office/officeart/2018/2/layout/IconVerticalSolidList"/>
    <dgm:cxn modelId="{A32F5F1F-B3BE-42BC-9D5B-E948F1A5AEA0}" type="presOf" srcId="{13A81913-0921-4DE7-81A8-4367E4502FAA}" destId="{71FF30F6-AD09-452D-A3EF-032A2B3277DC}" srcOrd="0" destOrd="0" presId="urn:microsoft.com/office/officeart/2018/2/layout/IconVerticalSolidList"/>
    <dgm:cxn modelId="{DA85E049-0D9F-4E76-B3B6-8525FE7B78A3}" srcId="{3B456368-3E24-4FCA-B27F-6CB0BCE898E5}" destId="{13A81913-0921-4DE7-81A8-4367E4502FAA}" srcOrd="3" destOrd="0" parTransId="{F8B1ACD6-0FBC-4009-B8BE-CD914AAAAEFB}" sibTransId="{98DFED1D-52FD-4E43-8E61-5F24907B624F}"/>
    <dgm:cxn modelId="{542F616C-6542-4AA2-A5FF-5A9245E99DC2}" srcId="{3B456368-3E24-4FCA-B27F-6CB0BCE898E5}" destId="{F0605A11-4B6A-4477-9EF8-78D5169FED17}" srcOrd="0" destOrd="0" parTransId="{432C89BA-C53D-44C2-B49E-6BB06D20E240}" sibTransId="{0AE9D97A-FC00-458F-8C9A-5BE972DCA03C}"/>
    <dgm:cxn modelId="{CE0C6072-0505-400A-B55C-DA1A7C371789}" type="presOf" srcId="{F0605A11-4B6A-4477-9EF8-78D5169FED17}" destId="{7D020FF8-EB35-4487-AF2D-EAE842C4758D}" srcOrd="0" destOrd="0" presId="urn:microsoft.com/office/officeart/2018/2/layout/IconVerticalSolidList"/>
    <dgm:cxn modelId="{91806888-E0C0-4736-A0B7-A7C573EF7FC4}" srcId="{3B456368-3E24-4FCA-B27F-6CB0BCE898E5}" destId="{7A81EE8E-AD3A-4C96-A57E-BB0E5B0C42E1}" srcOrd="1" destOrd="0" parTransId="{26A24DDA-4D2A-4BAE-8D36-2598814BA6E1}" sibTransId="{A5775CE5-1D31-4EE4-B2E1-A69E99D22488}"/>
    <dgm:cxn modelId="{08A03D9F-3C1F-4000-BADC-F990401F9B9B}" type="presOf" srcId="{045C0615-5997-4DAB-8869-ED5D6181F851}" destId="{583636A5-7E4D-446D-B425-3075496D5163}" srcOrd="0" destOrd="0" presId="urn:microsoft.com/office/officeart/2018/2/layout/IconVerticalSolidList"/>
    <dgm:cxn modelId="{338858B2-0F3A-4EE7-8FE5-2886362C8EDE}" type="presOf" srcId="{7A81EE8E-AD3A-4C96-A57E-BB0E5B0C42E1}" destId="{4172FAF3-A64F-4CD9-9330-0666EBA20187}" srcOrd="0" destOrd="0" presId="urn:microsoft.com/office/officeart/2018/2/layout/IconVerticalSolidList"/>
    <dgm:cxn modelId="{7F650BCB-CA97-489C-A7F5-65F1D54F1FC4}" srcId="{3B456368-3E24-4FCA-B27F-6CB0BCE898E5}" destId="{045C0615-5997-4DAB-8869-ED5D6181F851}" srcOrd="2" destOrd="0" parTransId="{F9D7B013-85CA-4012-B051-2111120994FE}" sibTransId="{6E1D506C-7257-4AFB-9892-9D89BB814361}"/>
    <dgm:cxn modelId="{B2C66E74-1203-4F7D-A840-60797BCA80F7}" type="presParOf" srcId="{EAA1C7B9-1E73-43D1-B498-B3F61BFF0501}" destId="{4034BB60-566B-445A-893A-76FBCBDB948A}" srcOrd="0" destOrd="0" presId="urn:microsoft.com/office/officeart/2018/2/layout/IconVerticalSolidList"/>
    <dgm:cxn modelId="{5D3F6087-8B96-4252-AB21-5F5B51EFE0B6}" type="presParOf" srcId="{4034BB60-566B-445A-893A-76FBCBDB948A}" destId="{06D34EF5-6087-458E-8002-9EA90398AD99}" srcOrd="0" destOrd="0" presId="urn:microsoft.com/office/officeart/2018/2/layout/IconVerticalSolidList"/>
    <dgm:cxn modelId="{87FD8893-22C2-4E40-A59D-5DC189EBAF9D}" type="presParOf" srcId="{4034BB60-566B-445A-893A-76FBCBDB948A}" destId="{ADE4E93B-CC0A-43BF-9DBE-A957DE35DE74}" srcOrd="1" destOrd="0" presId="urn:microsoft.com/office/officeart/2018/2/layout/IconVerticalSolidList"/>
    <dgm:cxn modelId="{2CC27A55-BF1D-4B43-92BD-E2F046162344}" type="presParOf" srcId="{4034BB60-566B-445A-893A-76FBCBDB948A}" destId="{0BAA7F3C-3DFA-44C9-82FB-04DAC81EC248}" srcOrd="2" destOrd="0" presId="urn:microsoft.com/office/officeart/2018/2/layout/IconVerticalSolidList"/>
    <dgm:cxn modelId="{775D65DC-34E4-4289-88E7-6D54C22E01DA}" type="presParOf" srcId="{4034BB60-566B-445A-893A-76FBCBDB948A}" destId="{7D020FF8-EB35-4487-AF2D-EAE842C4758D}" srcOrd="3" destOrd="0" presId="urn:microsoft.com/office/officeart/2018/2/layout/IconVerticalSolidList"/>
    <dgm:cxn modelId="{8BEA5177-A90A-4E5D-9260-A8B8CF9BB876}" type="presParOf" srcId="{EAA1C7B9-1E73-43D1-B498-B3F61BFF0501}" destId="{23E55A03-96A2-4759-90B1-D5CB8B5D61EC}" srcOrd="1" destOrd="0" presId="urn:microsoft.com/office/officeart/2018/2/layout/IconVerticalSolidList"/>
    <dgm:cxn modelId="{A54078A4-BBFF-4A18-B951-AA9EDAA46217}" type="presParOf" srcId="{EAA1C7B9-1E73-43D1-B498-B3F61BFF0501}" destId="{DAE80EAD-DD9E-40D1-86E1-A55697B88869}" srcOrd="2" destOrd="0" presId="urn:microsoft.com/office/officeart/2018/2/layout/IconVerticalSolidList"/>
    <dgm:cxn modelId="{724DED85-D0D3-45C0-B1B3-E9D34A98BD58}" type="presParOf" srcId="{DAE80EAD-DD9E-40D1-86E1-A55697B88869}" destId="{6152FA60-9B4A-44B1-9612-370B17F2190E}" srcOrd="0" destOrd="0" presId="urn:microsoft.com/office/officeart/2018/2/layout/IconVerticalSolidList"/>
    <dgm:cxn modelId="{6186BFEF-2DD8-4861-B5FC-43A320A21A8A}" type="presParOf" srcId="{DAE80EAD-DD9E-40D1-86E1-A55697B88869}" destId="{5EC509CA-D966-418D-B7CF-F07C1AE61120}" srcOrd="1" destOrd="0" presId="urn:microsoft.com/office/officeart/2018/2/layout/IconVerticalSolidList"/>
    <dgm:cxn modelId="{6BE57595-C4A1-40FA-8A50-DA55AECF4BA8}" type="presParOf" srcId="{DAE80EAD-DD9E-40D1-86E1-A55697B88869}" destId="{92262CC9-97A9-4D97-8C05-31A61A544402}" srcOrd="2" destOrd="0" presId="urn:microsoft.com/office/officeart/2018/2/layout/IconVerticalSolidList"/>
    <dgm:cxn modelId="{FDEC6125-EC6C-495B-9B1D-3D9B7A7BDA17}" type="presParOf" srcId="{DAE80EAD-DD9E-40D1-86E1-A55697B88869}" destId="{4172FAF3-A64F-4CD9-9330-0666EBA20187}" srcOrd="3" destOrd="0" presId="urn:microsoft.com/office/officeart/2018/2/layout/IconVerticalSolidList"/>
    <dgm:cxn modelId="{D77E7956-01F6-496D-994E-58FEF4583632}" type="presParOf" srcId="{EAA1C7B9-1E73-43D1-B498-B3F61BFF0501}" destId="{2BBA6511-A5E5-4380-B494-EEDDEF08ACA2}" srcOrd="3" destOrd="0" presId="urn:microsoft.com/office/officeart/2018/2/layout/IconVerticalSolidList"/>
    <dgm:cxn modelId="{37B57F42-D183-47E4-990C-97084E354D01}" type="presParOf" srcId="{EAA1C7B9-1E73-43D1-B498-B3F61BFF0501}" destId="{8C9E8805-0735-4F62-9B09-C08C08C76F51}" srcOrd="4" destOrd="0" presId="urn:microsoft.com/office/officeart/2018/2/layout/IconVerticalSolidList"/>
    <dgm:cxn modelId="{6A446D9C-6D78-435F-A164-D5FAD76E4FA4}" type="presParOf" srcId="{8C9E8805-0735-4F62-9B09-C08C08C76F51}" destId="{2986FCF9-463E-4448-96D3-66A535145EB6}" srcOrd="0" destOrd="0" presId="urn:microsoft.com/office/officeart/2018/2/layout/IconVerticalSolidList"/>
    <dgm:cxn modelId="{0E7848F0-9081-4F41-9BDB-21760489627C}" type="presParOf" srcId="{8C9E8805-0735-4F62-9B09-C08C08C76F51}" destId="{C426A6F8-9F3D-4615-9F6C-11EE7C252A29}" srcOrd="1" destOrd="0" presId="urn:microsoft.com/office/officeart/2018/2/layout/IconVerticalSolidList"/>
    <dgm:cxn modelId="{096E61BA-5AB9-4776-BA00-A2FC59F2A7F3}" type="presParOf" srcId="{8C9E8805-0735-4F62-9B09-C08C08C76F51}" destId="{376F6308-9D4C-4832-9778-2E16449B2FC7}" srcOrd="2" destOrd="0" presId="urn:microsoft.com/office/officeart/2018/2/layout/IconVerticalSolidList"/>
    <dgm:cxn modelId="{CA13B70C-37E0-4F1C-8720-0A19DE6F8D2E}" type="presParOf" srcId="{8C9E8805-0735-4F62-9B09-C08C08C76F51}" destId="{583636A5-7E4D-446D-B425-3075496D5163}" srcOrd="3" destOrd="0" presId="urn:microsoft.com/office/officeart/2018/2/layout/IconVerticalSolidList"/>
    <dgm:cxn modelId="{65512134-0633-4427-B4C2-97D7BD7CFBA8}" type="presParOf" srcId="{EAA1C7B9-1E73-43D1-B498-B3F61BFF0501}" destId="{1D7884D2-FDEF-4611-9800-58B8919DE3D3}" srcOrd="5" destOrd="0" presId="urn:microsoft.com/office/officeart/2018/2/layout/IconVerticalSolidList"/>
    <dgm:cxn modelId="{459E585C-087C-4DCC-90C5-66224DF9124C}" type="presParOf" srcId="{EAA1C7B9-1E73-43D1-B498-B3F61BFF0501}" destId="{78DD5569-3324-4898-B95B-E9239599FBE3}" srcOrd="6" destOrd="0" presId="urn:microsoft.com/office/officeart/2018/2/layout/IconVerticalSolidList"/>
    <dgm:cxn modelId="{4D42D41E-4293-47BC-ADB8-717CE2F2F71A}" type="presParOf" srcId="{78DD5569-3324-4898-B95B-E9239599FBE3}" destId="{A48A8E89-5FC3-4B28-BD0F-CB243F2E771D}" srcOrd="0" destOrd="0" presId="urn:microsoft.com/office/officeart/2018/2/layout/IconVerticalSolidList"/>
    <dgm:cxn modelId="{B71EFDDC-E174-4A69-8AE6-9CA9FB4E5C4D}" type="presParOf" srcId="{78DD5569-3324-4898-B95B-E9239599FBE3}" destId="{1350EDBA-9DBF-483D-9728-88F254B8892F}" srcOrd="1" destOrd="0" presId="urn:microsoft.com/office/officeart/2018/2/layout/IconVerticalSolidList"/>
    <dgm:cxn modelId="{F7ADD205-A669-4B3C-AB61-9E485169BE09}" type="presParOf" srcId="{78DD5569-3324-4898-B95B-E9239599FBE3}" destId="{F883593C-114B-4D6B-9ACA-A96347BB6CEF}" srcOrd="2" destOrd="0" presId="urn:microsoft.com/office/officeart/2018/2/layout/IconVerticalSolidList"/>
    <dgm:cxn modelId="{0304E260-B113-47A2-B1FB-60F101516B27}" type="presParOf" srcId="{78DD5569-3324-4898-B95B-E9239599FBE3}" destId="{71FF30F6-AD09-452D-A3EF-032A2B3277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F95E5A-3810-42BF-A702-9E68D3894C2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CCB9AE-9BD6-4A5E-A66F-4040AD329D1E}">
      <dgm:prSet/>
      <dgm:spPr/>
      <dgm:t>
        <a:bodyPr/>
        <a:lstStyle/>
        <a:p>
          <a:r>
            <a:rPr lang="en-US"/>
            <a:t>- Data Logging: Voltage, current, power readings</a:t>
          </a:r>
        </a:p>
      </dgm:t>
    </dgm:pt>
    <dgm:pt modelId="{713F9759-B5B8-4730-A2EC-62C1089C66AD}" type="parTrans" cxnId="{436559C0-0940-4DB0-B648-B6CD3F09502C}">
      <dgm:prSet/>
      <dgm:spPr/>
      <dgm:t>
        <a:bodyPr/>
        <a:lstStyle/>
        <a:p>
          <a:endParaRPr lang="en-US"/>
        </a:p>
      </dgm:t>
    </dgm:pt>
    <dgm:pt modelId="{44F8E268-4B65-452C-9C45-36DC184BC643}" type="sibTrans" cxnId="{436559C0-0940-4DB0-B648-B6CD3F09502C}">
      <dgm:prSet/>
      <dgm:spPr/>
      <dgm:t>
        <a:bodyPr/>
        <a:lstStyle/>
        <a:p>
          <a:endParaRPr lang="en-US"/>
        </a:p>
      </dgm:t>
    </dgm:pt>
    <dgm:pt modelId="{E9D81C3B-ECEF-40A9-9EE3-8F9C0B838389}">
      <dgm:prSet/>
      <dgm:spPr/>
      <dgm:t>
        <a:bodyPr/>
        <a:lstStyle/>
        <a:p>
          <a:r>
            <a:rPr lang="en-US"/>
            <a:t>- Circuit Classification: Rule-based and ML</a:t>
          </a:r>
        </a:p>
      </dgm:t>
    </dgm:pt>
    <dgm:pt modelId="{CDBA996B-C9A0-423B-8890-8C9C61579FC8}" type="parTrans" cxnId="{B3165C57-388F-45E1-A116-E5DDF2F33C24}">
      <dgm:prSet/>
      <dgm:spPr/>
      <dgm:t>
        <a:bodyPr/>
        <a:lstStyle/>
        <a:p>
          <a:endParaRPr lang="en-US"/>
        </a:p>
      </dgm:t>
    </dgm:pt>
    <dgm:pt modelId="{09E733C9-204D-4D14-9203-128651C60BB8}" type="sibTrans" cxnId="{B3165C57-388F-45E1-A116-E5DDF2F33C24}">
      <dgm:prSet/>
      <dgm:spPr/>
      <dgm:t>
        <a:bodyPr/>
        <a:lstStyle/>
        <a:p>
          <a:endParaRPr lang="en-US"/>
        </a:p>
      </dgm:t>
    </dgm:pt>
    <dgm:pt modelId="{7A5E3151-8C6D-4E52-B497-984E649766C5}">
      <dgm:prSet/>
      <dgm:spPr/>
      <dgm:t>
        <a:bodyPr/>
        <a:lstStyle/>
        <a:p>
          <a:r>
            <a:rPr lang="en-US"/>
            <a:t>- AI Agent: Prevents overload by switching off non-critical circuits</a:t>
          </a:r>
        </a:p>
      </dgm:t>
    </dgm:pt>
    <dgm:pt modelId="{27AD1BF4-3A6A-4726-88B8-6DD547FC431E}" type="parTrans" cxnId="{2A066A92-5231-4DE6-B93D-9031161ABE91}">
      <dgm:prSet/>
      <dgm:spPr/>
      <dgm:t>
        <a:bodyPr/>
        <a:lstStyle/>
        <a:p>
          <a:endParaRPr lang="en-US"/>
        </a:p>
      </dgm:t>
    </dgm:pt>
    <dgm:pt modelId="{DCBD22CD-90B9-459A-8825-ED37F63149BE}" type="sibTrans" cxnId="{2A066A92-5231-4DE6-B93D-9031161ABE91}">
      <dgm:prSet/>
      <dgm:spPr/>
      <dgm:t>
        <a:bodyPr/>
        <a:lstStyle/>
        <a:p>
          <a:endParaRPr lang="en-US"/>
        </a:p>
      </dgm:t>
    </dgm:pt>
    <dgm:pt modelId="{35F0D442-04C2-4039-8CFD-05BA39A47569}" type="pres">
      <dgm:prSet presAssocID="{59F95E5A-3810-42BF-A702-9E68D3894C29}" presName="root" presStyleCnt="0">
        <dgm:presLayoutVars>
          <dgm:dir/>
          <dgm:resizeHandles val="exact"/>
        </dgm:presLayoutVars>
      </dgm:prSet>
      <dgm:spPr/>
    </dgm:pt>
    <dgm:pt modelId="{5A17845B-294B-4EEC-8604-CB3FF9C61769}" type="pres">
      <dgm:prSet presAssocID="{A1CCB9AE-9BD6-4A5E-A66F-4040AD329D1E}" presName="compNode" presStyleCnt="0"/>
      <dgm:spPr/>
    </dgm:pt>
    <dgm:pt modelId="{184479ED-F04A-48CB-B351-868F49146594}" type="pres">
      <dgm:prSet presAssocID="{A1CCB9AE-9BD6-4A5E-A66F-4040AD329D1E}" presName="bgRect" presStyleLbl="bgShp" presStyleIdx="0" presStyleCnt="3"/>
      <dgm:spPr/>
    </dgm:pt>
    <dgm:pt modelId="{D2C7B1AE-D3E4-4B2D-BF34-8EF054962BBB}" type="pres">
      <dgm:prSet presAssocID="{A1CCB9AE-9BD6-4A5E-A66F-4040AD329D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gh Voltage"/>
        </a:ext>
      </dgm:extLst>
    </dgm:pt>
    <dgm:pt modelId="{6C60C28B-B24D-4E55-AC1D-24F644EA69E6}" type="pres">
      <dgm:prSet presAssocID="{A1CCB9AE-9BD6-4A5E-A66F-4040AD329D1E}" presName="spaceRect" presStyleCnt="0"/>
      <dgm:spPr/>
    </dgm:pt>
    <dgm:pt modelId="{8F6552FB-740B-4CDA-8170-849EE01BA161}" type="pres">
      <dgm:prSet presAssocID="{A1CCB9AE-9BD6-4A5E-A66F-4040AD329D1E}" presName="parTx" presStyleLbl="revTx" presStyleIdx="0" presStyleCnt="3">
        <dgm:presLayoutVars>
          <dgm:chMax val="0"/>
          <dgm:chPref val="0"/>
        </dgm:presLayoutVars>
      </dgm:prSet>
      <dgm:spPr/>
    </dgm:pt>
    <dgm:pt modelId="{E31196C9-8362-414E-8EA5-4C67FC957D7C}" type="pres">
      <dgm:prSet presAssocID="{44F8E268-4B65-452C-9C45-36DC184BC643}" presName="sibTrans" presStyleCnt="0"/>
      <dgm:spPr/>
    </dgm:pt>
    <dgm:pt modelId="{5AB6B238-7D02-430F-AC31-3701CD942647}" type="pres">
      <dgm:prSet presAssocID="{E9D81C3B-ECEF-40A9-9EE3-8F9C0B838389}" presName="compNode" presStyleCnt="0"/>
      <dgm:spPr/>
    </dgm:pt>
    <dgm:pt modelId="{39DEE84B-BA2E-4D43-8647-8556DC5B44CA}" type="pres">
      <dgm:prSet presAssocID="{E9D81C3B-ECEF-40A9-9EE3-8F9C0B838389}" presName="bgRect" presStyleLbl="bgShp" presStyleIdx="1" presStyleCnt="3"/>
      <dgm:spPr/>
    </dgm:pt>
    <dgm:pt modelId="{331C047F-0B07-4F2F-AC0B-7D9E89249B8B}" type="pres">
      <dgm:prSet presAssocID="{E9D81C3B-ECEF-40A9-9EE3-8F9C0B83838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F60C4D-2D20-4D0E-B2B4-C04548839265}" type="pres">
      <dgm:prSet presAssocID="{E9D81C3B-ECEF-40A9-9EE3-8F9C0B838389}" presName="spaceRect" presStyleCnt="0"/>
      <dgm:spPr/>
    </dgm:pt>
    <dgm:pt modelId="{167CFCB9-2BC6-45A1-9290-9072FB4EF6EC}" type="pres">
      <dgm:prSet presAssocID="{E9D81C3B-ECEF-40A9-9EE3-8F9C0B838389}" presName="parTx" presStyleLbl="revTx" presStyleIdx="1" presStyleCnt="3">
        <dgm:presLayoutVars>
          <dgm:chMax val="0"/>
          <dgm:chPref val="0"/>
        </dgm:presLayoutVars>
      </dgm:prSet>
      <dgm:spPr/>
    </dgm:pt>
    <dgm:pt modelId="{8B914571-CCEF-4800-AFA9-EFC1EECC7E14}" type="pres">
      <dgm:prSet presAssocID="{09E733C9-204D-4D14-9203-128651C60BB8}" presName="sibTrans" presStyleCnt="0"/>
      <dgm:spPr/>
    </dgm:pt>
    <dgm:pt modelId="{871EFE36-D331-4D61-9B35-FA5DA029959A}" type="pres">
      <dgm:prSet presAssocID="{7A5E3151-8C6D-4E52-B497-984E649766C5}" presName="compNode" presStyleCnt="0"/>
      <dgm:spPr/>
    </dgm:pt>
    <dgm:pt modelId="{7619065C-EEE5-4618-89FE-5F6ADCF14F37}" type="pres">
      <dgm:prSet presAssocID="{7A5E3151-8C6D-4E52-B497-984E649766C5}" presName="bgRect" presStyleLbl="bgShp" presStyleIdx="2" presStyleCnt="3"/>
      <dgm:spPr/>
    </dgm:pt>
    <dgm:pt modelId="{F5986090-FE30-48CC-B635-A5D32AA7C5B4}" type="pres">
      <dgm:prSet presAssocID="{7A5E3151-8C6D-4E52-B497-984E649766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8355A09-60DB-4832-BB5D-E6D7FF2695BA}" type="pres">
      <dgm:prSet presAssocID="{7A5E3151-8C6D-4E52-B497-984E649766C5}" presName="spaceRect" presStyleCnt="0"/>
      <dgm:spPr/>
    </dgm:pt>
    <dgm:pt modelId="{E1FCC08F-F79C-4D28-8888-76CDC02484E2}" type="pres">
      <dgm:prSet presAssocID="{7A5E3151-8C6D-4E52-B497-984E649766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3717411-6B8C-4239-A79F-01C751044656}" type="presOf" srcId="{A1CCB9AE-9BD6-4A5E-A66F-4040AD329D1E}" destId="{8F6552FB-740B-4CDA-8170-849EE01BA161}" srcOrd="0" destOrd="0" presId="urn:microsoft.com/office/officeart/2018/2/layout/IconVerticalSolidList"/>
    <dgm:cxn modelId="{2F7A9E49-9B22-49EC-8C5B-BAF53B84E4AD}" type="presOf" srcId="{E9D81C3B-ECEF-40A9-9EE3-8F9C0B838389}" destId="{167CFCB9-2BC6-45A1-9290-9072FB4EF6EC}" srcOrd="0" destOrd="0" presId="urn:microsoft.com/office/officeart/2018/2/layout/IconVerticalSolidList"/>
    <dgm:cxn modelId="{C58C0251-5A23-4691-8B75-076FEB10B247}" type="presOf" srcId="{59F95E5A-3810-42BF-A702-9E68D3894C29}" destId="{35F0D442-04C2-4039-8CFD-05BA39A47569}" srcOrd="0" destOrd="0" presId="urn:microsoft.com/office/officeart/2018/2/layout/IconVerticalSolidList"/>
    <dgm:cxn modelId="{B3165C57-388F-45E1-A116-E5DDF2F33C24}" srcId="{59F95E5A-3810-42BF-A702-9E68D3894C29}" destId="{E9D81C3B-ECEF-40A9-9EE3-8F9C0B838389}" srcOrd="1" destOrd="0" parTransId="{CDBA996B-C9A0-423B-8890-8C9C61579FC8}" sibTransId="{09E733C9-204D-4D14-9203-128651C60BB8}"/>
    <dgm:cxn modelId="{AB2D4B7D-E82D-4060-A43F-234DF2D3C3FF}" type="presOf" srcId="{7A5E3151-8C6D-4E52-B497-984E649766C5}" destId="{E1FCC08F-F79C-4D28-8888-76CDC02484E2}" srcOrd="0" destOrd="0" presId="urn:microsoft.com/office/officeart/2018/2/layout/IconVerticalSolidList"/>
    <dgm:cxn modelId="{2A066A92-5231-4DE6-B93D-9031161ABE91}" srcId="{59F95E5A-3810-42BF-A702-9E68D3894C29}" destId="{7A5E3151-8C6D-4E52-B497-984E649766C5}" srcOrd="2" destOrd="0" parTransId="{27AD1BF4-3A6A-4726-88B8-6DD547FC431E}" sibTransId="{DCBD22CD-90B9-459A-8825-ED37F63149BE}"/>
    <dgm:cxn modelId="{436559C0-0940-4DB0-B648-B6CD3F09502C}" srcId="{59F95E5A-3810-42BF-A702-9E68D3894C29}" destId="{A1CCB9AE-9BD6-4A5E-A66F-4040AD329D1E}" srcOrd="0" destOrd="0" parTransId="{713F9759-B5B8-4730-A2EC-62C1089C66AD}" sibTransId="{44F8E268-4B65-452C-9C45-36DC184BC643}"/>
    <dgm:cxn modelId="{A57DDD9D-4196-4CE2-AC04-9768CBF5B1EE}" type="presParOf" srcId="{35F0D442-04C2-4039-8CFD-05BA39A47569}" destId="{5A17845B-294B-4EEC-8604-CB3FF9C61769}" srcOrd="0" destOrd="0" presId="urn:microsoft.com/office/officeart/2018/2/layout/IconVerticalSolidList"/>
    <dgm:cxn modelId="{17CF167C-1C56-4BAA-BBB4-A530B87DE7CD}" type="presParOf" srcId="{5A17845B-294B-4EEC-8604-CB3FF9C61769}" destId="{184479ED-F04A-48CB-B351-868F49146594}" srcOrd="0" destOrd="0" presId="urn:microsoft.com/office/officeart/2018/2/layout/IconVerticalSolidList"/>
    <dgm:cxn modelId="{4B786D14-EFD7-4E37-B593-213661A14702}" type="presParOf" srcId="{5A17845B-294B-4EEC-8604-CB3FF9C61769}" destId="{D2C7B1AE-D3E4-4B2D-BF34-8EF054962BBB}" srcOrd="1" destOrd="0" presId="urn:microsoft.com/office/officeart/2018/2/layout/IconVerticalSolidList"/>
    <dgm:cxn modelId="{130A202B-CBCB-43A9-85CA-D5FE63148FDE}" type="presParOf" srcId="{5A17845B-294B-4EEC-8604-CB3FF9C61769}" destId="{6C60C28B-B24D-4E55-AC1D-24F644EA69E6}" srcOrd="2" destOrd="0" presId="urn:microsoft.com/office/officeart/2018/2/layout/IconVerticalSolidList"/>
    <dgm:cxn modelId="{78A84EEE-02E9-42EB-A2AF-AD2AF5ED0CF7}" type="presParOf" srcId="{5A17845B-294B-4EEC-8604-CB3FF9C61769}" destId="{8F6552FB-740B-4CDA-8170-849EE01BA161}" srcOrd="3" destOrd="0" presId="urn:microsoft.com/office/officeart/2018/2/layout/IconVerticalSolidList"/>
    <dgm:cxn modelId="{B9EC49C4-1E1C-43A8-85FB-D793375DFF8F}" type="presParOf" srcId="{35F0D442-04C2-4039-8CFD-05BA39A47569}" destId="{E31196C9-8362-414E-8EA5-4C67FC957D7C}" srcOrd="1" destOrd="0" presId="urn:microsoft.com/office/officeart/2018/2/layout/IconVerticalSolidList"/>
    <dgm:cxn modelId="{EF55592A-7182-48B9-8EB9-59B2C8A770BC}" type="presParOf" srcId="{35F0D442-04C2-4039-8CFD-05BA39A47569}" destId="{5AB6B238-7D02-430F-AC31-3701CD942647}" srcOrd="2" destOrd="0" presId="urn:microsoft.com/office/officeart/2018/2/layout/IconVerticalSolidList"/>
    <dgm:cxn modelId="{2B783B95-A60C-428E-BB1D-11E33E751127}" type="presParOf" srcId="{5AB6B238-7D02-430F-AC31-3701CD942647}" destId="{39DEE84B-BA2E-4D43-8647-8556DC5B44CA}" srcOrd="0" destOrd="0" presId="urn:microsoft.com/office/officeart/2018/2/layout/IconVerticalSolidList"/>
    <dgm:cxn modelId="{2439CB8B-5434-41E9-A6EC-1A4772B6A663}" type="presParOf" srcId="{5AB6B238-7D02-430F-AC31-3701CD942647}" destId="{331C047F-0B07-4F2F-AC0B-7D9E89249B8B}" srcOrd="1" destOrd="0" presId="urn:microsoft.com/office/officeart/2018/2/layout/IconVerticalSolidList"/>
    <dgm:cxn modelId="{089C1B88-5877-4D46-84FB-D36CFF4A2D33}" type="presParOf" srcId="{5AB6B238-7D02-430F-AC31-3701CD942647}" destId="{70F60C4D-2D20-4D0E-B2B4-C04548839265}" srcOrd="2" destOrd="0" presId="urn:microsoft.com/office/officeart/2018/2/layout/IconVerticalSolidList"/>
    <dgm:cxn modelId="{F7EC2ED5-0A3D-432F-8488-58BD41E295EE}" type="presParOf" srcId="{5AB6B238-7D02-430F-AC31-3701CD942647}" destId="{167CFCB9-2BC6-45A1-9290-9072FB4EF6EC}" srcOrd="3" destOrd="0" presId="urn:microsoft.com/office/officeart/2018/2/layout/IconVerticalSolidList"/>
    <dgm:cxn modelId="{3E220635-ECD1-4634-A10F-4DE7396E619E}" type="presParOf" srcId="{35F0D442-04C2-4039-8CFD-05BA39A47569}" destId="{8B914571-CCEF-4800-AFA9-EFC1EECC7E14}" srcOrd="3" destOrd="0" presId="urn:microsoft.com/office/officeart/2018/2/layout/IconVerticalSolidList"/>
    <dgm:cxn modelId="{99FB9BDB-FE5F-4838-AE45-430DE054C0D5}" type="presParOf" srcId="{35F0D442-04C2-4039-8CFD-05BA39A47569}" destId="{871EFE36-D331-4D61-9B35-FA5DA029959A}" srcOrd="4" destOrd="0" presId="urn:microsoft.com/office/officeart/2018/2/layout/IconVerticalSolidList"/>
    <dgm:cxn modelId="{CA3E9861-86EE-4FB4-9C0B-2B901131D5C2}" type="presParOf" srcId="{871EFE36-D331-4D61-9B35-FA5DA029959A}" destId="{7619065C-EEE5-4618-89FE-5F6ADCF14F37}" srcOrd="0" destOrd="0" presId="urn:microsoft.com/office/officeart/2018/2/layout/IconVerticalSolidList"/>
    <dgm:cxn modelId="{4931AD0B-F87E-42F2-94DF-42B35E38E44F}" type="presParOf" srcId="{871EFE36-D331-4D61-9B35-FA5DA029959A}" destId="{F5986090-FE30-48CC-B635-A5D32AA7C5B4}" srcOrd="1" destOrd="0" presId="urn:microsoft.com/office/officeart/2018/2/layout/IconVerticalSolidList"/>
    <dgm:cxn modelId="{A5354CC8-AB94-405F-A993-07BFC3335617}" type="presParOf" srcId="{871EFE36-D331-4D61-9B35-FA5DA029959A}" destId="{38355A09-60DB-4832-BB5D-E6D7FF2695BA}" srcOrd="2" destOrd="0" presId="urn:microsoft.com/office/officeart/2018/2/layout/IconVerticalSolidList"/>
    <dgm:cxn modelId="{150E2841-D3B0-4FE7-9579-83B4D36AF20C}" type="presParOf" srcId="{871EFE36-D331-4D61-9B35-FA5DA029959A}" destId="{E1FCC08F-F79C-4D28-8888-76CDC02484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652CE71-38DD-4A18-9D4A-79A7397E5A3A}" type="doc">
      <dgm:prSet loTypeId="urn:microsoft.com/office/officeart/2005/8/layout/radial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550C18-B7A9-487D-A792-A1D697C45FF3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E3503605-3C72-40B3-B4A1-08FFFEBF8546}" type="parTrans" cxnId="{939D5FF0-4354-40C7-9CD1-A9EF97C89F87}">
      <dgm:prSet/>
      <dgm:spPr/>
      <dgm:t>
        <a:bodyPr/>
        <a:lstStyle/>
        <a:p>
          <a:endParaRPr lang="en-US"/>
        </a:p>
      </dgm:t>
    </dgm:pt>
    <dgm:pt modelId="{82601B06-3EB0-4519-B318-07107092AA12}" type="sibTrans" cxnId="{939D5FF0-4354-40C7-9CD1-A9EF97C89F87}">
      <dgm:prSet/>
      <dgm:spPr/>
      <dgm:t>
        <a:bodyPr/>
        <a:lstStyle/>
        <a:p>
          <a:endParaRPr lang="en-US"/>
        </a:p>
      </dgm:t>
    </dgm:pt>
    <dgm:pt modelId="{DDFE6747-A5D7-432D-8334-64318338CFD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Priority</a:t>
          </a:r>
        </a:p>
      </dgm:t>
    </dgm:pt>
    <dgm:pt modelId="{52582EC1-EB00-4FE4-BAD8-B9F33BF34989}" type="sibTrans" cxnId="{AB05BE8A-2E0F-4053-93D1-0C19AC9054A5}">
      <dgm:prSet/>
      <dgm:spPr/>
      <dgm:t>
        <a:bodyPr/>
        <a:lstStyle/>
        <a:p>
          <a:endParaRPr lang="en-US"/>
        </a:p>
      </dgm:t>
    </dgm:pt>
    <dgm:pt modelId="{DEDD70FB-098E-41E5-80C6-CCA366B93259}" type="parTrans" cxnId="{AB05BE8A-2E0F-4053-93D1-0C19AC9054A5}">
      <dgm:prSet/>
      <dgm:spPr/>
      <dgm:t>
        <a:bodyPr/>
        <a:lstStyle/>
        <a:p>
          <a:endParaRPr lang="en-US"/>
        </a:p>
      </dgm:t>
    </dgm:pt>
    <dgm:pt modelId="{552E93C7-0857-4B63-8B45-827CB593986E}">
      <dgm:prSet/>
      <dgm:spPr/>
      <dgm:t>
        <a:bodyPr/>
        <a:lstStyle/>
        <a:p>
          <a:r>
            <a:rPr lang="en-US"/>
            <a:t>Criticality</a:t>
          </a:r>
          <a:endParaRPr lang="en-US" dirty="0"/>
        </a:p>
      </dgm:t>
    </dgm:pt>
    <dgm:pt modelId="{B8BD5D9B-A4DD-4791-9603-2B0F0DF81C31}" type="parTrans" cxnId="{A428358D-F9E1-4E34-9650-AF9DD79B07A8}">
      <dgm:prSet/>
      <dgm:spPr/>
      <dgm:t>
        <a:bodyPr/>
        <a:lstStyle/>
        <a:p>
          <a:endParaRPr lang="en-US"/>
        </a:p>
      </dgm:t>
    </dgm:pt>
    <dgm:pt modelId="{B565E8E6-70FE-4FCC-84BA-F61C8745412D}" type="sibTrans" cxnId="{A428358D-F9E1-4E34-9650-AF9DD79B07A8}">
      <dgm:prSet/>
      <dgm:spPr/>
      <dgm:t>
        <a:bodyPr/>
        <a:lstStyle/>
        <a:p>
          <a:endParaRPr lang="en-US"/>
        </a:p>
      </dgm:t>
    </dgm:pt>
    <dgm:pt modelId="{EDE0E66A-7778-4B52-809E-600A426EEEDA}">
      <dgm:prSet/>
      <dgm:spPr/>
      <dgm:t>
        <a:bodyPr/>
        <a:lstStyle/>
        <a:p>
          <a:r>
            <a:rPr lang="en-US"/>
            <a:t>Running time</a:t>
          </a:r>
          <a:endParaRPr lang="en-US" dirty="0"/>
        </a:p>
      </dgm:t>
    </dgm:pt>
    <dgm:pt modelId="{2C03BC95-B54E-4F53-AF81-9097289F6914}" type="parTrans" cxnId="{BB41517C-4761-4374-B8D5-6121046BD3F4}">
      <dgm:prSet/>
      <dgm:spPr/>
      <dgm:t>
        <a:bodyPr/>
        <a:lstStyle/>
        <a:p>
          <a:endParaRPr lang="en-US"/>
        </a:p>
      </dgm:t>
    </dgm:pt>
    <dgm:pt modelId="{5DF42537-518B-41C3-ACDF-24457C3671E6}" type="sibTrans" cxnId="{BB41517C-4761-4374-B8D5-6121046BD3F4}">
      <dgm:prSet/>
      <dgm:spPr/>
      <dgm:t>
        <a:bodyPr/>
        <a:lstStyle/>
        <a:p>
          <a:endParaRPr lang="en-US"/>
        </a:p>
      </dgm:t>
    </dgm:pt>
    <dgm:pt modelId="{7E44C82C-B36F-4E54-B40B-6DF7BFCCF133}">
      <dgm:prSet/>
      <dgm:spPr/>
      <dgm:t>
        <a:bodyPr/>
        <a:lstStyle/>
        <a:p>
          <a:r>
            <a:rPr lang="en-US"/>
            <a:t>Temperature</a:t>
          </a:r>
          <a:endParaRPr lang="en-US" dirty="0"/>
        </a:p>
      </dgm:t>
    </dgm:pt>
    <dgm:pt modelId="{009603CD-1990-49F6-A2D8-254A7AB5665F}" type="parTrans" cxnId="{8D7451AF-BCEC-441C-A4C1-732D5CBBF5D1}">
      <dgm:prSet/>
      <dgm:spPr/>
      <dgm:t>
        <a:bodyPr/>
        <a:lstStyle/>
        <a:p>
          <a:endParaRPr lang="en-US"/>
        </a:p>
      </dgm:t>
    </dgm:pt>
    <dgm:pt modelId="{2CB6CDBF-9FBA-4DD0-95D9-CE69C3E541D1}" type="sibTrans" cxnId="{8D7451AF-BCEC-441C-A4C1-732D5CBBF5D1}">
      <dgm:prSet/>
      <dgm:spPr/>
      <dgm:t>
        <a:bodyPr/>
        <a:lstStyle/>
        <a:p>
          <a:endParaRPr lang="en-US"/>
        </a:p>
      </dgm:t>
    </dgm:pt>
    <dgm:pt modelId="{1E0DCAF3-D456-4D36-B5C7-8D80D6442ED4}">
      <dgm:prSet/>
      <dgm:spPr/>
      <dgm:t>
        <a:bodyPr/>
        <a:lstStyle/>
        <a:p>
          <a:r>
            <a:rPr lang="en-US"/>
            <a:t>Avg/Max consumption</a:t>
          </a:r>
          <a:endParaRPr lang="en-US" dirty="0"/>
        </a:p>
      </dgm:t>
    </dgm:pt>
    <dgm:pt modelId="{07D1FEA7-1C87-4FA9-BEC2-72A342F10EC8}" type="parTrans" cxnId="{5B484BA5-ACDD-46C5-B515-707EF68F1E6C}">
      <dgm:prSet/>
      <dgm:spPr/>
      <dgm:t>
        <a:bodyPr/>
        <a:lstStyle/>
        <a:p>
          <a:endParaRPr lang="en-US"/>
        </a:p>
      </dgm:t>
    </dgm:pt>
    <dgm:pt modelId="{FC9A9B3A-07ED-437B-B4D1-30CF02D18480}" type="sibTrans" cxnId="{5B484BA5-ACDD-46C5-B515-707EF68F1E6C}">
      <dgm:prSet/>
      <dgm:spPr/>
      <dgm:t>
        <a:bodyPr/>
        <a:lstStyle/>
        <a:p>
          <a:endParaRPr lang="en-US"/>
        </a:p>
      </dgm:t>
    </dgm:pt>
    <dgm:pt modelId="{BA661EF7-0667-4BEA-B131-AFFAF6F398B3}" type="pres">
      <dgm:prSet presAssocID="{2652CE71-38DD-4A18-9D4A-79A7397E5A3A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DD5316E-37A5-4D1C-8D18-DA02B650C7C7}" type="pres">
      <dgm:prSet presAssocID="{94550C18-B7A9-487D-A792-A1D697C45FF3}" presName="centerShape" presStyleLbl="node0" presStyleIdx="0" presStyleCnt="1"/>
      <dgm:spPr/>
    </dgm:pt>
    <dgm:pt modelId="{DD65129B-E364-4556-BE4A-94EE2D75B565}" type="pres">
      <dgm:prSet presAssocID="{DDFE6747-A5D7-432D-8334-64318338CFD6}" presName="node" presStyleLbl="node1" presStyleIdx="0" presStyleCnt="5">
        <dgm:presLayoutVars>
          <dgm:bulletEnabled val="1"/>
        </dgm:presLayoutVars>
      </dgm:prSet>
      <dgm:spPr/>
    </dgm:pt>
    <dgm:pt modelId="{FECE8D38-089E-4C95-BD9C-3A1842A4CBCB}" type="pres">
      <dgm:prSet presAssocID="{DDFE6747-A5D7-432D-8334-64318338CFD6}" presName="dummy" presStyleCnt="0"/>
      <dgm:spPr/>
    </dgm:pt>
    <dgm:pt modelId="{0E142D30-43EB-4875-8EA1-0F1A0C2ACB35}" type="pres">
      <dgm:prSet presAssocID="{52582EC1-EB00-4FE4-BAD8-B9F33BF34989}" presName="sibTrans" presStyleLbl="sibTrans2D1" presStyleIdx="0" presStyleCnt="5"/>
      <dgm:spPr/>
    </dgm:pt>
    <dgm:pt modelId="{ABCE74AE-05A9-49E2-8630-12DEB21D3876}" type="pres">
      <dgm:prSet presAssocID="{552E93C7-0857-4B63-8B45-827CB593986E}" presName="node" presStyleLbl="node1" presStyleIdx="1" presStyleCnt="5">
        <dgm:presLayoutVars>
          <dgm:bulletEnabled val="1"/>
        </dgm:presLayoutVars>
      </dgm:prSet>
      <dgm:spPr/>
    </dgm:pt>
    <dgm:pt modelId="{29201B95-EA94-4053-A12D-773B17015404}" type="pres">
      <dgm:prSet presAssocID="{552E93C7-0857-4B63-8B45-827CB593986E}" presName="dummy" presStyleCnt="0"/>
      <dgm:spPr/>
    </dgm:pt>
    <dgm:pt modelId="{C1240E63-7948-40F9-9B9B-54B49ACB864B}" type="pres">
      <dgm:prSet presAssocID="{B565E8E6-70FE-4FCC-84BA-F61C8745412D}" presName="sibTrans" presStyleLbl="sibTrans2D1" presStyleIdx="1" presStyleCnt="5"/>
      <dgm:spPr/>
    </dgm:pt>
    <dgm:pt modelId="{7193F582-9823-4818-B953-861AD2123061}" type="pres">
      <dgm:prSet presAssocID="{EDE0E66A-7778-4B52-809E-600A426EEEDA}" presName="node" presStyleLbl="node1" presStyleIdx="2" presStyleCnt="5">
        <dgm:presLayoutVars>
          <dgm:bulletEnabled val="1"/>
        </dgm:presLayoutVars>
      </dgm:prSet>
      <dgm:spPr/>
    </dgm:pt>
    <dgm:pt modelId="{7EE068BF-F1B1-403D-A54D-3641D33DB768}" type="pres">
      <dgm:prSet presAssocID="{EDE0E66A-7778-4B52-809E-600A426EEEDA}" presName="dummy" presStyleCnt="0"/>
      <dgm:spPr/>
    </dgm:pt>
    <dgm:pt modelId="{F5EDCC6F-F81C-4503-9A3C-4FCFB4961D32}" type="pres">
      <dgm:prSet presAssocID="{5DF42537-518B-41C3-ACDF-24457C3671E6}" presName="sibTrans" presStyleLbl="sibTrans2D1" presStyleIdx="2" presStyleCnt="5"/>
      <dgm:spPr/>
    </dgm:pt>
    <dgm:pt modelId="{B0D70862-4831-474C-B5E2-2B7E33D8B7C6}" type="pres">
      <dgm:prSet presAssocID="{7E44C82C-B36F-4E54-B40B-6DF7BFCCF133}" presName="node" presStyleLbl="node1" presStyleIdx="3" presStyleCnt="5">
        <dgm:presLayoutVars>
          <dgm:bulletEnabled val="1"/>
        </dgm:presLayoutVars>
      </dgm:prSet>
      <dgm:spPr/>
    </dgm:pt>
    <dgm:pt modelId="{111487D2-E07C-40E6-BA0F-1D75A5057757}" type="pres">
      <dgm:prSet presAssocID="{7E44C82C-B36F-4E54-B40B-6DF7BFCCF133}" presName="dummy" presStyleCnt="0"/>
      <dgm:spPr/>
    </dgm:pt>
    <dgm:pt modelId="{8AB9AD01-F24F-46A0-AF5B-5C1742A2B06C}" type="pres">
      <dgm:prSet presAssocID="{2CB6CDBF-9FBA-4DD0-95D9-CE69C3E541D1}" presName="sibTrans" presStyleLbl="sibTrans2D1" presStyleIdx="3" presStyleCnt="5"/>
      <dgm:spPr/>
    </dgm:pt>
    <dgm:pt modelId="{2DF99F11-23B6-43D4-90CF-794B3D5B1401}" type="pres">
      <dgm:prSet presAssocID="{1E0DCAF3-D456-4D36-B5C7-8D80D6442ED4}" presName="node" presStyleLbl="node1" presStyleIdx="4" presStyleCnt="5">
        <dgm:presLayoutVars>
          <dgm:bulletEnabled val="1"/>
        </dgm:presLayoutVars>
      </dgm:prSet>
      <dgm:spPr/>
    </dgm:pt>
    <dgm:pt modelId="{9242DD28-9D94-4899-BA73-E2017E5DD8D0}" type="pres">
      <dgm:prSet presAssocID="{1E0DCAF3-D456-4D36-B5C7-8D80D6442ED4}" presName="dummy" presStyleCnt="0"/>
      <dgm:spPr/>
    </dgm:pt>
    <dgm:pt modelId="{7273FB2E-F66E-4230-84BC-0DD9FD310A83}" type="pres">
      <dgm:prSet presAssocID="{FC9A9B3A-07ED-437B-B4D1-30CF02D18480}" presName="sibTrans" presStyleLbl="sibTrans2D1" presStyleIdx="4" presStyleCnt="5"/>
      <dgm:spPr/>
    </dgm:pt>
  </dgm:ptLst>
  <dgm:cxnLst>
    <dgm:cxn modelId="{9D3F7829-CFFD-4CFE-A385-1732D53CBBF7}" type="presOf" srcId="{1E0DCAF3-D456-4D36-B5C7-8D80D6442ED4}" destId="{2DF99F11-23B6-43D4-90CF-794B3D5B1401}" srcOrd="0" destOrd="0" presId="urn:microsoft.com/office/officeart/2005/8/layout/radial6"/>
    <dgm:cxn modelId="{8907C134-B66F-48E7-8CA3-B8212256D106}" type="presOf" srcId="{94550C18-B7A9-487D-A792-A1D697C45FF3}" destId="{DDD5316E-37A5-4D1C-8D18-DA02B650C7C7}" srcOrd="0" destOrd="0" presId="urn:microsoft.com/office/officeart/2005/8/layout/radial6"/>
    <dgm:cxn modelId="{E9BD083E-A144-47E2-9BBB-B718A87574D2}" type="presOf" srcId="{EDE0E66A-7778-4B52-809E-600A426EEEDA}" destId="{7193F582-9823-4818-B953-861AD2123061}" srcOrd="0" destOrd="0" presId="urn:microsoft.com/office/officeart/2005/8/layout/radial6"/>
    <dgm:cxn modelId="{68A4E26E-C9CD-4B28-AA73-D6FC8808EBDA}" type="presOf" srcId="{DDFE6747-A5D7-432D-8334-64318338CFD6}" destId="{DD65129B-E364-4556-BE4A-94EE2D75B565}" srcOrd="0" destOrd="0" presId="urn:microsoft.com/office/officeart/2005/8/layout/radial6"/>
    <dgm:cxn modelId="{AD5ACC4F-020F-4A86-9F46-4F75AAB69E58}" type="presOf" srcId="{552E93C7-0857-4B63-8B45-827CB593986E}" destId="{ABCE74AE-05A9-49E2-8630-12DEB21D3876}" srcOrd="0" destOrd="0" presId="urn:microsoft.com/office/officeart/2005/8/layout/radial6"/>
    <dgm:cxn modelId="{04D9D74F-2DEB-4AD9-A417-0059BD642693}" type="presOf" srcId="{2CB6CDBF-9FBA-4DD0-95D9-CE69C3E541D1}" destId="{8AB9AD01-F24F-46A0-AF5B-5C1742A2B06C}" srcOrd="0" destOrd="0" presId="urn:microsoft.com/office/officeart/2005/8/layout/radial6"/>
    <dgm:cxn modelId="{BB41517C-4761-4374-B8D5-6121046BD3F4}" srcId="{94550C18-B7A9-487D-A792-A1D697C45FF3}" destId="{EDE0E66A-7778-4B52-809E-600A426EEEDA}" srcOrd="2" destOrd="0" parTransId="{2C03BC95-B54E-4F53-AF81-9097289F6914}" sibTransId="{5DF42537-518B-41C3-ACDF-24457C3671E6}"/>
    <dgm:cxn modelId="{CCAC9C7C-F1AD-4214-93B3-AAB0B6541652}" type="presOf" srcId="{5DF42537-518B-41C3-ACDF-24457C3671E6}" destId="{F5EDCC6F-F81C-4503-9A3C-4FCFB4961D32}" srcOrd="0" destOrd="0" presId="urn:microsoft.com/office/officeart/2005/8/layout/radial6"/>
    <dgm:cxn modelId="{271C0B81-D31E-471C-BA2F-6F4CA8491DB8}" type="presOf" srcId="{52582EC1-EB00-4FE4-BAD8-B9F33BF34989}" destId="{0E142D30-43EB-4875-8EA1-0F1A0C2ACB35}" srcOrd="0" destOrd="0" presId="urn:microsoft.com/office/officeart/2005/8/layout/radial6"/>
    <dgm:cxn modelId="{AB05BE8A-2E0F-4053-93D1-0C19AC9054A5}" srcId="{94550C18-B7A9-487D-A792-A1D697C45FF3}" destId="{DDFE6747-A5D7-432D-8334-64318338CFD6}" srcOrd="0" destOrd="0" parTransId="{DEDD70FB-098E-41E5-80C6-CCA366B93259}" sibTransId="{52582EC1-EB00-4FE4-BAD8-B9F33BF34989}"/>
    <dgm:cxn modelId="{A428358D-F9E1-4E34-9650-AF9DD79B07A8}" srcId="{94550C18-B7A9-487D-A792-A1D697C45FF3}" destId="{552E93C7-0857-4B63-8B45-827CB593986E}" srcOrd="1" destOrd="0" parTransId="{B8BD5D9B-A4DD-4791-9603-2B0F0DF81C31}" sibTransId="{B565E8E6-70FE-4FCC-84BA-F61C8745412D}"/>
    <dgm:cxn modelId="{5B484BA5-ACDD-46C5-B515-707EF68F1E6C}" srcId="{94550C18-B7A9-487D-A792-A1D697C45FF3}" destId="{1E0DCAF3-D456-4D36-B5C7-8D80D6442ED4}" srcOrd="4" destOrd="0" parTransId="{07D1FEA7-1C87-4FA9-BEC2-72A342F10EC8}" sibTransId="{FC9A9B3A-07ED-437B-B4D1-30CF02D18480}"/>
    <dgm:cxn modelId="{8D7451AF-BCEC-441C-A4C1-732D5CBBF5D1}" srcId="{94550C18-B7A9-487D-A792-A1D697C45FF3}" destId="{7E44C82C-B36F-4E54-B40B-6DF7BFCCF133}" srcOrd="3" destOrd="0" parTransId="{009603CD-1990-49F6-A2D8-254A7AB5665F}" sibTransId="{2CB6CDBF-9FBA-4DD0-95D9-CE69C3E541D1}"/>
    <dgm:cxn modelId="{A25268B7-0E69-4CEE-B069-B1916F6E86DB}" type="presOf" srcId="{7E44C82C-B36F-4E54-B40B-6DF7BFCCF133}" destId="{B0D70862-4831-474C-B5E2-2B7E33D8B7C6}" srcOrd="0" destOrd="0" presId="urn:microsoft.com/office/officeart/2005/8/layout/radial6"/>
    <dgm:cxn modelId="{1E89C6C5-9F52-4329-A3A4-3B8388925B07}" type="presOf" srcId="{FC9A9B3A-07ED-437B-B4D1-30CF02D18480}" destId="{7273FB2E-F66E-4230-84BC-0DD9FD310A83}" srcOrd="0" destOrd="0" presId="urn:microsoft.com/office/officeart/2005/8/layout/radial6"/>
    <dgm:cxn modelId="{33D33DDE-F891-4F86-8E54-CDDF5BF95EE1}" type="presOf" srcId="{B565E8E6-70FE-4FCC-84BA-F61C8745412D}" destId="{C1240E63-7948-40F9-9B9B-54B49ACB864B}" srcOrd="0" destOrd="0" presId="urn:microsoft.com/office/officeart/2005/8/layout/radial6"/>
    <dgm:cxn modelId="{256F4ADE-3B1D-42BC-88A5-6494A8EFC200}" type="presOf" srcId="{2652CE71-38DD-4A18-9D4A-79A7397E5A3A}" destId="{BA661EF7-0667-4BEA-B131-AFFAF6F398B3}" srcOrd="0" destOrd="0" presId="urn:microsoft.com/office/officeart/2005/8/layout/radial6"/>
    <dgm:cxn modelId="{939D5FF0-4354-40C7-9CD1-A9EF97C89F87}" srcId="{2652CE71-38DD-4A18-9D4A-79A7397E5A3A}" destId="{94550C18-B7A9-487D-A792-A1D697C45FF3}" srcOrd="0" destOrd="0" parTransId="{E3503605-3C72-40B3-B4A1-08FFFEBF8546}" sibTransId="{82601B06-3EB0-4519-B318-07107092AA12}"/>
    <dgm:cxn modelId="{1C910447-0A2F-41E6-9327-55A1E41A4A43}" type="presParOf" srcId="{BA661EF7-0667-4BEA-B131-AFFAF6F398B3}" destId="{DDD5316E-37A5-4D1C-8D18-DA02B650C7C7}" srcOrd="0" destOrd="0" presId="urn:microsoft.com/office/officeart/2005/8/layout/radial6"/>
    <dgm:cxn modelId="{D80A2D8D-7529-4F7B-A716-1E1768A00054}" type="presParOf" srcId="{BA661EF7-0667-4BEA-B131-AFFAF6F398B3}" destId="{DD65129B-E364-4556-BE4A-94EE2D75B565}" srcOrd="1" destOrd="0" presId="urn:microsoft.com/office/officeart/2005/8/layout/radial6"/>
    <dgm:cxn modelId="{E6F9843F-D8A7-40A0-B9C3-FF38500EE764}" type="presParOf" srcId="{BA661EF7-0667-4BEA-B131-AFFAF6F398B3}" destId="{FECE8D38-089E-4C95-BD9C-3A1842A4CBCB}" srcOrd="2" destOrd="0" presId="urn:microsoft.com/office/officeart/2005/8/layout/radial6"/>
    <dgm:cxn modelId="{8A035A38-8057-4888-B027-8FE79D964F60}" type="presParOf" srcId="{BA661EF7-0667-4BEA-B131-AFFAF6F398B3}" destId="{0E142D30-43EB-4875-8EA1-0F1A0C2ACB35}" srcOrd="3" destOrd="0" presId="urn:microsoft.com/office/officeart/2005/8/layout/radial6"/>
    <dgm:cxn modelId="{9DD6E725-CCEB-40D4-ABE6-D65E27C50F20}" type="presParOf" srcId="{BA661EF7-0667-4BEA-B131-AFFAF6F398B3}" destId="{ABCE74AE-05A9-49E2-8630-12DEB21D3876}" srcOrd="4" destOrd="0" presId="urn:microsoft.com/office/officeart/2005/8/layout/radial6"/>
    <dgm:cxn modelId="{BA9AA145-7962-420A-824E-2A955672363B}" type="presParOf" srcId="{BA661EF7-0667-4BEA-B131-AFFAF6F398B3}" destId="{29201B95-EA94-4053-A12D-773B17015404}" srcOrd="5" destOrd="0" presId="urn:microsoft.com/office/officeart/2005/8/layout/radial6"/>
    <dgm:cxn modelId="{9D69E5EC-62E8-41E5-B9FF-61C06A7D75BC}" type="presParOf" srcId="{BA661EF7-0667-4BEA-B131-AFFAF6F398B3}" destId="{C1240E63-7948-40F9-9B9B-54B49ACB864B}" srcOrd="6" destOrd="0" presId="urn:microsoft.com/office/officeart/2005/8/layout/radial6"/>
    <dgm:cxn modelId="{9AD59CC2-C6C4-436F-BF63-B65A970DE369}" type="presParOf" srcId="{BA661EF7-0667-4BEA-B131-AFFAF6F398B3}" destId="{7193F582-9823-4818-B953-861AD2123061}" srcOrd="7" destOrd="0" presId="urn:microsoft.com/office/officeart/2005/8/layout/radial6"/>
    <dgm:cxn modelId="{97CFEFF4-4DD6-44CF-85F3-61A9B23EBFAF}" type="presParOf" srcId="{BA661EF7-0667-4BEA-B131-AFFAF6F398B3}" destId="{7EE068BF-F1B1-403D-A54D-3641D33DB768}" srcOrd="8" destOrd="0" presId="urn:microsoft.com/office/officeart/2005/8/layout/radial6"/>
    <dgm:cxn modelId="{D29E1E5B-6A39-4367-B65E-1C800CE9C052}" type="presParOf" srcId="{BA661EF7-0667-4BEA-B131-AFFAF6F398B3}" destId="{F5EDCC6F-F81C-4503-9A3C-4FCFB4961D32}" srcOrd="9" destOrd="0" presId="urn:microsoft.com/office/officeart/2005/8/layout/radial6"/>
    <dgm:cxn modelId="{12B86C40-2C57-4A2D-9225-1044586F60C3}" type="presParOf" srcId="{BA661EF7-0667-4BEA-B131-AFFAF6F398B3}" destId="{B0D70862-4831-474C-B5E2-2B7E33D8B7C6}" srcOrd="10" destOrd="0" presId="urn:microsoft.com/office/officeart/2005/8/layout/radial6"/>
    <dgm:cxn modelId="{882A3B86-C0D1-41F1-845E-32DEDBEA492B}" type="presParOf" srcId="{BA661EF7-0667-4BEA-B131-AFFAF6F398B3}" destId="{111487D2-E07C-40E6-BA0F-1D75A5057757}" srcOrd="11" destOrd="0" presId="urn:microsoft.com/office/officeart/2005/8/layout/radial6"/>
    <dgm:cxn modelId="{E0E078D5-2E88-4BF0-8B54-50D3598C920D}" type="presParOf" srcId="{BA661EF7-0667-4BEA-B131-AFFAF6F398B3}" destId="{8AB9AD01-F24F-46A0-AF5B-5C1742A2B06C}" srcOrd="12" destOrd="0" presId="urn:microsoft.com/office/officeart/2005/8/layout/radial6"/>
    <dgm:cxn modelId="{1B9591DA-DD05-4083-B310-D87EACA7B58B}" type="presParOf" srcId="{BA661EF7-0667-4BEA-B131-AFFAF6F398B3}" destId="{2DF99F11-23B6-43D4-90CF-794B3D5B1401}" srcOrd="13" destOrd="0" presId="urn:microsoft.com/office/officeart/2005/8/layout/radial6"/>
    <dgm:cxn modelId="{1F4B1266-121F-4F79-85F6-4A1F30B96A7F}" type="presParOf" srcId="{BA661EF7-0667-4BEA-B131-AFFAF6F398B3}" destId="{9242DD28-9D94-4899-BA73-E2017E5DD8D0}" srcOrd="14" destOrd="0" presId="urn:microsoft.com/office/officeart/2005/8/layout/radial6"/>
    <dgm:cxn modelId="{B5E0B881-3EAF-42EF-8CCE-907041CE06AB}" type="presParOf" srcId="{BA661EF7-0667-4BEA-B131-AFFAF6F398B3}" destId="{7273FB2E-F66E-4230-84BC-0DD9FD310A83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F646CDF-4455-4376-B17E-95C79C8670B2}" type="doc">
      <dgm:prSet loTypeId="urn:microsoft.com/office/officeart/2005/8/layout/matrix3" loCatId="matrix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4357C005-02EB-4CC2-9A09-A41E70EF6796}">
      <dgm:prSet/>
      <dgm:spPr/>
      <dgm:t>
        <a:bodyPr/>
        <a:lstStyle/>
        <a:p>
          <a:r>
            <a:rPr lang="en-US"/>
            <a:t>- Limited INA219 sensors</a:t>
          </a:r>
        </a:p>
      </dgm:t>
    </dgm:pt>
    <dgm:pt modelId="{69C55B1D-DB06-4297-9E5E-9D90F2496804}" type="parTrans" cxnId="{BF9194D1-1FA3-4284-8A9C-0D72289D1340}">
      <dgm:prSet/>
      <dgm:spPr/>
      <dgm:t>
        <a:bodyPr/>
        <a:lstStyle/>
        <a:p>
          <a:endParaRPr lang="en-US"/>
        </a:p>
      </dgm:t>
    </dgm:pt>
    <dgm:pt modelId="{42758D66-F1BC-4985-A927-7B2C2E53CBE0}" type="sibTrans" cxnId="{BF9194D1-1FA3-4284-8A9C-0D72289D1340}">
      <dgm:prSet/>
      <dgm:spPr/>
      <dgm:t>
        <a:bodyPr/>
        <a:lstStyle/>
        <a:p>
          <a:endParaRPr lang="en-US"/>
        </a:p>
      </dgm:t>
    </dgm:pt>
    <dgm:pt modelId="{8DAB3D2A-BBF1-47A8-911C-033007060FC6}">
      <dgm:prSet/>
      <dgm:spPr/>
      <dgm:t>
        <a:bodyPr/>
        <a:lstStyle/>
        <a:p>
          <a:r>
            <a:rPr lang="en-US"/>
            <a:t>- Arduino-Python link via Proteus COM</a:t>
          </a:r>
        </a:p>
      </dgm:t>
    </dgm:pt>
    <dgm:pt modelId="{817645A6-7EB2-48A8-8C8D-E41417FDFA44}" type="parTrans" cxnId="{0C781DA7-3916-4A71-802C-8F91F6986394}">
      <dgm:prSet/>
      <dgm:spPr/>
      <dgm:t>
        <a:bodyPr/>
        <a:lstStyle/>
        <a:p>
          <a:endParaRPr lang="en-US"/>
        </a:p>
      </dgm:t>
    </dgm:pt>
    <dgm:pt modelId="{5B7C0734-D9D7-47D1-A285-178903539512}" type="sibTrans" cxnId="{0C781DA7-3916-4A71-802C-8F91F6986394}">
      <dgm:prSet/>
      <dgm:spPr/>
      <dgm:t>
        <a:bodyPr/>
        <a:lstStyle/>
        <a:p>
          <a:endParaRPr lang="en-US"/>
        </a:p>
      </dgm:t>
    </dgm:pt>
    <dgm:pt modelId="{7D8F0B77-6B70-435C-AD5D-82135B0D3F63}">
      <dgm:prSet/>
      <dgm:spPr/>
      <dgm:t>
        <a:bodyPr/>
        <a:lstStyle/>
        <a:p>
          <a:r>
            <a:rPr lang="en-US"/>
            <a:t>- Sensor saturation with high current</a:t>
          </a:r>
        </a:p>
      </dgm:t>
    </dgm:pt>
    <dgm:pt modelId="{31753434-3F8A-4CB9-9709-FC86002D91C1}" type="parTrans" cxnId="{FA0500C7-9676-43A4-BE7C-5B8F1443FD34}">
      <dgm:prSet/>
      <dgm:spPr/>
      <dgm:t>
        <a:bodyPr/>
        <a:lstStyle/>
        <a:p>
          <a:endParaRPr lang="en-US"/>
        </a:p>
      </dgm:t>
    </dgm:pt>
    <dgm:pt modelId="{C8EB2E6E-1153-4E23-A317-6A29E1D354CA}" type="sibTrans" cxnId="{FA0500C7-9676-43A4-BE7C-5B8F1443FD34}">
      <dgm:prSet/>
      <dgm:spPr/>
      <dgm:t>
        <a:bodyPr/>
        <a:lstStyle/>
        <a:p>
          <a:endParaRPr lang="en-US"/>
        </a:p>
      </dgm:t>
    </dgm:pt>
    <dgm:pt modelId="{0E3A8585-FD61-46D7-AEB6-C6C156E27496}">
      <dgm:prSet/>
      <dgm:spPr/>
      <dgm:t>
        <a:bodyPr/>
        <a:lstStyle/>
        <a:p>
          <a:r>
            <a:rPr lang="en-US"/>
            <a:t>- Lack of national-level appliance data</a:t>
          </a:r>
        </a:p>
      </dgm:t>
    </dgm:pt>
    <dgm:pt modelId="{ACD3CA25-1C8E-4C46-B7C9-B8F0BFEAF5AE}" type="parTrans" cxnId="{68A2D8D2-CC54-4F9F-BEAE-CA51E6712273}">
      <dgm:prSet/>
      <dgm:spPr/>
      <dgm:t>
        <a:bodyPr/>
        <a:lstStyle/>
        <a:p>
          <a:endParaRPr lang="en-US"/>
        </a:p>
      </dgm:t>
    </dgm:pt>
    <dgm:pt modelId="{F05726C5-8FF2-447E-B635-52C1B4EB1239}" type="sibTrans" cxnId="{68A2D8D2-CC54-4F9F-BEAE-CA51E6712273}">
      <dgm:prSet/>
      <dgm:spPr/>
      <dgm:t>
        <a:bodyPr/>
        <a:lstStyle/>
        <a:p>
          <a:endParaRPr lang="en-US"/>
        </a:p>
      </dgm:t>
    </dgm:pt>
    <dgm:pt modelId="{A3A52F8D-BF22-4C20-89D5-672126C4F694}" type="pres">
      <dgm:prSet presAssocID="{5F646CDF-4455-4376-B17E-95C79C8670B2}" presName="matrix" presStyleCnt="0">
        <dgm:presLayoutVars>
          <dgm:chMax val="1"/>
          <dgm:dir/>
          <dgm:resizeHandles val="exact"/>
        </dgm:presLayoutVars>
      </dgm:prSet>
      <dgm:spPr/>
    </dgm:pt>
    <dgm:pt modelId="{5DAAFEEE-FB42-4A1A-8795-8674DB2F60A4}" type="pres">
      <dgm:prSet presAssocID="{5F646CDF-4455-4376-B17E-95C79C8670B2}" presName="diamond" presStyleLbl="bgShp" presStyleIdx="0" presStyleCnt="1"/>
      <dgm:spPr/>
    </dgm:pt>
    <dgm:pt modelId="{55EE4FB8-2E42-4A0B-B1B5-321DED3CCAA9}" type="pres">
      <dgm:prSet presAssocID="{5F646CDF-4455-4376-B17E-95C79C8670B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AE07CE-9203-4A5E-9765-F7530416D93E}" type="pres">
      <dgm:prSet presAssocID="{5F646CDF-4455-4376-B17E-95C79C8670B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C98B81EA-C80B-4F2A-BC82-2C41B87019F3}" type="pres">
      <dgm:prSet presAssocID="{5F646CDF-4455-4376-B17E-95C79C8670B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8F8B844-7680-4FD3-BBCC-B01970672FA6}" type="pres">
      <dgm:prSet presAssocID="{5F646CDF-4455-4376-B17E-95C79C8670B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79ABF2F-1B24-4228-B1C1-92588FF5DD64}" type="presOf" srcId="{4357C005-02EB-4CC2-9A09-A41E70EF6796}" destId="{55EE4FB8-2E42-4A0B-B1B5-321DED3CCAA9}" srcOrd="0" destOrd="0" presId="urn:microsoft.com/office/officeart/2005/8/layout/matrix3"/>
    <dgm:cxn modelId="{39605143-AD1D-45E6-A500-57262A864D5F}" type="presOf" srcId="{7D8F0B77-6B70-435C-AD5D-82135B0D3F63}" destId="{C98B81EA-C80B-4F2A-BC82-2C41B87019F3}" srcOrd="0" destOrd="0" presId="urn:microsoft.com/office/officeart/2005/8/layout/matrix3"/>
    <dgm:cxn modelId="{1074B579-0596-4E78-91BD-95DF2CABBE7B}" type="presOf" srcId="{8DAB3D2A-BBF1-47A8-911C-033007060FC6}" destId="{92AE07CE-9203-4A5E-9765-F7530416D93E}" srcOrd="0" destOrd="0" presId="urn:microsoft.com/office/officeart/2005/8/layout/matrix3"/>
    <dgm:cxn modelId="{0C781DA7-3916-4A71-802C-8F91F6986394}" srcId="{5F646CDF-4455-4376-B17E-95C79C8670B2}" destId="{8DAB3D2A-BBF1-47A8-911C-033007060FC6}" srcOrd="1" destOrd="0" parTransId="{817645A6-7EB2-48A8-8C8D-E41417FDFA44}" sibTransId="{5B7C0734-D9D7-47D1-A285-178903539512}"/>
    <dgm:cxn modelId="{FA0500C7-9676-43A4-BE7C-5B8F1443FD34}" srcId="{5F646CDF-4455-4376-B17E-95C79C8670B2}" destId="{7D8F0B77-6B70-435C-AD5D-82135B0D3F63}" srcOrd="2" destOrd="0" parTransId="{31753434-3F8A-4CB9-9709-FC86002D91C1}" sibTransId="{C8EB2E6E-1153-4E23-A317-6A29E1D354CA}"/>
    <dgm:cxn modelId="{3B5324CC-63AB-4436-9686-18F8DBF2416A}" type="presOf" srcId="{5F646CDF-4455-4376-B17E-95C79C8670B2}" destId="{A3A52F8D-BF22-4C20-89D5-672126C4F694}" srcOrd="0" destOrd="0" presId="urn:microsoft.com/office/officeart/2005/8/layout/matrix3"/>
    <dgm:cxn modelId="{BF9194D1-1FA3-4284-8A9C-0D72289D1340}" srcId="{5F646CDF-4455-4376-B17E-95C79C8670B2}" destId="{4357C005-02EB-4CC2-9A09-A41E70EF6796}" srcOrd="0" destOrd="0" parTransId="{69C55B1D-DB06-4297-9E5E-9D90F2496804}" sibTransId="{42758D66-F1BC-4985-A927-7B2C2E53CBE0}"/>
    <dgm:cxn modelId="{68A2D8D2-CC54-4F9F-BEAE-CA51E6712273}" srcId="{5F646CDF-4455-4376-B17E-95C79C8670B2}" destId="{0E3A8585-FD61-46D7-AEB6-C6C156E27496}" srcOrd="3" destOrd="0" parTransId="{ACD3CA25-1C8E-4C46-B7C9-B8F0BFEAF5AE}" sibTransId="{F05726C5-8FF2-447E-B635-52C1B4EB1239}"/>
    <dgm:cxn modelId="{60114EED-DFD2-4796-ADD8-5E1039360BBC}" type="presOf" srcId="{0E3A8585-FD61-46D7-AEB6-C6C156E27496}" destId="{28F8B844-7680-4FD3-BBCC-B01970672FA6}" srcOrd="0" destOrd="0" presId="urn:microsoft.com/office/officeart/2005/8/layout/matrix3"/>
    <dgm:cxn modelId="{84E98005-2605-4D32-BAE8-ED3158A9FC18}" type="presParOf" srcId="{A3A52F8D-BF22-4C20-89D5-672126C4F694}" destId="{5DAAFEEE-FB42-4A1A-8795-8674DB2F60A4}" srcOrd="0" destOrd="0" presId="urn:microsoft.com/office/officeart/2005/8/layout/matrix3"/>
    <dgm:cxn modelId="{12328011-0535-4DD6-936C-DF7A289BFC00}" type="presParOf" srcId="{A3A52F8D-BF22-4C20-89D5-672126C4F694}" destId="{55EE4FB8-2E42-4A0B-B1B5-321DED3CCAA9}" srcOrd="1" destOrd="0" presId="urn:microsoft.com/office/officeart/2005/8/layout/matrix3"/>
    <dgm:cxn modelId="{ECE498F1-4559-4738-A1D0-327238C9D58F}" type="presParOf" srcId="{A3A52F8D-BF22-4C20-89D5-672126C4F694}" destId="{92AE07CE-9203-4A5E-9765-F7530416D93E}" srcOrd="2" destOrd="0" presId="urn:microsoft.com/office/officeart/2005/8/layout/matrix3"/>
    <dgm:cxn modelId="{82365278-E57F-474E-87B4-5E57F6140C36}" type="presParOf" srcId="{A3A52F8D-BF22-4C20-89D5-672126C4F694}" destId="{C98B81EA-C80B-4F2A-BC82-2C41B87019F3}" srcOrd="3" destOrd="0" presId="urn:microsoft.com/office/officeart/2005/8/layout/matrix3"/>
    <dgm:cxn modelId="{BDB1AFD3-8FEA-4ABC-B66B-C8CC9EEFFE55}" type="presParOf" srcId="{A3A52F8D-BF22-4C20-89D5-672126C4F694}" destId="{28F8B844-7680-4FD3-BBCC-B01970672FA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CA425B-F24A-4D9F-8E27-BD5FC6C4CEC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F17D785-C6DA-47A8-A229-74659B48884B}">
      <dgm:prSet/>
      <dgm:spPr/>
      <dgm:t>
        <a:bodyPr/>
        <a:lstStyle/>
        <a:p>
          <a:r>
            <a:rPr lang="en-US"/>
            <a:t>- Build live GUI dashboard</a:t>
          </a:r>
        </a:p>
      </dgm:t>
    </dgm:pt>
    <dgm:pt modelId="{28BC0CA9-933F-4D9D-A2EF-FD885C6C51F1}" type="parTrans" cxnId="{7C3C2A7F-9B29-4BB4-A53B-B5507FC798A6}">
      <dgm:prSet/>
      <dgm:spPr/>
      <dgm:t>
        <a:bodyPr/>
        <a:lstStyle/>
        <a:p>
          <a:endParaRPr lang="en-US"/>
        </a:p>
      </dgm:t>
    </dgm:pt>
    <dgm:pt modelId="{94F3B519-06CE-4F89-B47E-1ABCAAC68D4D}" type="sibTrans" cxnId="{7C3C2A7F-9B29-4BB4-A53B-B5507FC798A6}">
      <dgm:prSet/>
      <dgm:spPr/>
      <dgm:t>
        <a:bodyPr/>
        <a:lstStyle/>
        <a:p>
          <a:endParaRPr lang="en-US"/>
        </a:p>
      </dgm:t>
    </dgm:pt>
    <dgm:pt modelId="{C98B2F48-38CF-4AEB-9225-4DBE5D968682}">
      <dgm:prSet/>
      <dgm:spPr/>
      <dgm:t>
        <a:bodyPr/>
        <a:lstStyle/>
        <a:p>
          <a:r>
            <a:rPr lang="en-US"/>
            <a:t>- Add mobile alerts + remote control</a:t>
          </a:r>
        </a:p>
      </dgm:t>
    </dgm:pt>
    <dgm:pt modelId="{42444357-B0B5-427F-8AC6-F8578F11C6C4}" type="parTrans" cxnId="{40601580-A264-4E88-803A-AE677B01D7D0}">
      <dgm:prSet/>
      <dgm:spPr/>
      <dgm:t>
        <a:bodyPr/>
        <a:lstStyle/>
        <a:p>
          <a:endParaRPr lang="en-US"/>
        </a:p>
      </dgm:t>
    </dgm:pt>
    <dgm:pt modelId="{E9E5C73D-AA0D-4C32-9D4A-EFED1EA5FCAC}" type="sibTrans" cxnId="{40601580-A264-4E88-803A-AE677B01D7D0}">
      <dgm:prSet/>
      <dgm:spPr/>
      <dgm:t>
        <a:bodyPr/>
        <a:lstStyle/>
        <a:p>
          <a:endParaRPr lang="en-US"/>
        </a:p>
      </dgm:t>
    </dgm:pt>
    <dgm:pt modelId="{1DCD1AC5-0ABE-4A7E-A4DA-2D38FABE7E90}">
      <dgm:prSet/>
      <dgm:spPr/>
      <dgm:t>
        <a:bodyPr/>
        <a:lstStyle/>
        <a:p>
          <a:r>
            <a:rPr lang="en-US"/>
            <a:t>- Suggest energy-saving actions</a:t>
          </a:r>
        </a:p>
      </dgm:t>
    </dgm:pt>
    <dgm:pt modelId="{64E81E97-6D76-453A-B968-907A83BACD4D}" type="parTrans" cxnId="{136E9BC5-9D7C-4CE4-9F13-4C4CC08F6BC4}">
      <dgm:prSet/>
      <dgm:spPr/>
      <dgm:t>
        <a:bodyPr/>
        <a:lstStyle/>
        <a:p>
          <a:endParaRPr lang="en-US"/>
        </a:p>
      </dgm:t>
    </dgm:pt>
    <dgm:pt modelId="{E9F27829-4BAA-4282-A295-C4E4D4867EFB}" type="sibTrans" cxnId="{136E9BC5-9D7C-4CE4-9F13-4C4CC08F6BC4}">
      <dgm:prSet/>
      <dgm:spPr/>
      <dgm:t>
        <a:bodyPr/>
        <a:lstStyle/>
        <a:p>
          <a:endParaRPr lang="en-US"/>
        </a:p>
      </dgm:t>
    </dgm:pt>
    <dgm:pt modelId="{ECB57C20-BFA4-4524-9F09-4DB0DB1C9EAC}">
      <dgm:prSet/>
      <dgm:spPr/>
      <dgm:t>
        <a:bodyPr/>
        <a:lstStyle/>
        <a:p>
          <a:r>
            <a:rPr lang="en-US"/>
            <a:t>- Use more sensors and real-time alerts</a:t>
          </a:r>
        </a:p>
      </dgm:t>
    </dgm:pt>
    <dgm:pt modelId="{AD5EE071-1F86-4333-A290-A1A4DA70105A}" type="parTrans" cxnId="{C621A17D-9D0C-49F1-B901-5B8C7B91D8EC}">
      <dgm:prSet/>
      <dgm:spPr/>
      <dgm:t>
        <a:bodyPr/>
        <a:lstStyle/>
        <a:p>
          <a:endParaRPr lang="en-US"/>
        </a:p>
      </dgm:t>
    </dgm:pt>
    <dgm:pt modelId="{D44C57BA-35A3-47B5-87C0-781081CC89CE}" type="sibTrans" cxnId="{C621A17D-9D0C-49F1-B901-5B8C7B91D8EC}">
      <dgm:prSet/>
      <dgm:spPr/>
      <dgm:t>
        <a:bodyPr/>
        <a:lstStyle/>
        <a:p>
          <a:endParaRPr lang="en-US"/>
        </a:p>
      </dgm:t>
    </dgm:pt>
    <dgm:pt modelId="{50ACD97D-C122-45D6-8AA4-6BD4747F3406}" type="pres">
      <dgm:prSet presAssocID="{A2CA425B-F24A-4D9F-8E27-BD5FC6C4CEC6}" presName="root" presStyleCnt="0">
        <dgm:presLayoutVars>
          <dgm:dir/>
          <dgm:resizeHandles val="exact"/>
        </dgm:presLayoutVars>
      </dgm:prSet>
      <dgm:spPr/>
    </dgm:pt>
    <dgm:pt modelId="{189E6B8A-C7C1-4BA2-B095-7B07DF794B7B}" type="pres">
      <dgm:prSet presAssocID="{AF17D785-C6DA-47A8-A229-74659B48884B}" presName="compNode" presStyleCnt="0"/>
      <dgm:spPr/>
    </dgm:pt>
    <dgm:pt modelId="{0C853408-AEBD-4657-B331-D3D715D51CA8}" type="pres">
      <dgm:prSet presAssocID="{AF17D785-C6DA-47A8-A229-74659B48884B}" presName="bgRect" presStyleLbl="bgShp" presStyleIdx="0" presStyleCnt="4"/>
      <dgm:spPr/>
    </dgm:pt>
    <dgm:pt modelId="{321B11BB-1697-4221-8860-DA4D83FAE6BB}" type="pres">
      <dgm:prSet presAssocID="{AF17D785-C6DA-47A8-A229-74659B48884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5372DB2E-6ACA-4936-90A5-95CB0D6D2014}" type="pres">
      <dgm:prSet presAssocID="{AF17D785-C6DA-47A8-A229-74659B48884B}" presName="spaceRect" presStyleCnt="0"/>
      <dgm:spPr/>
    </dgm:pt>
    <dgm:pt modelId="{B42636D4-3458-4150-9369-8802777E169E}" type="pres">
      <dgm:prSet presAssocID="{AF17D785-C6DA-47A8-A229-74659B48884B}" presName="parTx" presStyleLbl="revTx" presStyleIdx="0" presStyleCnt="4">
        <dgm:presLayoutVars>
          <dgm:chMax val="0"/>
          <dgm:chPref val="0"/>
        </dgm:presLayoutVars>
      </dgm:prSet>
      <dgm:spPr/>
    </dgm:pt>
    <dgm:pt modelId="{9618380D-E7C1-4343-952D-BFD64E76455D}" type="pres">
      <dgm:prSet presAssocID="{94F3B519-06CE-4F89-B47E-1ABCAAC68D4D}" presName="sibTrans" presStyleCnt="0"/>
      <dgm:spPr/>
    </dgm:pt>
    <dgm:pt modelId="{B8B71D75-77FC-4D5B-9BA1-95BC4F993E15}" type="pres">
      <dgm:prSet presAssocID="{C98B2F48-38CF-4AEB-9225-4DBE5D968682}" presName="compNode" presStyleCnt="0"/>
      <dgm:spPr/>
    </dgm:pt>
    <dgm:pt modelId="{E2D3B4B4-1982-45A7-B156-E0052CFBF669}" type="pres">
      <dgm:prSet presAssocID="{C98B2F48-38CF-4AEB-9225-4DBE5D968682}" presName="bgRect" presStyleLbl="bgShp" presStyleIdx="1" presStyleCnt="4"/>
      <dgm:spPr/>
    </dgm:pt>
    <dgm:pt modelId="{0AF94494-B762-4A4F-AD06-2BB45607D6C8}" type="pres">
      <dgm:prSet presAssocID="{C98B2F48-38CF-4AEB-9225-4DBE5D96868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14A9AD67-7059-41D8-893B-0BDE9D20F0F7}" type="pres">
      <dgm:prSet presAssocID="{C98B2F48-38CF-4AEB-9225-4DBE5D968682}" presName="spaceRect" presStyleCnt="0"/>
      <dgm:spPr/>
    </dgm:pt>
    <dgm:pt modelId="{CB0079CF-A5C9-4BF0-AFF3-3115DDBB104B}" type="pres">
      <dgm:prSet presAssocID="{C98B2F48-38CF-4AEB-9225-4DBE5D968682}" presName="parTx" presStyleLbl="revTx" presStyleIdx="1" presStyleCnt="4">
        <dgm:presLayoutVars>
          <dgm:chMax val="0"/>
          <dgm:chPref val="0"/>
        </dgm:presLayoutVars>
      </dgm:prSet>
      <dgm:spPr/>
    </dgm:pt>
    <dgm:pt modelId="{7AFA31EE-B272-4417-90B0-C3599AE16D90}" type="pres">
      <dgm:prSet presAssocID="{E9E5C73D-AA0D-4C32-9D4A-EFED1EA5FCAC}" presName="sibTrans" presStyleCnt="0"/>
      <dgm:spPr/>
    </dgm:pt>
    <dgm:pt modelId="{B4F55B56-7267-4F6C-985B-AC7B4DEC292F}" type="pres">
      <dgm:prSet presAssocID="{1DCD1AC5-0ABE-4A7E-A4DA-2D38FABE7E90}" presName="compNode" presStyleCnt="0"/>
      <dgm:spPr/>
    </dgm:pt>
    <dgm:pt modelId="{4CF453AE-CF85-4012-961C-C0C2CCB5B5AE}" type="pres">
      <dgm:prSet presAssocID="{1DCD1AC5-0ABE-4A7E-A4DA-2D38FABE7E90}" presName="bgRect" presStyleLbl="bgShp" presStyleIdx="2" presStyleCnt="4"/>
      <dgm:spPr/>
    </dgm:pt>
    <dgm:pt modelId="{25CFF404-F7BD-42F9-8D8D-D226F59E4A52}" type="pres">
      <dgm:prSet presAssocID="{1DCD1AC5-0ABE-4A7E-A4DA-2D38FABE7E9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1C772656-234E-420E-B284-6014FB18C6F3}" type="pres">
      <dgm:prSet presAssocID="{1DCD1AC5-0ABE-4A7E-A4DA-2D38FABE7E90}" presName="spaceRect" presStyleCnt="0"/>
      <dgm:spPr/>
    </dgm:pt>
    <dgm:pt modelId="{9886E954-2769-4C3B-AF49-5F1453939FCF}" type="pres">
      <dgm:prSet presAssocID="{1DCD1AC5-0ABE-4A7E-A4DA-2D38FABE7E90}" presName="parTx" presStyleLbl="revTx" presStyleIdx="2" presStyleCnt="4">
        <dgm:presLayoutVars>
          <dgm:chMax val="0"/>
          <dgm:chPref val="0"/>
        </dgm:presLayoutVars>
      </dgm:prSet>
      <dgm:spPr/>
    </dgm:pt>
    <dgm:pt modelId="{B992A288-A7CC-4613-92EA-AC39062E43EF}" type="pres">
      <dgm:prSet presAssocID="{E9F27829-4BAA-4282-A295-C4E4D4867EFB}" presName="sibTrans" presStyleCnt="0"/>
      <dgm:spPr/>
    </dgm:pt>
    <dgm:pt modelId="{CD949EB8-0AA2-4938-ACA3-B1C8D80C1564}" type="pres">
      <dgm:prSet presAssocID="{ECB57C20-BFA4-4524-9F09-4DB0DB1C9EAC}" presName="compNode" presStyleCnt="0"/>
      <dgm:spPr/>
    </dgm:pt>
    <dgm:pt modelId="{91E5A72B-4C22-4AA6-9DD0-1AD2A60C6518}" type="pres">
      <dgm:prSet presAssocID="{ECB57C20-BFA4-4524-9F09-4DB0DB1C9EAC}" presName="bgRect" presStyleLbl="bgShp" presStyleIdx="3" presStyleCnt="4"/>
      <dgm:spPr/>
    </dgm:pt>
    <dgm:pt modelId="{1C3F7B30-F2A8-4655-B9F8-D6CD6C29FFF3}" type="pres">
      <dgm:prSet presAssocID="{ECB57C20-BFA4-4524-9F09-4DB0DB1C9E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5A67064-9FE9-47AB-9C89-A888B6B604E8}" type="pres">
      <dgm:prSet presAssocID="{ECB57C20-BFA4-4524-9F09-4DB0DB1C9EAC}" presName="spaceRect" presStyleCnt="0"/>
      <dgm:spPr/>
    </dgm:pt>
    <dgm:pt modelId="{F9551D04-3C78-4BCF-BF9D-D931F2C7E018}" type="pres">
      <dgm:prSet presAssocID="{ECB57C20-BFA4-4524-9F09-4DB0DB1C9EA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BA99F1C-85BE-4151-B7EF-08621AA301EA}" type="presOf" srcId="{A2CA425B-F24A-4D9F-8E27-BD5FC6C4CEC6}" destId="{50ACD97D-C122-45D6-8AA4-6BD4747F3406}" srcOrd="0" destOrd="0" presId="urn:microsoft.com/office/officeart/2018/2/layout/IconVerticalSolidList"/>
    <dgm:cxn modelId="{503C712D-00FE-44B6-8401-3088CED4B7CC}" type="presOf" srcId="{1DCD1AC5-0ABE-4A7E-A4DA-2D38FABE7E90}" destId="{9886E954-2769-4C3B-AF49-5F1453939FCF}" srcOrd="0" destOrd="0" presId="urn:microsoft.com/office/officeart/2018/2/layout/IconVerticalSolidList"/>
    <dgm:cxn modelId="{17318C40-25A3-484D-A862-BC4CDB52E63C}" type="presOf" srcId="{C98B2F48-38CF-4AEB-9225-4DBE5D968682}" destId="{CB0079CF-A5C9-4BF0-AFF3-3115DDBB104B}" srcOrd="0" destOrd="0" presId="urn:microsoft.com/office/officeart/2018/2/layout/IconVerticalSolidList"/>
    <dgm:cxn modelId="{C621A17D-9D0C-49F1-B901-5B8C7B91D8EC}" srcId="{A2CA425B-F24A-4D9F-8E27-BD5FC6C4CEC6}" destId="{ECB57C20-BFA4-4524-9F09-4DB0DB1C9EAC}" srcOrd="3" destOrd="0" parTransId="{AD5EE071-1F86-4333-A290-A1A4DA70105A}" sibTransId="{D44C57BA-35A3-47B5-87C0-781081CC89CE}"/>
    <dgm:cxn modelId="{7C3C2A7F-9B29-4BB4-A53B-B5507FC798A6}" srcId="{A2CA425B-F24A-4D9F-8E27-BD5FC6C4CEC6}" destId="{AF17D785-C6DA-47A8-A229-74659B48884B}" srcOrd="0" destOrd="0" parTransId="{28BC0CA9-933F-4D9D-A2EF-FD885C6C51F1}" sibTransId="{94F3B519-06CE-4F89-B47E-1ABCAAC68D4D}"/>
    <dgm:cxn modelId="{40601580-A264-4E88-803A-AE677B01D7D0}" srcId="{A2CA425B-F24A-4D9F-8E27-BD5FC6C4CEC6}" destId="{C98B2F48-38CF-4AEB-9225-4DBE5D968682}" srcOrd="1" destOrd="0" parTransId="{42444357-B0B5-427F-8AC6-F8578F11C6C4}" sibTransId="{E9E5C73D-AA0D-4C32-9D4A-EFED1EA5FCAC}"/>
    <dgm:cxn modelId="{FB0257A7-AD62-4456-9F4E-8DFFE877DB84}" type="presOf" srcId="{AF17D785-C6DA-47A8-A229-74659B48884B}" destId="{B42636D4-3458-4150-9369-8802777E169E}" srcOrd="0" destOrd="0" presId="urn:microsoft.com/office/officeart/2018/2/layout/IconVerticalSolidList"/>
    <dgm:cxn modelId="{3E95ECB3-4FC5-4745-BF65-3A8B50A338C7}" type="presOf" srcId="{ECB57C20-BFA4-4524-9F09-4DB0DB1C9EAC}" destId="{F9551D04-3C78-4BCF-BF9D-D931F2C7E018}" srcOrd="0" destOrd="0" presId="urn:microsoft.com/office/officeart/2018/2/layout/IconVerticalSolidList"/>
    <dgm:cxn modelId="{136E9BC5-9D7C-4CE4-9F13-4C4CC08F6BC4}" srcId="{A2CA425B-F24A-4D9F-8E27-BD5FC6C4CEC6}" destId="{1DCD1AC5-0ABE-4A7E-A4DA-2D38FABE7E90}" srcOrd="2" destOrd="0" parTransId="{64E81E97-6D76-453A-B968-907A83BACD4D}" sibTransId="{E9F27829-4BAA-4282-A295-C4E4D4867EFB}"/>
    <dgm:cxn modelId="{372D40BF-0AEC-4A60-A993-F43831D8183D}" type="presParOf" srcId="{50ACD97D-C122-45D6-8AA4-6BD4747F3406}" destId="{189E6B8A-C7C1-4BA2-B095-7B07DF794B7B}" srcOrd="0" destOrd="0" presId="urn:microsoft.com/office/officeart/2018/2/layout/IconVerticalSolidList"/>
    <dgm:cxn modelId="{27479111-3041-4607-944D-AB03A0208285}" type="presParOf" srcId="{189E6B8A-C7C1-4BA2-B095-7B07DF794B7B}" destId="{0C853408-AEBD-4657-B331-D3D715D51CA8}" srcOrd="0" destOrd="0" presId="urn:microsoft.com/office/officeart/2018/2/layout/IconVerticalSolidList"/>
    <dgm:cxn modelId="{8C9F6902-EF1F-4317-9E80-1D1428A67A1D}" type="presParOf" srcId="{189E6B8A-C7C1-4BA2-B095-7B07DF794B7B}" destId="{321B11BB-1697-4221-8860-DA4D83FAE6BB}" srcOrd="1" destOrd="0" presId="urn:microsoft.com/office/officeart/2018/2/layout/IconVerticalSolidList"/>
    <dgm:cxn modelId="{FDA1C2B0-17DD-448C-85A2-36F6A39D24EC}" type="presParOf" srcId="{189E6B8A-C7C1-4BA2-B095-7B07DF794B7B}" destId="{5372DB2E-6ACA-4936-90A5-95CB0D6D2014}" srcOrd="2" destOrd="0" presId="urn:microsoft.com/office/officeart/2018/2/layout/IconVerticalSolidList"/>
    <dgm:cxn modelId="{6D9030CB-DAED-43C3-BBC7-B80568DF8A2C}" type="presParOf" srcId="{189E6B8A-C7C1-4BA2-B095-7B07DF794B7B}" destId="{B42636D4-3458-4150-9369-8802777E169E}" srcOrd="3" destOrd="0" presId="urn:microsoft.com/office/officeart/2018/2/layout/IconVerticalSolidList"/>
    <dgm:cxn modelId="{139DC91B-C03A-40F9-85AE-BAA31B975F6B}" type="presParOf" srcId="{50ACD97D-C122-45D6-8AA4-6BD4747F3406}" destId="{9618380D-E7C1-4343-952D-BFD64E76455D}" srcOrd="1" destOrd="0" presId="urn:microsoft.com/office/officeart/2018/2/layout/IconVerticalSolidList"/>
    <dgm:cxn modelId="{8D96DE00-1D55-47CC-BF99-A8496D24CE26}" type="presParOf" srcId="{50ACD97D-C122-45D6-8AA4-6BD4747F3406}" destId="{B8B71D75-77FC-4D5B-9BA1-95BC4F993E15}" srcOrd="2" destOrd="0" presId="urn:microsoft.com/office/officeart/2018/2/layout/IconVerticalSolidList"/>
    <dgm:cxn modelId="{046384FE-5D1C-4187-B216-79D0B4E1579D}" type="presParOf" srcId="{B8B71D75-77FC-4D5B-9BA1-95BC4F993E15}" destId="{E2D3B4B4-1982-45A7-B156-E0052CFBF669}" srcOrd="0" destOrd="0" presId="urn:microsoft.com/office/officeart/2018/2/layout/IconVerticalSolidList"/>
    <dgm:cxn modelId="{0E5C274E-1D66-410A-8DA1-40BC91C26DAE}" type="presParOf" srcId="{B8B71D75-77FC-4D5B-9BA1-95BC4F993E15}" destId="{0AF94494-B762-4A4F-AD06-2BB45607D6C8}" srcOrd="1" destOrd="0" presId="urn:microsoft.com/office/officeart/2018/2/layout/IconVerticalSolidList"/>
    <dgm:cxn modelId="{CCEA8817-DBB1-4E5B-881D-92797924E74B}" type="presParOf" srcId="{B8B71D75-77FC-4D5B-9BA1-95BC4F993E15}" destId="{14A9AD67-7059-41D8-893B-0BDE9D20F0F7}" srcOrd="2" destOrd="0" presId="urn:microsoft.com/office/officeart/2018/2/layout/IconVerticalSolidList"/>
    <dgm:cxn modelId="{46CEFF83-947C-4839-A552-9DC11D7F8F8C}" type="presParOf" srcId="{B8B71D75-77FC-4D5B-9BA1-95BC4F993E15}" destId="{CB0079CF-A5C9-4BF0-AFF3-3115DDBB104B}" srcOrd="3" destOrd="0" presId="urn:microsoft.com/office/officeart/2018/2/layout/IconVerticalSolidList"/>
    <dgm:cxn modelId="{C13BF37A-CF80-4432-BAA5-EB87F821CAB9}" type="presParOf" srcId="{50ACD97D-C122-45D6-8AA4-6BD4747F3406}" destId="{7AFA31EE-B272-4417-90B0-C3599AE16D90}" srcOrd="3" destOrd="0" presId="urn:microsoft.com/office/officeart/2018/2/layout/IconVerticalSolidList"/>
    <dgm:cxn modelId="{0ED938C7-DF3C-42C4-9031-706847D5DD20}" type="presParOf" srcId="{50ACD97D-C122-45D6-8AA4-6BD4747F3406}" destId="{B4F55B56-7267-4F6C-985B-AC7B4DEC292F}" srcOrd="4" destOrd="0" presId="urn:microsoft.com/office/officeart/2018/2/layout/IconVerticalSolidList"/>
    <dgm:cxn modelId="{400A4A6E-0125-41AB-BA9F-B1C5D12CD415}" type="presParOf" srcId="{B4F55B56-7267-4F6C-985B-AC7B4DEC292F}" destId="{4CF453AE-CF85-4012-961C-C0C2CCB5B5AE}" srcOrd="0" destOrd="0" presId="urn:microsoft.com/office/officeart/2018/2/layout/IconVerticalSolidList"/>
    <dgm:cxn modelId="{490CAAB6-B80A-4CB2-943C-40CF528017AB}" type="presParOf" srcId="{B4F55B56-7267-4F6C-985B-AC7B4DEC292F}" destId="{25CFF404-F7BD-42F9-8D8D-D226F59E4A52}" srcOrd="1" destOrd="0" presId="urn:microsoft.com/office/officeart/2018/2/layout/IconVerticalSolidList"/>
    <dgm:cxn modelId="{1E02829D-B668-49FC-B3C2-DD165DB5FE17}" type="presParOf" srcId="{B4F55B56-7267-4F6C-985B-AC7B4DEC292F}" destId="{1C772656-234E-420E-B284-6014FB18C6F3}" srcOrd="2" destOrd="0" presId="urn:microsoft.com/office/officeart/2018/2/layout/IconVerticalSolidList"/>
    <dgm:cxn modelId="{102EDE7E-0229-49FC-8847-187A43691D20}" type="presParOf" srcId="{B4F55B56-7267-4F6C-985B-AC7B4DEC292F}" destId="{9886E954-2769-4C3B-AF49-5F1453939FCF}" srcOrd="3" destOrd="0" presId="urn:microsoft.com/office/officeart/2018/2/layout/IconVerticalSolidList"/>
    <dgm:cxn modelId="{645A31A7-72D9-4A57-B4B5-B00226E38E2F}" type="presParOf" srcId="{50ACD97D-C122-45D6-8AA4-6BD4747F3406}" destId="{B992A288-A7CC-4613-92EA-AC39062E43EF}" srcOrd="5" destOrd="0" presId="urn:microsoft.com/office/officeart/2018/2/layout/IconVerticalSolidList"/>
    <dgm:cxn modelId="{B5377D57-8273-40FB-B506-8C1E2C24ED75}" type="presParOf" srcId="{50ACD97D-C122-45D6-8AA4-6BD4747F3406}" destId="{CD949EB8-0AA2-4938-ACA3-B1C8D80C1564}" srcOrd="6" destOrd="0" presId="urn:microsoft.com/office/officeart/2018/2/layout/IconVerticalSolidList"/>
    <dgm:cxn modelId="{AF447FFB-E77D-43ED-923B-EB5A387BA4EF}" type="presParOf" srcId="{CD949EB8-0AA2-4938-ACA3-B1C8D80C1564}" destId="{91E5A72B-4C22-4AA6-9DD0-1AD2A60C6518}" srcOrd="0" destOrd="0" presId="urn:microsoft.com/office/officeart/2018/2/layout/IconVerticalSolidList"/>
    <dgm:cxn modelId="{A10E1843-5D60-47CE-A73B-32752069D34E}" type="presParOf" srcId="{CD949EB8-0AA2-4938-ACA3-B1C8D80C1564}" destId="{1C3F7B30-F2A8-4655-B9F8-D6CD6C29FFF3}" srcOrd="1" destOrd="0" presId="urn:microsoft.com/office/officeart/2018/2/layout/IconVerticalSolidList"/>
    <dgm:cxn modelId="{C134107B-9424-496E-8441-30137DDB3B0F}" type="presParOf" srcId="{CD949EB8-0AA2-4938-ACA3-B1C8D80C1564}" destId="{A5A67064-9FE9-47AB-9C89-A888B6B604E8}" srcOrd="2" destOrd="0" presId="urn:microsoft.com/office/officeart/2018/2/layout/IconVerticalSolidList"/>
    <dgm:cxn modelId="{E2512E15-9B53-4E66-B0E8-711F8559274F}" type="presParOf" srcId="{CD949EB8-0AA2-4938-ACA3-B1C8D80C1564}" destId="{F9551D04-3C78-4BCF-BF9D-D931F2C7E01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1769FF-F96C-4357-ABB3-3F8E4161221E}">
      <dsp:nvSpPr>
        <dsp:cNvPr id="0" name=""/>
        <dsp:cNvSpPr/>
      </dsp:nvSpPr>
      <dsp:spPr>
        <a:xfrm>
          <a:off x="0" y="2122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94EB4-764B-4A7B-9F33-91CC792417E5}">
      <dsp:nvSpPr>
        <dsp:cNvPr id="0" name=""/>
        <dsp:cNvSpPr/>
      </dsp:nvSpPr>
      <dsp:spPr>
        <a:xfrm>
          <a:off x="0" y="2122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Introduction</a:t>
          </a:r>
        </a:p>
      </dsp:txBody>
      <dsp:txXfrm>
        <a:off x="0" y="2122"/>
        <a:ext cx="10753725" cy="361878"/>
      </dsp:txXfrm>
    </dsp:sp>
    <dsp:sp modelId="{015726F2-56A5-4C8F-A191-A79CA3277109}">
      <dsp:nvSpPr>
        <dsp:cNvPr id="0" name=""/>
        <dsp:cNvSpPr/>
      </dsp:nvSpPr>
      <dsp:spPr>
        <a:xfrm>
          <a:off x="0" y="364000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A445B-D700-4571-AE51-A79CD6B957BF}">
      <dsp:nvSpPr>
        <dsp:cNvPr id="0" name=""/>
        <dsp:cNvSpPr/>
      </dsp:nvSpPr>
      <dsp:spPr>
        <a:xfrm>
          <a:off x="0" y="364000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Problem Statement</a:t>
          </a:r>
        </a:p>
      </dsp:txBody>
      <dsp:txXfrm>
        <a:off x="0" y="364000"/>
        <a:ext cx="10753725" cy="361878"/>
      </dsp:txXfrm>
    </dsp:sp>
    <dsp:sp modelId="{84A7BDF5-16B8-4F4A-A5E1-8C1AA606D0B3}">
      <dsp:nvSpPr>
        <dsp:cNvPr id="0" name=""/>
        <dsp:cNvSpPr/>
      </dsp:nvSpPr>
      <dsp:spPr>
        <a:xfrm>
          <a:off x="0" y="725879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93B918-2025-4E0D-9FEF-6B9FEE49F48B}">
      <dsp:nvSpPr>
        <dsp:cNvPr id="0" name=""/>
        <dsp:cNvSpPr/>
      </dsp:nvSpPr>
      <dsp:spPr>
        <a:xfrm>
          <a:off x="0" y="725879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System Overview</a:t>
          </a:r>
        </a:p>
      </dsp:txBody>
      <dsp:txXfrm>
        <a:off x="0" y="725879"/>
        <a:ext cx="10753725" cy="361878"/>
      </dsp:txXfrm>
    </dsp:sp>
    <dsp:sp modelId="{9438D220-54AB-40D5-90E3-CF7D0F13483B}">
      <dsp:nvSpPr>
        <dsp:cNvPr id="0" name=""/>
        <dsp:cNvSpPr/>
      </dsp:nvSpPr>
      <dsp:spPr>
        <a:xfrm>
          <a:off x="0" y="1087757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67E85-5785-4A3D-B8C4-76081774B321}">
      <dsp:nvSpPr>
        <dsp:cNvPr id="0" name=""/>
        <dsp:cNvSpPr/>
      </dsp:nvSpPr>
      <dsp:spPr>
        <a:xfrm>
          <a:off x="0" y="1087757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4. Key Functionalities</a:t>
          </a:r>
        </a:p>
      </dsp:txBody>
      <dsp:txXfrm>
        <a:off x="0" y="1087757"/>
        <a:ext cx="10753725" cy="361878"/>
      </dsp:txXfrm>
    </dsp:sp>
    <dsp:sp modelId="{686A4413-EC02-4AAA-81FB-368E43DDE7D0}">
      <dsp:nvSpPr>
        <dsp:cNvPr id="0" name=""/>
        <dsp:cNvSpPr/>
      </dsp:nvSpPr>
      <dsp:spPr>
        <a:xfrm>
          <a:off x="0" y="1449636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BD0283-C2A4-4FA4-9F20-E59B41F5089C}">
      <dsp:nvSpPr>
        <dsp:cNvPr id="0" name=""/>
        <dsp:cNvSpPr/>
      </dsp:nvSpPr>
      <dsp:spPr>
        <a:xfrm>
          <a:off x="0" y="1449636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5. Circuit Diagram</a:t>
          </a:r>
        </a:p>
      </dsp:txBody>
      <dsp:txXfrm>
        <a:off x="0" y="1449636"/>
        <a:ext cx="10753725" cy="361878"/>
      </dsp:txXfrm>
    </dsp:sp>
    <dsp:sp modelId="{05159C06-47A2-47F6-9905-E1E13E9796A6}">
      <dsp:nvSpPr>
        <dsp:cNvPr id="0" name=""/>
        <dsp:cNvSpPr/>
      </dsp:nvSpPr>
      <dsp:spPr>
        <a:xfrm>
          <a:off x="0" y="1811514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04469C-7CFC-4294-A8E7-55014E005FA9}">
      <dsp:nvSpPr>
        <dsp:cNvPr id="0" name=""/>
        <dsp:cNvSpPr/>
      </dsp:nvSpPr>
      <dsp:spPr>
        <a:xfrm>
          <a:off x="0" y="1811514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6. Machine Learning Integration</a:t>
          </a:r>
        </a:p>
      </dsp:txBody>
      <dsp:txXfrm>
        <a:off x="0" y="1811514"/>
        <a:ext cx="10753725" cy="361878"/>
      </dsp:txXfrm>
    </dsp:sp>
    <dsp:sp modelId="{77C85274-D944-47D3-BB52-36979424A687}">
      <dsp:nvSpPr>
        <dsp:cNvPr id="0" name=""/>
        <dsp:cNvSpPr/>
      </dsp:nvSpPr>
      <dsp:spPr>
        <a:xfrm>
          <a:off x="0" y="2173393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464C8-4AD2-4B6C-852A-5D64B0F8D0BB}">
      <dsp:nvSpPr>
        <dsp:cNvPr id="0" name=""/>
        <dsp:cNvSpPr/>
      </dsp:nvSpPr>
      <dsp:spPr>
        <a:xfrm>
          <a:off x="0" y="2173393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7. Database</a:t>
          </a:r>
        </a:p>
      </dsp:txBody>
      <dsp:txXfrm>
        <a:off x="0" y="2173393"/>
        <a:ext cx="10753725" cy="361878"/>
      </dsp:txXfrm>
    </dsp:sp>
    <dsp:sp modelId="{560FE3B2-5A28-44AD-9EFA-53D62B9ED0B7}">
      <dsp:nvSpPr>
        <dsp:cNvPr id="0" name=""/>
        <dsp:cNvSpPr/>
      </dsp:nvSpPr>
      <dsp:spPr>
        <a:xfrm>
          <a:off x="0" y="2535272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C23740-87A4-43CA-8BA8-BA0074985FDE}">
      <dsp:nvSpPr>
        <dsp:cNvPr id="0" name=""/>
        <dsp:cNvSpPr/>
      </dsp:nvSpPr>
      <dsp:spPr>
        <a:xfrm>
          <a:off x="0" y="2535272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8. Deployment with Uvicorn</a:t>
          </a:r>
        </a:p>
      </dsp:txBody>
      <dsp:txXfrm>
        <a:off x="0" y="2535272"/>
        <a:ext cx="10753725" cy="361878"/>
      </dsp:txXfrm>
    </dsp:sp>
    <dsp:sp modelId="{B4FF45C4-B205-48EF-8FF0-5E58B637C458}">
      <dsp:nvSpPr>
        <dsp:cNvPr id="0" name=""/>
        <dsp:cNvSpPr/>
      </dsp:nvSpPr>
      <dsp:spPr>
        <a:xfrm>
          <a:off x="0" y="2897150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74F7A-AFC5-40B1-8FC2-FDC07247AA34}">
      <dsp:nvSpPr>
        <dsp:cNvPr id="0" name=""/>
        <dsp:cNvSpPr/>
      </dsp:nvSpPr>
      <dsp:spPr>
        <a:xfrm>
          <a:off x="0" y="2897150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9. Python Virtual Environment</a:t>
          </a:r>
        </a:p>
      </dsp:txBody>
      <dsp:txXfrm>
        <a:off x="0" y="2897150"/>
        <a:ext cx="10753725" cy="361878"/>
      </dsp:txXfrm>
    </dsp:sp>
    <dsp:sp modelId="{15A0A8B7-77F5-471E-9969-D6E18B2C6A53}">
      <dsp:nvSpPr>
        <dsp:cNvPr id="0" name=""/>
        <dsp:cNvSpPr/>
      </dsp:nvSpPr>
      <dsp:spPr>
        <a:xfrm>
          <a:off x="0" y="3259029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324C5-747B-4D8D-88CC-709B7103F5AB}">
      <dsp:nvSpPr>
        <dsp:cNvPr id="0" name=""/>
        <dsp:cNvSpPr/>
      </dsp:nvSpPr>
      <dsp:spPr>
        <a:xfrm>
          <a:off x="0" y="3259029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10. Challenges Faced</a:t>
          </a:r>
        </a:p>
      </dsp:txBody>
      <dsp:txXfrm>
        <a:off x="0" y="3259029"/>
        <a:ext cx="10753725" cy="361878"/>
      </dsp:txXfrm>
    </dsp:sp>
    <dsp:sp modelId="{900CEE15-0B18-4DA9-9018-8B46108F5056}">
      <dsp:nvSpPr>
        <dsp:cNvPr id="0" name=""/>
        <dsp:cNvSpPr/>
      </dsp:nvSpPr>
      <dsp:spPr>
        <a:xfrm>
          <a:off x="0" y="3620907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28081-A1CE-4E3F-9822-847DB11B7552}">
      <dsp:nvSpPr>
        <dsp:cNvPr id="0" name=""/>
        <dsp:cNvSpPr/>
      </dsp:nvSpPr>
      <dsp:spPr>
        <a:xfrm>
          <a:off x="0" y="3620907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11. Future Work</a:t>
          </a:r>
        </a:p>
      </dsp:txBody>
      <dsp:txXfrm>
        <a:off x="0" y="3620907"/>
        <a:ext cx="10753725" cy="361878"/>
      </dsp:txXfrm>
    </dsp:sp>
    <dsp:sp modelId="{84AEEA45-9EAD-4F7B-80C4-BACC0266AC9F}">
      <dsp:nvSpPr>
        <dsp:cNvPr id="0" name=""/>
        <dsp:cNvSpPr/>
      </dsp:nvSpPr>
      <dsp:spPr>
        <a:xfrm>
          <a:off x="0" y="3982786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9FDC1-9B72-4FA1-BC0B-07E14DA463CA}">
      <dsp:nvSpPr>
        <dsp:cNvPr id="0" name=""/>
        <dsp:cNvSpPr/>
      </dsp:nvSpPr>
      <dsp:spPr>
        <a:xfrm>
          <a:off x="0" y="3982786"/>
          <a:ext cx="10753725" cy="361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12. Conclusion</a:t>
          </a:r>
        </a:p>
      </dsp:txBody>
      <dsp:txXfrm>
        <a:off x="0" y="3982786"/>
        <a:ext cx="10753725" cy="3618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3752E-40DB-4CE4-B2EB-6AE57BEE9CFC}">
      <dsp:nvSpPr>
        <dsp:cNvPr id="0" name=""/>
        <dsp:cNvSpPr/>
      </dsp:nvSpPr>
      <dsp:spPr>
        <a:xfrm>
          <a:off x="898235" y="529190"/>
          <a:ext cx="1439558" cy="14395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E82BC-D664-45C5-88DD-1792B27948DF}">
      <dsp:nvSpPr>
        <dsp:cNvPr id="0" name=""/>
        <dsp:cNvSpPr/>
      </dsp:nvSpPr>
      <dsp:spPr>
        <a:xfrm>
          <a:off x="18504" y="2350043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Rising demand for smart energy usage in homes and facilities</a:t>
          </a:r>
        </a:p>
      </dsp:txBody>
      <dsp:txXfrm>
        <a:off x="18504" y="2350043"/>
        <a:ext cx="3199019" cy="720000"/>
      </dsp:txXfrm>
    </dsp:sp>
    <dsp:sp modelId="{0473614C-03C9-47D4-802D-4122987C8B01}">
      <dsp:nvSpPr>
        <dsp:cNvPr id="0" name=""/>
        <dsp:cNvSpPr/>
      </dsp:nvSpPr>
      <dsp:spPr>
        <a:xfrm>
          <a:off x="4657083" y="529190"/>
          <a:ext cx="1439558" cy="14395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20929-CB30-47B5-AFA1-9C08B878E403}">
      <dsp:nvSpPr>
        <dsp:cNvPr id="0" name=""/>
        <dsp:cNvSpPr/>
      </dsp:nvSpPr>
      <dsp:spPr>
        <a:xfrm>
          <a:off x="3777352" y="2350043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Our system monitors and manages circuit loads</a:t>
          </a:r>
        </a:p>
      </dsp:txBody>
      <dsp:txXfrm>
        <a:off x="3777352" y="2350043"/>
        <a:ext cx="3199019" cy="720000"/>
      </dsp:txXfrm>
    </dsp:sp>
    <dsp:sp modelId="{794FFC22-E032-4652-AD08-04EB0BE640D1}">
      <dsp:nvSpPr>
        <dsp:cNvPr id="0" name=""/>
        <dsp:cNvSpPr/>
      </dsp:nvSpPr>
      <dsp:spPr>
        <a:xfrm>
          <a:off x="8415931" y="529190"/>
          <a:ext cx="1439558" cy="14395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4B06B-20C2-4185-A670-B51B53E7231B}">
      <dsp:nvSpPr>
        <dsp:cNvPr id="0" name=""/>
        <dsp:cNvSpPr/>
      </dsp:nvSpPr>
      <dsp:spPr>
        <a:xfrm>
          <a:off x="7536200" y="2350043"/>
          <a:ext cx="319901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Acts preemptively before main breaker trips</a:t>
          </a:r>
        </a:p>
      </dsp:txBody>
      <dsp:txXfrm>
        <a:off x="7536200" y="2350043"/>
        <a:ext cx="319901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C90EEB-FDE6-4208-93A9-B966D8511778}">
      <dsp:nvSpPr>
        <dsp:cNvPr id="0" name=""/>
        <dsp:cNvSpPr/>
      </dsp:nvSpPr>
      <dsp:spPr>
        <a:xfrm>
          <a:off x="0" y="1838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33B072-C3BC-45E5-B5EC-57FE6D9BC13C}">
      <dsp:nvSpPr>
        <dsp:cNvPr id="0" name=""/>
        <dsp:cNvSpPr/>
      </dsp:nvSpPr>
      <dsp:spPr>
        <a:xfrm>
          <a:off x="0" y="1838"/>
          <a:ext cx="10753725" cy="62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Traditional breakers act only after fault</a:t>
          </a:r>
        </a:p>
      </dsp:txBody>
      <dsp:txXfrm>
        <a:off x="0" y="1838"/>
        <a:ext cx="10753725" cy="627084"/>
      </dsp:txXfrm>
    </dsp:sp>
    <dsp:sp modelId="{64BBA935-C742-4DAE-AD63-32D88D705374}">
      <dsp:nvSpPr>
        <dsp:cNvPr id="0" name=""/>
        <dsp:cNvSpPr/>
      </dsp:nvSpPr>
      <dsp:spPr>
        <a:xfrm>
          <a:off x="0" y="628923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C0361-0FBF-4DAD-901F-EB93AE31B88C}">
      <dsp:nvSpPr>
        <dsp:cNvPr id="0" name=""/>
        <dsp:cNvSpPr/>
      </dsp:nvSpPr>
      <dsp:spPr>
        <a:xfrm>
          <a:off x="0" y="628923"/>
          <a:ext cx="10753725" cy="62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No intelligence in load reduction</a:t>
          </a:r>
        </a:p>
      </dsp:txBody>
      <dsp:txXfrm>
        <a:off x="0" y="628923"/>
        <a:ext cx="10753725" cy="627084"/>
      </dsp:txXfrm>
    </dsp:sp>
    <dsp:sp modelId="{07E124BB-E9F7-4849-93D3-4CD6036B81D5}">
      <dsp:nvSpPr>
        <dsp:cNvPr id="0" name=""/>
        <dsp:cNvSpPr/>
      </dsp:nvSpPr>
      <dsp:spPr>
        <a:xfrm>
          <a:off x="0" y="1256007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6D643-BED6-44F1-AD98-F6A46129C039}">
      <dsp:nvSpPr>
        <dsp:cNvPr id="0" name=""/>
        <dsp:cNvSpPr/>
      </dsp:nvSpPr>
      <dsp:spPr>
        <a:xfrm>
          <a:off x="0" y="1256007"/>
          <a:ext cx="10753725" cy="62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- Our solution:</a:t>
          </a:r>
        </a:p>
      </dsp:txBody>
      <dsp:txXfrm>
        <a:off x="0" y="1256007"/>
        <a:ext cx="10753725" cy="627084"/>
      </dsp:txXfrm>
    </dsp:sp>
    <dsp:sp modelId="{861306ED-5B5B-42A1-B106-BE64A848957D}">
      <dsp:nvSpPr>
        <dsp:cNvPr id="0" name=""/>
        <dsp:cNvSpPr/>
      </dsp:nvSpPr>
      <dsp:spPr>
        <a:xfrm>
          <a:off x="0" y="1883092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0A88A-407E-4837-B839-3FB7BFD48413}">
      <dsp:nvSpPr>
        <dsp:cNvPr id="0" name=""/>
        <dsp:cNvSpPr/>
      </dsp:nvSpPr>
      <dsp:spPr>
        <a:xfrm>
          <a:off x="0" y="1883092"/>
          <a:ext cx="10753725" cy="62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Real-time monitoring</a:t>
          </a:r>
        </a:p>
      </dsp:txBody>
      <dsp:txXfrm>
        <a:off x="0" y="1883092"/>
        <a:ext cx="10753725" cy="627084"/>
      </dsp:txXfrm>
    </dsp:sp>
    <dsp:sp modelId="{4912369D-80A1-4FF7-9582-5BDC01E92FCF}">
      <dsp:nvSpPr>
        <dsp:cNvPr id="0" name=""/>
        <dsp:cNvSpPr/>
      </dsp:nvSpPr>
      <dsp:spPr>
        <a:xfrm>
          <a:off x="0" y="2510177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E0055-795C-4379-ABD6-E22C75B3A121}">
      <dsp:nvSpPr>
        <dsp:cNvPr id="0" name=""/>
        <dsp:cNvSpPr/>
      </dsp:nvSpPr>
      <dsp:spPr>
        <a:xfrm>
          <a:off x="0" y="2510177"/>
          <a:ext cx="10753725" cy="62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Load classification</a:t>
          </a:r>
        </a:p>
      </dsp:txBody>
      <dsp:txXfrm>
        <a:off x="0" y="2510177"/>
        <a:ext cx="10753725" cy="627084"/>
      </dsp:txXfrm>
    </dsp:sp>
    <dsp:sp modelId="{D9A483B2-BEB0-4BD1-A699-1DC1722DA28A}">
      <dsp:nvSpPr>
        <dsp:cNvPr id="0" name=""/>
        <dsp:cNvSpPr/>
      </dsp:nvSpPr>
      <dsp:spPr>
        <a:xfrm>
          <a:off x="0" y="3137261"/>
          <a:ext cx="1075372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90E3D1-49F5-4F96-810E-5753CD6468E2}">
      <dsp:nvSpPr>
        <dsp:cNvPr id="0" name=""/>
        <dsp:cNvSpPr/>
      </dsp:nvSpPr>
      <dsp:spPr>
        <a:xfrm>
          <a:off x="0" y="3137261"/>
          <a:ext cx="10753725" cy="627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Smart shutdown of low-priority loads</a:t>
          </a:r>
        </a:p>
      </dsp:txBody>
      <dsp:txXfrm>
        <a:off x="0" y="3137261"/>
        <a:ext cx="10753725" cy="6270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34EF5-6087-458E-8002-9EA90398AD99}">
      <dsp:nvSpPr>
        <dsp:cNvPr id="0" name=""/>
        <dsp:cNvSpPr/>
      </dsp:nvSpPr>
      <dsp:spPr>
        <a:xfrm>
          <a:off x="0" y="1563"/>
          <a:ext cx="10753725" cy="792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E4E93B-CC0A-43BF-9DBE-A957DE35DE74}">
      <dsp:nvSpPr>
        <dsp:cNvPr id="0" name=""/>
        <dsp:cNvSpPr/>
      </dsp:nvSpPr>
      <dsp:spPr>
        <a:xfrm>
          <a:off x="239647" y="179813"/>
          <a:ext cx="435722" cy="4357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20FF8-EB35-4487-AF2D-EAE842C4758D}">
      <dsp:nvSpPr>
        <dsp:cNvPr id="0" name=""/>
        <dsp:cNvSpPr/>
      </dsp:nvSpPr>
      <dsp:spPr>
        <a:xfrm>
          <a:off x="915017" y="1563"/>
          <a:ext cx="9838707" cy="79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4" tIns="83844" rIns="83844" bIns="838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INA219 sensors collect data</a:t>
          </a:r>
        </a:p>
      </dsp:txBody>
      <dsp:txXfrm>
        <a:off x="915017" y="1563"/>
        <a:ext cx="9838707" cy="792222"/>
      </dsp:txXfrm>
    </dsp:sp>
    <dsp:sp modelId="{6152FA60-9B4A-44B1-9612-370B17F2190E}">
      <dsp:nvSpPr>
        <dsp:cNvPr id="0" name=""/>
        <dsp:cNvSpPr/>
      </dsp:nvSpPr>
      <dsp:spPr>
        <a:xfrm>
          <a:off x="0" y="991841"/>
          <a:ext cx="10753725" cy="792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509CA-D966-418D-B7CF-F07C1AE61120}">
      <dsp:nvSpPr>
        <dsp:cNvPr id="0" name=""/>
        <dsp:cNvSpPr/>
      </dsp:nvSpPr>
      <dsp:spPr>
        <a:xfrm>
          <a:off x="239647" y="1170091"/>
          <a:ext cx="435722" cy="4357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72FAF3-A64F-4CD9-9330-0666EBA20187}">
      <dsp:nvSpPr>
        <dsp:cNvPr id="0" name=""/>
        <dsp:cNvSpPr/>
      </dsp:nvSpPr>
      <dsp:spPr>
        <a:xfrm>
          <a:off x="915017" y="991841"/>
          <a:ext cx="9838707" cy="79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4" tIns="83844" rIns="83844" bIns="838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Arduino sends data to Python</a:t>
          </a:r>
        </a:p>
      </dsp:txBody>
      <dsp:txXfrm>
        <a:off x="915017" y="991841"/>
        <a:ext cx="9838707" cy="792222"/>
      </dsp:txXfrm>
    </dsp:sp>
    <dsp:sp modelId="{2986FCF9-463E-4448-96D3-66A535145EB6}">
      <dsp:nvSpPr>
        <dsp:cNvPr id="0" name=""/>
        <dsp:cNvSpPr/>
      </dsp:nvSpPr>
      <dsp:spPr>
        <a:xfrm>
          <a:off x="0" y="1982120"/>
          <a:ext cx="10753725" cy="792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26A6F8-9F3D-4615-9F6C-11EE7C252A29}">
      <dsp:nvSpPr>
        <dsp:cNvPr id="0" name=""/>
        <dsp:cNvSpPr/>
      </dsp:nvSpPr>
      <dsp:spPr>
        <a:xfrm>
          <a:off x="239647" y="2160370"/>
          <a:ext cx="435722" cy="4357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3636A5-7E4D-446D-B425-3075496D5163}">
      <dsp:nvSpPr>
        <dsp:cNvPr id="0" name=""/>
        <dsp:cNvSpPr/>
      </dsp:nvSpPr>
      <dsp:spPr>
        <a:xfrm>
          <a:off x="915017" y="1982120"/>
          <a:ext cx="9838707" cy="79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4" tIns="83844" rIns="83844" bIns="838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Python logs to SQLite</a:t>
          </a:r>
        </a:p>
      </dsp:txBody>
      <dsp:txXfrm>
        <a:off x="915017" y="1982120"/>
        <a:ext cx="9838707" cy="792222"/>
      </dsp:txXfrm>
    </dsp:sp>
    <dsp:sp modelId="{A48A8E89-5FC3-4B28-BD0F-CB243F2E771D}">
      <dsp:nvSpPr>
        <dsp:cNvPr id="0" name=""/>
        <dsp:cNvSpPr/>
      </dsp:nvSpPr>
      <dsp:spPr>
        <a:xfrm>
          <a:off x="0" y="2972398"/>
          <a:ext cx="10753725" cy="79222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0EDBA-9DBF-483D-9728-88F254B8892F}">
      <dsp:nvSpPr>
        <dsp:cNvPr id="0" name=""/>
        <dsp:cNvSpPr/>
      </dsp:nvSpPr>
      <dsp:spPr>
        <a:xfrm>
          <a:off x="239647" y="3150649"/>
          <a:ext cx="435722" cy="4357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FF30F6-AD09-452D-A3EF-032A2B3277DC}">
      <dsp:nvSpPr>
        <dsp:cNvPr id="0" name=""/>
        <dsp:cNvSpPr/>
      </dsp:nvSpPr>
      <dsp:spPr>
        <a:xfrm>
          <a:off x="915017" y="2972398"/>
          <a:ext cx="9838707" cy="792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44" tIns="83844" rIns="83844" bIns="8384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4. AI agent decides shutdown actions</a:t>
          </a:r>
        </a:p>
      </dsp:txBody>
      <dsp:txXfrm>
        <a:off x="915017" y="2972398"/>
        <a:ext cx="9838707" cy="79222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479ED-F04A-48CB-B351-868F49146594}">
      <dsp:nvSpPr>
        <dsp:cNvPr id="0" name=""/>
        <dsp:cNvSpPr/>
      </dsp:nvSpPr>
      <dsp:spPr>
        <a:xfrm>
          <a:off x="0" y="670"/>
          <a:ext cx="6913562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C7B1AE-D3E4-4B2D-BF34-8EF054962BBB}">
      <dsp:nvSpPr>
        <dsp:cNvPr id="0" name=""/>
        <dsp:cNvSpPr/>
      </dsp:nvSpPr>
      <dsp:spPr>
        <a:xfrm>
          <a:off x="474614" y="353689"/>
          <a:ext cx="862935" cy="8629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552FB-740B-4CDA-8170-849EE01BA161}">
      <dsp:nvSpPr>
        <dsp:cNvPr id="0" name=""/>
        <dsp:cNvSpPr/>
      </dsp:nvSpPr>
      <dsp:spPr>
        <a:xfrm>
          <a:off x="1812164" y="670"/>
          <a:ext cx="5101397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Data Logging: Voltage, current, power readings</a:t>
          </a:r>
        </a:p>
      </dsp:txBody>
      <dsp:txXfrm>
        <a:off x="1812164" y="670"/>
        <a:ext cx="5101397" cy="1568973"/>
      </dsp:txXfrm>
    </dsp:sp>
    <dsp:sp modelId="{39DEE84B-BA2E-4D43-8647-8556DC5B44CA}">
      <dsp:nvSpPr>
        <dsp:cNvPr id="0" name=""/>
        <dsp:cNvSpPr/>
      </dsp:nvSpPr>
      <dsp:spPr>
        <a:xfrm>
          <a:off x="0" y="1961888"/>
          <a:ext cx="6913562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C047F-0B07-4F2F-AC0B-7D9E89249B8B}">
      <dsp:nvSpPr>
        <dsp:cNvPr id="0" name=""/>
        <dsp:cNvSpPr/>
      </dsp:nvSpPr>
      <dsp:spPr>
        <a:xfrm>
          <a:off x="474614" y="2314907"/>
          <a:ext cx="862935" cy="8629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CFCB9-2BC6-45A1-9290-9072FB4EF6EC}">
      <dsp:nvSpPr>
        <dsp:cNvPr id="0" name=""/>
        <dsp:cNvSpPr/>
      </dsp:nvSpPr>
      <dsp:spPr>
        <a:xfrm>
          <a:off x="1812164" y="1961888"/>
          <a:ext cx="5101397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Circuit Classification: Rule-based and ML</a:t>
          </a:r>
        </a:p>
      </dsp:txBody>
      <dsp:txXfrm>
        <a:off x="1812164" y="1961888"/>
        <a:ext cx="5101397" cy="1568973"/>
      </dsp:txXfrm>
    </dsp:sp>
    <dsp:sp modelId="{7619065C-EEE5-4618-89FE-5F6ADCF14F37}">
      <dsp:nvSpPr>
        <dsp:cNvPr id="0" name=""/>
        <dsp:cNvSpPr/>
      </dsp:nvSpPr>
      <dsp:spPr>
        <a:xfrm>
          <a:off x="0" y="3923105"/>
          <a:ext cx="6913562" cy="156897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986090-FE30-48CC-B635-A5D32AA7C5B4}">
      <dsp:nvSpPr>
        <dsp:cNvPr id="0" name=""/>
        <dsp:cNvSpPr/>
      </dsp:nvSpPr>
      <dsp:spPr>
        <a:xfrm>
          <a:off x="474614" y="4276124"/>
          <a:ext cx="862935" cy="8629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CC08F-F79C-4D28-8888-76CDC02484E2}">
      <dsp:nvSpPr>
        <dsp:cNvPr id="0" name=""/>
        <dsp:cNvSpPr/>
      </dsp:nvSpPr>
      <dsp:spPr>
        <a:xfrm>
          <a:off x="1812164" y="3923105"/>
          <a:ext cx="5101397" cy="156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50" tIns="166050" rIns="166050" bIns="1660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AI Agent: Prevents overload by switching off non-critical circuits</a:t>
          </a:r>
        </a:p>
      </dsp:txBody>
      <dsp:txXfrm>
        <a:off x="1812164" y="3923105"/>
        <a:ext cx="5101397" cy="15689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73FB2E-F66E-4230-84BC-0DD9FD310A83}">
      <dsp:nvSpPr>
        <dsp:cNvPr id="0" name=""/>
        <dsp:cNvSpPr/>
      </dsp:nvSpPr>
      <dsp:spPr>
        <a:xfrm>
          <a:off x="784161" y="522459"/>
          <a:ext cx="3489324" cy="3489324"/>
        </a:xfrm>
        <a:prstGeom prst="blockArc">
          <a:avLst>
            <a:gd name="adj1" fmla="val 11880000"/>
            <a:gd name="adj2" fmla="val 1620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9AD01-F24F-46A0-AF5B-5C1742A2B06C}">
      <dsp:nvSpPr>
        <dsp:cNvPr id="0" name=""/>
        <dsp:cNvSpPr/>
      </dsp:nvSpPr>
      <dsp:spPr>
        <a:xfrm>
          <a:off x="784161" y="522459"/>
          <a:ext cx="3489324" cy="3489324"/>
        </a:xfrm>
        <a:prstGeom prst="blockArc">
          <a:avLst>
            <a:gd name="adj1" fmla="val 7560000"/>
            <a:gd name="adj2" fmla="val 1188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DCC6F-F81C-4503-9A3C-4FCFB4961D32}">
      <dsp:nvSpPr>
        <dsp:cNvPr id="0" name=""/>
        <dsp:cNvSpPr/>
      </dsp:nvSpPr>
      <dsp:spPr>
        <a:xfrm>
          <a:off x="784161" y="522459"/>
          <a:ext cx="3489324" cy="3489324"/>
        </a:xfrm>
        <a:prstGeom prst="blockArc">
          <a:avLst>
            <a:gd name="adj1" fmla="val 3240000"/>
            <a:gd name="adj2" fmla="val 756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40E63-7948-40F9-9B9B-54B49ACB864B}">
      <dsp:nvSpPr>
        <dsp:cNvPr id="0" name=""/>
        <dsp:cNvSpPr/>
      </dsp:nvSpPr>
      <dsp:spPr>
        <a:xfrm>
          <a:off x="784161" y="522459"/>
          <a:ext cx="3489324" cy="3489324"/>
        </a:xfrm>
        <a:prstGeom prst="blockArc">
          <a:avLst>
            <a:gd name="adj1" fmla="val 20520000"/>
            <a:gd name="adj2" fmla="val 324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142D30-43EB-4875-8EA1-0F1A0C2ACB35}">
      <dsp:nvSpPr>
        <dsp:cNvPr id="0" name=""/>
        <dsp:cNvSpPr/>
      </dsp:nvSpPr>
      <dsp:spPr>
        <a:xfrm>
          <a:off x="784161" y="522459"/>
          <a:ext cx="3489324" cy="3489324"/>
        </a:xfrm>
        <a:prstGeom prst="blockArc">
          <a:avLst>
            <a:gd name="adj1" fmla="val 16200000"/>
            <a:gd name="adj2" fmla="val 20520000"/>
            <a:gd name="adj3" fmla="val 463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D5316E-37A5-4D1C-8D18-DA02B650C7C7}">
      <dsp:nvSpPr>
        <dsp:cNvPr id="0" name=""/>
        <dsp:cNvSpPr/>
      </dsp:nvSpPr>
      <dsp:spPr>
        <a:xfrm>
          <a:off x="1726218" y="1464515"/>
          <a:ext cx="1605210" cy="160521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Features</a:t>
          </a:r>
        </a:p>
      </dsp:txBody>
      <dsp:txXfrm>
        <a:off x="1961296" y="1699593"/>
        <a:ext cx="1135054" cy="1135054"/>
      </dsp:txXfrm>
    </dsp:sp>
    <dsp:sp modelId="{DD65129B-E364-4556-BE4A-94EE2D75B565}">
      <dsp:nvSpPr>
        <dsp:cNvPr id="0" name=""/>
        <dsp:cNvSpPr/>
      </dsp:nvSpPr>
      <dsp:spPr>
        <a:xfrm>
          <a:off x="1967000" y="1086"/>
          <a:ext cx="1123647" cy="112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100" kern="1200" dirty="0"/>
            <a:t>Priority</a:t>
          </a:r>
        </a:p>
      </dsp:txBody>
      <dsp:txXfrm>
        <a:off x="2131554" y="165640"/>
        <a:ext cx="794539" cy="794539"/>
      </dsp:txXfrm>
    </dsp:sp>
    <dsp:sp modelId="{ABCE74AE-05A9-49E2-8630-12DEB21D3876}">
      <dsp:nvSpPr>
        <dsp:cNvPr id="0" name=""/>
        <dsp:cNvSpPr/>
      </dsp:nvSpPr>
      <dsp:spPr>
        <a:xfrm>
          <a:off x="3587801" y="1178667"/>
          <a:ext cx="1123647" cy="112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Criticality</a:t>
          </a:r>
          <a:endParaRPr lang="en-US" sz="1100" kern="1200" dirty="0"/>
        </a:p>
      </dsp:txBody>
      <dsp:txXfrm>
        <a:off x="3752355" y="1343221"/>
        <a:ext cx="794539" cy="794539"/>
      </dsp:txXfrm>
    </dsp:sp>
    <dsp:sp modelId="{7193F582-9823-4818-B953-861AD2123061}">
      <dsp:nvSpPr>
        <dsp:cNvPr id="0" name=""/>
        <dsp:cNvSpPr/>
      </dsp:nvSpPr>
      <dsp:spPr>
        <a:xfrm>
          <a:off x="2968710" y="3084032"/>
          <a:ext cx="1123647" cy="112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Running time</a:t>
          </a:r>
          <a:endParaRPr lang="en-US" sz="1100" kern="1200" dirty="0"/>
        </a:p>
      </dsp:txBody>
      <dsp:txXfrm>
        <a:off x="3133264" y="3248586"/>
        <a:ext cx="794539" cy="794539"/>
      </dsp:txXfrm>
    </dsp:sp>
    <dsp:sp modelId="{B0D70862-4831-474C-B5E2-2B7E33D8B7C6}">
      <dsp:nvSpPr>
        <dsp:cNvPr id="0" name=""/>
        <dsp:cNvSpPr/>
      </dsp:nvSpPr>
      <dsp:spPr>
        <a:xfrm>
          <a:off x="965290" y="3084032"/>
          <a:ext cx="1123647" cy="112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Temperature</a:t>
          </a:r>
          <a:endParaRPr lang="en-US" sz="1100" kern="1200" dirty="0"/>
        </a:p>
      </dsp:txBody>
      <dsp:txXfrm>
        <a:off x="1129844" y="3248586"/>
        <a:ext cx="794539" cy="794539"/>
      </dsp:txXfrm>
    </dsp:sp>
    <dsp:sp modelId="{2DF99F11-23B6-43D4-90CF-794B3D5B1401}">
      <dsp:nvSpPr>
        <dsp:cNvPr id="0" name=""/>
        <dsp:cNvSpPr/>
      </dsp:nvSpPr>
      <dsp:spPr>
        <a:xfrm>
          <a:off x="346199" y="1178667"/>
          <a:ext cx="1123647" cy="112364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Avg/Max consumption</a:t>
          </a:r>
          <a:endParaRPr lang="en-US" sz="1100" kern="1200" dirty="0"/>
        </a:p>
      </dsp:txBody>
      <dsp:txXfrm>
        <a:off x="510753" y="1343221"/>
        <a:ext cx="794539" cy="79453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AFEEE-FB42-4A1A-8795-8674DB2F60A4}">
      <dsp:nvSpPr>
        <dsp:cNvPr id="0" name=""/>
        <dsp:cNvSpPr/>
      </dsp:nvSpPr>
      <dsp:spPr>
        <a:xfrm>
          <a:off x="710406" y="0"/>
          <a:ext cx="5492750" cy="5492750"/>
        </a:xfrm>
        <a:prstGeom prst="diamond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5EE4FB8-2E42-4A0B-B1B5-321DED3CCAA9}">
      <dsp:nvSpPr>
        <dsp:cNvPr id="0" name=""/>
        <dsp:cNvSpPr/>
      </dsp:nvSpPr>
      <dsp:spPr>
        <a:xfrm>
          <a:off x="1232217" y="521811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Limited INA219 sensors</a:t>
          </a:r>
        </a:p>
      </dsp:txBody>
      <dsp:txXfrm>
        <a:off x="1336789" y="626383"/>
        <a:ext cx="1933028" cy="1933028"/>
      </dsp:txXfrm>
    </dsp:sp>
    <dsp:sp modelId="{92AE07CE-9203-4A5E-9765-F7530416D93E}">
      <dsp:nvSpPr>
        <dsp:cNvPr id="0" name=""/>
        <dsp:cNvSpPr/>
      </dsp:nvSpPr>
      <dsp:spPr>
        <a:xfrm>
          <a:off x="3539172" y="521811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Arduino-Python link via Proteus COM</a:t>
          </a:r>
        </a:p>
      </dsp:txBody>
      <dsp:txXfrm>
        <a:off x="3643744" y="626383"/>
        <a:ext cx="1933028" cy="1933028"/>
      </dsp:txXfrm>
    </dsp:sp>
    <dsp:sp modelId="{C98B81EA-C80B-4F2A-BC82-2C41B87019F3}">
      <dsp:nvSpPr>
        <dsp:cNvPr id="0" name=""/>
        <dsp:cNvSpPr/>
      </dsp:nvSpPr>
      <dsp:spPr>
        <a:xfrm>
          <a:off x="1232217" y="2828766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Sensor saturation with high current</a:t>
          </a:r>
        </a:p>
      </dsp:txBody>
      <dsp:txXfrm>
        <a:off x="1336789" y="2933338"/>
        <a:ext cx="1933028" cy="1933028"/>
      </dsp:txXfrm>
    </dsp:sp>
    <dsp:sp modelId="{28F8B844-7680-4FD3-BBCC-B01970672FA6}">
      <dsp:nvSpPr>
        <dsp:cNvPr id="0" name=""/>
        <dsp:cNvSpPr/>
      </dsp:nvSpPr>
      <dsp:spPr>
        <a:xfrm>
          <a:off x="3539172" y="2828766"/>
          <a:ext cx="2142172" cy="2142172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0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00000"/>
                <a:lumMod val="99000"/>
              </a:schemeClr>
            </a:gs>
          </a:gsLst>
          <a:lin ang="27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Lack of national-level appliance data</a:t>
          </a:r>
        </a:p>
      </dsp:txBody>
      <dsp:txXfrm>
        <a:off x="3643744" y="2933338"/>
        <a:ext cx="1933028" cy="193302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853408-AEBD-4657-B331-D3D715D51CA8}">
      <dsp:nvSpPr>
        <dsp:cNvPr id="0" name=""/>
        <dsp:cNvSpPr/>
      </dsp:nvSpPr>
      <dsp:spPr>
        <a:xfrm>
          <a:off x="0" y="2279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1B11BB-1697-4221-8860-DA4D83FAE6BB}">
      <dsp:nvSpPr>
        <dsp:cNvPr id="0" name=""/>
        <dsp:cNvSpPr/>
      </dsp:nvSpPr>
      <dsp:spPr>
        <a:xfrm>
          <a:off x="349511" y="262246"/>
          <a:ext cx="635474" cy="6354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636D4-3458-4150-9369-8802777E169E}">
      <dsp:nvSpPr>
        <dsp:cNvPr id="0" name=""/>
        <dsp:cNvSpPr/>
      </dsp:nvSpPr>
      <dsp:spPr>
        <a:xfrm>
          <a:off x="1334496" y="2279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Build live GUI dashboard</a:t>
          </a:r>
        </a:p>
      </dsp:txBody>
      <dsp:txXfrm>
        <a:off x="1334496" y="2279"/>
        <a:ext cx="4920227" cy="1155408"/>
      </dsp:txXfrm>
    </dsp:sp>
    <dsp:sp modelId="{E2D3B4B4-1982-45A7-B156-E0052CFBF669}">
      <dsp:nvSpPr>
        <dsp:cNvPr id="0" name=""/>
        <dsp:cNvSpPr/>
      </dsp:nvSpPr>
      <dsp:spPr>
        <a:xfrm>
          <a:off x="0" y="1446540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F94494-B762-4A4F-AD06-2BB45607D6C8}">
      <dsp:nvSpPr>
        <dsp:cNvPr id="0" name=""/>
        <dsp:cNvSpPr/>
      </dsp:nvSpPr>
      <dsp:spPr>
        <a:xfrm>
          <a:off x="349511" y="1706507"/>
          <a:ext cx="635474" cy="6354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079CF-A5C9-4BF0-AFF3-3115DDBB104B}">
      <dsp:nvSpPr>
        <dsp:cNvPr id="0" name=""/>
        <dsp:cNvSpPr/>
      </dsp:nvSpPr>
      <dsp:spPr>
        <a:xfrm>
          <a:off x="1334496" y="1446540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Add mobile alerts + remote control</a:t>
          </a:r>
        </a:p>
      </dsp:txBody>
      <dsp:txXfrm>
        <a:off x="1334496" y="1446540"/>
        <a:ext cx="4920227" cy="1155408"/>
      </dsp:txXfrm>
    </dsp:sp>
    <dsp:sp modelId="{4CF453AE-CF85-4012-961C-C0C2CCB5B5AE}">
      <dsp:nvSpPr>
        <dsp:cNvPr id="0" name=""/>
        <dsp:cNvSpPr/>
      </dsp:nvSpPr>
      <dsp:spPr>
        <a:xfrm>
          <a:off x="0" y="289080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FF404-F7BD-42F9-8D8D-D226F59E4A52}">
      <dsp:nvSpPr>
        <dsp:cNvPr id="0" name=""/>
        <dsp:cNvSpPr/>
      </dsp:nvSpPr>
      <dsp:spPr>
        <a:xfrm>
          <a:off x="349511" y="3150767"/>
          <a:ext cx="635474" cy="6354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6E954-2769-4C3B-AF49-5F1453939FCF}">
      <dsp:nvSpPr>
        <dsp:cNvPr id="0" name=""/>
        <dsp:cNvSpPr/>
      </dsp:nvSpPr>
      <dsp:spPr>
        <a:xfrm>
          <a:off x="1334496" y="289080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Suggest energy-saving actions</a:t>
          </a:r>
        </a:p>
      </dsp:txBody>
      <dsp:txXfrm>
        <a:off x="1334496" y="2890801"/>
        <a:ext cx="4920227" cy="1155408"/>
      </dsp:txXfrm>
    </dsp:sp>
    <dsp:sp modelId="{91E5A72B-4C22-4AA6-9DD0-1AD2A60C6518}">
      <dsp:nvSpPr>
        <dsp:cNvPr id="0" name=""/>
        <dsp:cNvSpPr/>
      </dsp:nvSpPr>
      <dsp:spPr>
        <a:xfrm>
          <a:off x="0" y="4335061"/>
          <a:ext cx="6254724" cy="115540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F7B30-F2A8-4655-B9F8-D6CD6C29FFF3}">
      <dsp:nvSpPr>
        <dsp:cNvPr id="0" name=""/>
        <dsp:cNvSpPr/>
      </dsp:nvSpPr>
      <dsp:spPr>
        <a:xfrm>
          <a:off x="349511" y="4595028"/>
          <a:ext cx="635474" cy="63547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51D04-3C78-4BCF-BF9D-D931F2C7E018}">
      <dsp:nvSpPr>
        <dsp:cNvPr id="0" name=""/>
        <dsp:cNvSpPr/>
      </dsp:nvSpPr>
      <dsp:spPr>
        <a:xfrm>
          <a:off x="1334496" y="4335061"/>
          <a:ext cx="4920227" cy="11554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281" tIns="122281" rIns="122281" bIns="12228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Use more sensors and real-time alerts</a:t>
          </a:r>
        </a:p>
      </dsp:txBody>
      <dsp:txXfrm>
        <a:off x="1334496" y="4335061"/>
        <a:ext cx="4920227" cy="11554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72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74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2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6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10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0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29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2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4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9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070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/>
              <a:t>Smart</a:t>
            </a:r>
            <a:r>
              <a:rPr sz="8000"/>
              <a:t> </a:t>
            </a:r>
            <a:r>
              <a:rPr sz="8000" dirty="0"/>
              <a:t>Energy and Overcurrent </a:t>
            </a:r>
            <a:r>
              <a:rPr lang="en-US" sz="8000" dirty="0"/>
              <a:t>Management</a:t>
            </a:r>
            <a:r>
              <a:rPr sz="8000" dirty="0"/>
              <a:t>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Smart Load Reduction Using AI</a:t>
            </a:r>
          </a:p>
          <a:p>
            <a:r>
              <a:rPr dirty="0"/>
              <a:t>Presented by: </a:t>
            </a:r>
            <a:r>
              <a:rPr lang="en-US" dirty="0"/>
              <a:t>Roaa Darwish, Fatima Fakih</a:t>
            </a:r>
            <a:endParaRPr dirty="0"/>
          </a:p>
          <a:p>
            <a:r>
              <a:rPr lang="en-US" dirty="0"/>
              <a:t>Presented for</a:t>
            </a:r>
            <a:r>
              <a:rPr dirty="0"/>
              <a:t>:</a:t>
            </a:r>
            <a:r>
              <a:rPr lang="en-US" dirty="0"/>
              <a:t> Dr. Muhammad AOUDE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129" y="647801"/>
            <a:ext cx="3795252" cy="5622395"/>
          </a:xfrm>
        </p:spPr>
        <p:txBody>
          <a:bodyPr>
            <a:normAutofit/>
          </a:bodyPr>
          <a:lstStyle/>
          <a:p>
            <a:r>
              <a:rPr lang="en-US" sz="4400">
                <a:solidFill>
                  <a:srgbClr val="425357"/>
                </a:solidFill>
              </a:rPr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652" y="248863"/>
            <a:ext cx="7148051" cy="6334817"/>
          </a:xfrm>
        </p:spPr>
        <p:txBody>
          <a:bodyPr>
            <a:normAutofit/>
          </a:bodyPr>
          <a:lstStyle/>
          <a:p>
            <a:r>
              <a:rPr lang="en-US" sz="2000" dirty="0"/>
              <a:t>- Circuits Table: Stores features, IDs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Sensor Readings: Logs real-time data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 Observation: Temporary table for new circuits</a:t>
            </a:r>
          </a:p>
          <a:p>
            <a:endParaRPr lang="en-US" sz="20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31C1D-DEBA-FDAE-A013-06FB69A1C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80" y="647801"/>
            <a:ext cx="6689793" cy="19902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EC19B4-B727-64E8-E225-92D1C9DED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8780" y="3191928"/>
            <a:ext cx="5943600" cy="2377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with Uvicorn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FastAPI</a:t>
            </a:r>
            <a:r>
              <a:rPr dirty="0"/>
              <a:t> used as backend</a:t>
            </a:r>
          </a:p>
          <a:p>
            <a:r>
              <a:rPr dirty="0"/>
              <a:t>- </a:t>
            </a:r>
            <a:r>
              <a:rPr dirty="0" err="1"/>
              <a:t>Uvicorn</a:t>
            </a:r>
            <a:r>
              <a:rPr dirty="0"/>
              <a:t> = Fast ASGI server</a:t>
            </a:r>
          </a:p>
          <a:p>
            <a:r>
              <a:rPr dirty="0"/>
              <a:t>- Benefits:</a:t>
            </a:r>
          </a:p>
          <a:p>
            <a:r>
              <a:rPr dirty="0"/>
              <a:t>  - High speed</a:t>
            </a:r>
          </a:p>
          <a:p>
            <a:r>
              <a:rPr dirty="0"/>
              <a:t>  - Async handling</a:t>
            </a:r>
          </a:p>
          <a:p>
            <a:r>
              <a:rPr dirty="0"/>
              <a:t>  - Easy to run: `</a:t>
            </a:r>
            <a:r>
              <a:rPr dirty="0" err="1"/>
              <a:t>uvicorn</a:t>
            </a:r>
            <a:r>
              <a:rPr dirty="0"/>
              <a:t> </a:t>
            </a:r>
            <a:r>
              <a:rPr dirty="0" err="1"/>
              <a:t>main:app</a:t>
            </a:r>
            <a:r>
              <a:rPr dirty="0"/>
              <a:t> --reload`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Virtual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package management</a:t>
            </a:r>
          </a:p>
          <a:p>
            <a:r>
              <a:t>- Steps:</a:t>
            </a:r>
          </a:p>
          <a:p>
            <a:r>
              <a:t>  - `python -m venv env`</a:t>
            </a:r>
          </a:p>
          <a:p>
            <a:r>
              <a:t>  - `source env/bin/activate`</a:t>
            </a:r>
          </a:p>
          <a:p>
            <a:r>
              <a:t>  - `pip install -r requirements.txt`</a:t>
            </a:r>
          </a:p>
          <a:p>
            <a:r>
              <a:t>- Dependencies:</a:t>
            </a:r>
          </a:p>
          <a:p>
            <a:r>
              <a:t>  - fastapi, uvicorn, pyserial, sklearn, pandas, sqlite3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A2CB-FCF0-8164-B7AE-7B0638B7B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Generative AI Assistant Integration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344B3-BF2B-E070-43D9-EF72B50BB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1778000"/>
            <a:ext cx="10753725" cy="3766185"/>
          </a:xfrm>
        </p:spPr>
        <p:txBody>
          <a:bodyPr/>
          <a:lstStyle/>
          <a:p>
            <a:r>
              <a:rPr lang="en-US" dirty="0"/>
              <a:t>To extend the intelligence and usability of our AI-Controlled Energy Management and Overcurrent Protection System, we integrated a </a:t>
            </a:r>
            <a:r>
              <a:rPr lang="en-US" b="1" dirty="0"/>
              <a:t>lightweight local Large Language Model (LLM)</a:t>
            </a:r>
            <a:r>
              <a:rPr lang="en-US" dirty="0"/>
              <a:t> using </a:t>
            </a:r>
            <a:r>
              <a:rPr lang="en-US" b="1" dirty="0" err="1">
                <a:hlinkClick r:id="rId2"/>
              </a:rPr>
              <a:t>Ollama</a:t>
            </a:r>
            <a:r>
              <a:rPr lang="en-US" dirty="0"/>
              <a:t>. This enabled us to add </a:t>
            </a:r>
            <a:r>
              <a:rPr lang="en-US" b="1" dirty="0"/>
              <a:t>natural language interaction</a:t>
            </a:r>
            <a:r>
              <a:rPr lang="en-US" dirty="0"/>
              <a:t> to the system through a simple </a:t>
            </a:r>
            <a:r>
              <a:rPr lang="en-US" b="1" dirty="0"/>
              <a:t>command-line assistant</a:t>
            </a:r>
            <a:r>
              <a:rPr lang="en-US" dirty="0"/>
              <a:t> powered by the </a:t>
            </a:r>
            <a:r>
              <a:rPr lang="en-US" b="1" dirty="0"/>
              <a:t>Gemma 2B model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1172D-0FF1-476B-3352-B706BB236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06" y="3429000"/>
            <a:ext cx="9916160" cy="30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22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en-US" sz="4400"/>
              <a:t>Challenges Faced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BDAFB-D138-8A2B-BC29-2E0A09A1C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559928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7CFAA6-1DBB-43B0-BD82-2FB83CF4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298" y="639763"/>
            <a:ext cx="3997693" cy="5492750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F09663-42BA-E7B0-DD9F-26C0E9A28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326294"/>
              </p:ext>
            </p:extLst>
          </p:nvPr>
        </p:nvGraphicFramePr>
        <p:xfrm>
          <a:off x="5288347" y="639763"/>
          <a:ext cx="6254724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25" y="499533"/>
            <a:ext cx="6562726" cy="1658198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pic>
        <p:nvPicPr>
          <p:cNvPr id="5" name="Picture 4" descr="Figures of houses in different position and sizes">
            <a:extLst>
              <a:ext uri="{FF2B5EF4-FFF2-40B4-BE49-F238E27FC236}">
                <a16:creationId xmlns:a16="http://schemas.microsoft.com/office/drawing/2014/main" id="{E6EFE3BF-F5F9-5D7F-BC06-65312DC48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7" r="42041" b="2"/>
          <a:stretch>
            <a:fillRect/>
          </a:stretch>
        </p:blipFill>
        <p:spPr>
          <a:xfrm>
            <a:off x="20" y="-6418"/>
            <a:ext cx="4077443" cy="686441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557" y="2011680"/>
            <a:ext cx="6428994" cy="3766185"/>
          </a:xfrm>
        </p:spPr>
        <p:txBody>
          <a:bodyPr>
            <a:normAutofit/>
          </a:bodyPr>
          <a:lstStyle/>
          <a:p>
            <a:r>
              <a:t>- AI-based system enhances energy efficiency</a:t>
            </a:r>
          </a:p>
          <a:p>
            <a:r>
              <a:t>- Reduces risk of overloads</a:t>
            </a:r>
          </a:p>
          <a:p>
            <a:r>
              <a:t>- Supports smarter, sustainable homes</a:t>
            </a:r>
          </a:p>
          <a:p>
            <a:r>
              <a:t>- A solid foundation for future IoT-based power management</a:t>
            </a:r>
          </a:p>
        </p:txBody>
      </p:sp>
    </p:spTree>
  </p:cSld>
  <p:clrMapOvr>
    <a:masterClrMapping/>
  </p:clrMapOvr>
  <p:transition spd="slow">
    <p:plus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C7E063F-73FC-1AC1-B1A0-E2A51436665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4346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C49722-0B2C-E8C6-8C96-403440F7B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3690718"/>
              </p:ext>
            </p:extLst>
          </p:nvPr>
        </p:nvGraphicFramePr>
        <p:xfrm>
          <a:off x="676275" y="2373549"/>
          <a:ext cx="10753725" cy="359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DAC696-1E13-173E-A167-A6B922390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9015591"/>
              </p:ext>
            </p:extLst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Overview (Hardware)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5337" y="1923394"/>
            <a:ext cx="3610864" cy="430641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Hardware:</a:t>
            </a:r>
          </a:p>
          <a:p>
            <a:r>
              <a:rPr dirty="0"/>
              <a:t>- Arduino Uno</a:t>
            </a:r>
          </a:p>
          <a:p>
            <a:r>
              <a:rPr dirty="0"/>
              <a:t>- INA219 Sensors (4x)</a:t>
            </a:r>
          </a:p>
          <a:p>
            <a:r>
              <a:rPr dirty="0"/>
              <a:t>- Relay Modules (4-channel)</a:t>
            </a:r>
          </a:p>
          <a:p>
            <a:r>
              <a:rPr dirty="0"/>
              <a:t>- NPN Transistors, Resistors</a:t>
            </a:r>
          </a:p>
          <a:p>
            <a:r>
              <a:rPr dirty="0"/>
              <a:t>- Load Simulators</a:t>
            </a:r>
          </a:p>
          <a:p>
            <a:r>
              <a:rPr dirty="0"/>
              <a:t>- Proteus for simulation</a:t>
            </a:r>
          </a:p>
          <a:p>
            <a:endParaRPr dirty="0"/>
          </a:p>
          <a:p>
            <a:r>
              <a:rPr b="1" dirty="0"/>
              <a:t>Software Used:</a:t>
            </a:r>
          </a:p>
          <a:p>
            <a:r>
              <a:rPr dirty="0"/>
              <a:t>- Python 3, SQLite</a:t>
            </a:r>
          </a:p>
          <a:p>
            <a:r>
              <a:rPr dirty="0"/>
              <a:t>- Scikit-learn (ML)</a:t>
            </a:r>
          </a:p>
          <a:p>
            <a:r>
              <a:rPr dirty="0"/>
              <a:t>- Rule-based Agent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A68555-463D-EF8E-F0BA-6F9F3535484E}"/>
              </a:ext>
            </a:extLst>
          </p:cNvPr>
          <p:cNvSpPr txBox="1"/>
          <p:nvPr/>
        </p:nvSpPr>
        <p:spPr>
          <a:xfrm>
            <a:off x="6372352" y="2690336"/>
            <a:ext cx="4429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system uses both traditional AI techniques (rule-based and decision tree classification) and can be extended with generative AI for natural language interfaces or automatic reporting.</a:t>
            </a:r>
          </a:p>
          <a:p>
            <a:endParaRPr lang="en-US" b="1" dirty="0"/>
          </a:p>
          <a:p>
            <a:r>
              <a:rPr lang="en-US" b="1" dirty="0"/>
              <a:t>We integrated</a:t>
            </a:r>
            <a:r>
              <a:rPr lang="en-US" dirty="0"/>
              <a:t> a </a:t>
            </a:r>
            <a:r>
              <a:rPr lang="en-US" b="1" dirty="0"/>
              <a:t>lightweight local Large Language Model (LLM)</a:t>
            </a:r>
            <a:r>
              <a:rPr lang="en-US" dirty="0"/>
              <a:t> using </a:t>
            </a:r>
            <a:r>
              <a:rPr lang="en-US" b="1" dirty="0" err="1">
                <a:hlinkClick r:id="rId2"/>
              </a:rPr>
              <a:t>Ollama</a:t>
            </a:r>
            <a:r>
              <a:rPr lang="en-US" b="1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3DABE-206A-7609-E60B-C3E749403C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6656" y="2011680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6310" y="499533"/>
            <a:ext cx="3706761" cy="5632980"/>
          </a:xfrm>
        </p:spPr>
        <p:txBody>
          <a:bodyPr>
            <a:normAutofit/>
          </a:bodyPr>
          <a:lstStyle/>
          <a:p>
            <a:r>
              <a:rPr lang="en-US" sz="4400"/>
              <a:t>Key Functionalities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229D30-5876-0A67-8E15-08F7A0EC73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1801029"/>
              </p:ext>
            </p:extLst>
          </p:nvPr>
        </p:nvGraphicFramePr>
        <p:xfrm>
          <a:off x="633413" y="639763"/>
          <a:ext cx="6913562" cy="5492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Diagram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1DC69-0285-B9C0-F03A-C3E56DA58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6584" y="2011363"/>
            <a:ext cx="7233107" cy="37671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9" y="2395728"/>
            <a:ext cx="4425696" cy="3766185"/>
          </a:xfrm>
        </p:spPr>
        <p:txBody>
          <a:bodyPr>
            <a:normAutofit/>
          </a:bodyPr>
          <a:lstStyle/>
          <a:p>
            <a:r>
              <a:rPr dirty="0"/>
              <a:t>- Trained decision tree model</a:t>
            </a:r>
          </a:p>
          <a:p>
            <a:r>
              <a:rPr dirty="0"/>
              <a:t>- Based on UK-DALE dataset</a:t>
            </a:r>
          </a:p>
          <a:p>
            <a:r>
              <a:rPr dirty="0"/>
              <a:t>- Performed data cleaning and feature engineering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ACCC550-EB3C-E87D-CBEA-9F5362349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993046"/>
              </p:ext>
            </p:extLst>
          </p:nvPr>
        </p:nvGraphicFramePr>
        <p:xfrm>
          <a:off x="6096000" y="1858752"/>
          <a:ext cx="5057648" cy="4236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290</TotalTime>
  <Words>573</Words>
  <Application>Microsoft Office PowerPoint</Application>
  <PresentationFormat>Widescreen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 Light</vt:lpstr>
      <vt:lpstr>Metropolitan</vt:lpstr>
      <vt:lpstr>Smart Energy and Overcurrent Management System</vt:lpstr>
      <vt:lpstr>Contents</vt:lpstr>
      <vt:lpstr>Introduction</vt:lpstr>
      <vt:lpstr>Problem Statement</vt:lpstr>
      <vt:lpstr>System Overview (Hardware)</vt:lpstr>
      <vt:lpstr>Data Flow</vt:lpstr>
      <vt:lpstr>Key Functionalities</vt:lpstr>
      <vt:lpstr>Circuit Diagram</vt:lpstr>
      <vt:lpstr>Machine Learning Integration</vt:lpstr>
      <vt:lpstr>Database Design</vt:lpstr>
      <vt:lpstr>Deployment with Uvicorn</vt:lpstr>
      <vt:lpstr>Python Virtual Environment</vt:lpstr>
      <vt:lpstr>Generative AI Assistant Integration</vt:lpstr>
      <vt:lpstr>Challenges Faced</vt:lpstr>
      <vt:lpstr>Future Work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Roaa Darwish</cp:lastModifiedBy>
  <cp:revision>9</cp:revision>
  <dcterms:created xsi:type="dcterms:W3CDTF">2013-01-27T09:14:16Z</dcterms:created>
  <dcterms:modified xsi:type="dcterms:W3CDTF">2025-07-18T12:44:50Z</dcterms:modified>
  <cp:category/>
</cp:coreProperties>
</file>