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3" r:id="rId3"/>
    <p:sldId id="259" r:id="rId4"/>
    <p:sldId id="256" r:id="rId5"/>
    <p:sldId id="257" r:id="rId6"/>
    <p:sldId id="258" r:id="rId7"/>
    <p:sldId id="261" r:id="rId9"/>
    <p:sldId id="262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https://www.sciencedirect.com/topics/agricultural-and-biological-sciences/brain-waves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Neurotrajectory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include the power calculation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250" y="292100"/>
            <a:ext cx="7298690" cy="1242060"/>
          </a:xfrm>
        </p:spPr>
        <p:txBody>
          <a:bodyPr/>
          <a:p>
            <a:r>
              <a:rPr lang="en-US"/>
              <a:t>thelta (4-8Hz)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8105" y="1704340"/>
            <a:ext cx="525780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250" y="292100"/>
            <a:ext cx="7298690" cy="1242060"/>
          </a:xfrm>
        </p:spPr>
        <p:txBody>
          <a:bodyPr/>
          <a:p>
            <a:r>
              <a:rPr lang="en-US"/>
              <a:t>alpha (8-12Hz)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9455" y="1534160"/>
            <a:ext cx="5673090" cy="5076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250" y="292100"/>
            <a:ext cx="7298690" cy="1242060"/>
          </a:xfrm>
        </p:spPr>
        <p:txBody>
          <a:bodyPr/>
          <a:p>
            <a:r>
              <a:rPr lang="en-US"/>
              <a:t>beta (12-35Hz)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1210" y="2230755"/>
            <a:ext cx="4914900" cy="4398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250" y="292100"/>
            <a:ext cx="9483725" cy="1242060"/>
          </a:xfrm>
        </p:spPr>
        <p:txBody>
          <a:bodyPr>
            <a:normAutofit fontScale="90000"/>
          </a:bodyPr>
          <a:p>
            <a:r>
              <a:rPr lang="en-US"/>
              <a:t>gamma (35-140Hz&amp; 100Hz)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2160" y="2026920"/>
            <a:ext cx="4532630" cy="4056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0" y="2026920"/>
            <a:ext cx="4391025" cy="3930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250" y="292100"/>
            <a:ext cx="7298690" cy="1242060"/>
          </a:xfrm>
        </p:spPr>
        <p:txBody>
          <a:bodyPr/>
          <a:p>
            <a:r>
              <a:rPr lang="en-US"/>
              <a:t>low  (8-32Hz)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1040" y="1899285"/>
            <a:ext cx="4991735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250" y="292100"/>
            <a:ext cx="7298690" cy="1242060"/>
          </a:xfrm>
        </p:spPr>
        <p:txBody>
          <a:bodyPr/>
          <a:p>
            <a:r>
              <a:rPr lang="en-US"/>
              <a:t>high (76-100Hz)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1545" y="1534160"/>
            <a:ext cx="5249545" cy="4697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Writer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宋体-简</vt:lpstr>
      <vt:lpstr>Office Theme</vt:lpstr>
      <vt:lpstr>PowerPoint 演示文稿</vt:lpstr>
      <vt:lpstr>alpha (8-12)</vt:lpstr>
      <vt:lpstr>PowerPoint 演示文稿</vt:lpstr>
      <vt:lpstr>alpha (8-12)</vt:lpstr>
      <vt:lpstr>beta (12.5-30Hz)</vt:lpstr>
      <vt:lpstr>gamma (35-140Hz)</vt:lpstr>
      <vt:lpstr>low (8-32Hz)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thelta (4-8Hz)</dc:title>
  <dc:creator>nan</dc:creator>
  <cp:lastModifiedBy>nan</cp:lastModifiedBy>
  <cp:revision>5</cp:revision>
  <dcterms:created xsi:type="dcterms:W3CDTF">2022-07-28T06:15:43Z</dcterms:created>
  <dcterms:modified xsi:type="dcterms:W3CDTF">2022-07-28T06:15:43Z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