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92" d="100"/>
          <a:sy n="92" d="100"/>
        </p:scale>
        <p:origin x="-78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8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5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7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6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8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385EF-F0FB-4647-A986-37C8F548603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9B8B-E836-4A0C-9870-5A510974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0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>
                <a:lumMod val="68000"/>
              </a:srgbClr>
            </a:gs>
            <a:gs pos="9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7696" y="3867894"/>
            <a:ext cx="7772400" cy="86409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退出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53422" y="451657"/>
            <a:ext cx="7772400" cy="1890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Kozuka Gothic Pro R" pitchFamily="34" charset="-128"/>
                <a:ea typeface="Kozuka Gothic Pro R" pitchFamily="34" charset="-128"/>
              </a:rPr>
              <a:t>寻找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072780" y="2139701"/>
            <a:ext cx="5222232" cy="93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FF0000"/>
                </a:solidFill>
                <a:hlinkClick r:id="rId2" action="ppaction://hlinksldjump"/>
              </a:rPr>
              <a:t>新游戏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072780" y="2931790"/>
            <a:ext cx="5222232" cy="936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</a:rPr>
              <a:t>开始章节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1868" y="3507854"/>
            <a:ext cx="1149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选项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00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2"/>
                </a:solidFill>
              </a:rPr>
              <a:t>2018</a:t>
            </a:r>
            <a:r>
              <a:rPr lang="zh-CN" altLang="zh-CN" dirty="0">
                <a:solidFill>
                  <a:schemeClr val="bg2"/>
                </a:solidFill>
              </a:rPr>
              <a:t>年</a:t>
            </a:r>
            <a:r>
              <a:rPr lang="en-US" altLang="zh-CN" dirty="0">
                <a:solidFill>
                  <a:schemeClr val="bg2"/>
                </a:solidFill>
              </a:rPr>
              <a:t>4</a:t>
            </a:r>
            <a:r>
              <a:rPr lang="zh-CN" altLang="zh-CN" dirty="0">
                <a:solidFill>
                  <a:schemeClr val="bg2"/>
                </a:solidFill>
              </a:rPr>
              <a:t>月</a:t>
            </a:r>
            <a:r>
              <a:rPr lang="en-US" altLang="zh-CN" dirty="0">
                <a:solidFill>
                  <a:schemeClr val="bg2"/>
                </a:solidFill>
              </a:rPr>
              <a:t>21</a:t>
            </a:r>
            <a:r>
              <a:rPr lang="zh-CN" altLang="zh-CN" dirty="0">
                <a:solidFill>
                  <a:schemeClr val="bg2"/>
                </a:solidFill>
              </a:rPr>
              <a:t>日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2"/>
                </a:solidFill>
              </a:rPr>
              <a:t>我是</a:t>
            </a:r>
            <a:r>
              <a:rPr lang="en-US" altLang="zh-CN" dirty="0" smtClean="0">
                <a:solidFill>
                  <a:schemeClr val="bg2"/>
                </a:solidFill>
              </a:rPr>
              <a:t>XXX</a:t>
            </a:r>
            <a:r>
              <a:rPr lang="zh-CN" altLang="zh-CN" dirty="0">
                <a:solidFill>
                  <a:schemeClr val="bg2"/>
                </a:solidFill>
              </a:rPr>
              <a:t>，是羊村的一个普通居民。唯一的不普通的一点就是，你是羊村村花杨超越的朋友</a:t>
            </a:r>
            <a:r>
              <a:rPr lang="en-US" altLang="zh-CN" dirty="0">
                <a:solidFill>
                  <a:schemeClr val="bg2"/>
                </a:solidFill>
              </a:rPr>
              <a:t>/</a:t>
            </a:r>
            <a:r>
              <a:rPr lang="zh-CN" altLang="zh-CN" dirty="0">
                <a:solidFill>
                  <a:schemeClr val="bg2"/>
                </a:solidFill>
              </a:rPr>
              <a:t>哥哥。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bg2"/>
                </a:solidFill>
              </a:rPr>
              <a:t>上个月，时刻与羊村老小保持通讯的村花失联了，你被派往超越最后出现的小镇——魔都小镇，寻找她。</a:t>
            </a:r>
          </a:p>
          <a:p>
            <a:pPr marL="0" indent="0">
              <a:buNone/>
            </a:pP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3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419872" y="1429891"/>
            <a:ext cx="6840760" cy="314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z2"/>
          <p:cNvPicPr>
            <a:picLocks noChangeAspect="1" noChangeArrowheads="1"/>
          </p:cNvPicPr>
          <p:nvPr/>
        </p:nvPicPr>
        <p:blipFill>
          <a:blip r:embed="rId2">
            <a:lum bright="15000" contrast="-50000"/>
          </a:blip>
          <a:srcRect/>
          <a:stretch>
            <a:fillRect/>
          </a:stretch>
        </p:blipFill>
        <p:spPr bwMode="auto">
          <a:xfrm flipH="1">
            <a:off x="5662759" y="1549008"/>
            <a:ext cx="324053" cy="134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z3"/>
          <p:cNvPicPr>
            <a:picLocks noChangeAspect="1" noChangeArrowheads="1"/>
          </p:cNvPicPr>
          <p:nvPr/>
        </p:nvPicPr>
        <p:blipFill>
          <a:blip r:embed="rId3">
            <a:lum bright="15000" contrast="-50000"/>
          </a:blip>
          <a:srcRect/>
          <a:stretch>
            <a:fillRect/>
          </a:stretch>
        </p:blipFill>
        <p:spPr bwMode="auto">
          <a:xfrm flipH="1">
            <a:off x="3131840" y="3220965"/>
            <a:ext cx="360040" cy="142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连接符 14"/>
          <p:cNvCxnSpPr/>
          <p:nvPr/>
        </p:nvCxnSpPr>
        <p:spPr>
          <a:xfrm flipH="1">
            <a:off x="-108520" y="1429891"/>
            <a:ext cx="3528392" cy="359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419872" y="-565795"/>
            <a:ext cx="0" cy="199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483768" y="432048"/>
            <a:ext cx="522947" cy="1989885"/>
            <a:chOff x="1899138" y="1013913"/>
            <a:chExt cx="522947" cy="198988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907704" y="1635646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411760" y="1131590"/>
              <a:ext cx="10325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 22"/>
            <p:cNvSpPr/>
            <p:nvPr/>
          </p:nvSpPr>
          <p:spPr>
            <a:xfrm>
              <a:off x="1899138" y="1013913"/>
              <a:ext cx="522947" cy="623968"/>
            </a:xfrm>
            <a:custGeom>
              <a:avLst/>
              <a:gdLst>
                <a:gd name="connsiteX0" fmla="*/ 0 w 522947"/>
                <a:gd name="connsiteY0" fmla="*/ 623968 h 623968"/>
                <a:gd name="connsiteX1" fmla="*/ 130629 w 522947"/>
                <a:gd name="connsiteY1" fmla="*/ 141647 h 623968"/>
                <a:gd name="connsiteX2" fmla="*/ 452176 w 522947"/>
                <a:gd name="connsiteY2" fmla="*/ 11019 h 623968"/>
                <a:gd name="connsiteX3" fmla="*/ 512466 w 522947"/>
                <a:gd name="connsiteY3" fmla="*/ 372760 h 623968"/>
                <a:gd name="connsiteX4" fmla="*/ 522515 w 522947"/>
                <a:gd name="connsiteY4" fmla="*/ 382808 h 62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47" h="623968">
                  <a:moveTo>
                    <a:pt x="0" y="623968"/>
                  </a:moveTo>
                  <a:cubicBezTo>
                    <a:pt x="27633" y="433886"/>
                    <a:pt x="55266" y="243805"/>
                    <a:pt x="130629" y="141647"/>
                  </a:cubicBezTo>
                  <a:cubicBezTo>
                    <a:pt x="205992" y="39489"/>
                    <a:pt x="388536" y="-27500"/>
                    <a:pt x="452176" y="11019"/>
                  </a:cubicBezTo>
                  <a:cubicBezTo>
                    <a:pt x="515816" y="49538"/>
                    <a:pt x="500743" y="310795"/>
                    <a:pt x="512466" y="372760"/>
                  </a:cubicBezTo>
                  <a:cubicBezTo>
                    <a:pt x="524189" y="434725"/>
                    <a:pt x="523352" y="408766"/>
                    <a:pt x="522515" y="382808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54656" y="1940072"/>
            <a:ext cx="3373885" cy="2569767"/>
            <a:chOff x="4156367" y="1943100"/>
            <a:chExt cx="2192478" cy="2092036"/>
          </a:xfrm>
        </p:grpSpPr>
        <p:grpSp>
          <p:nvGrpSpPr>
            <p:cNvPr id="36" name="组合 35"/>
            <p:cNvGrpSpPr/>
            <p:nvPr/>
          </p:nvGrpSpPr>
          <p:grpSpPr>
            <a:xfrm>
              <a:off x="4156367" y="1943100"/>
              <a:ext cx="2192478" cy="2051846"/>
              <a:chOff x="4156367" y="1943100"/>
              <a:chExt cx="2192478" cy="2051846"/>
            </a:xfrm>
          </p:grpSpPr>
          <p:sp>
            <p:nvSpPr>
              <p:cNvPr id="27" name="任意多边形 26"/>
              <p:cNvSpPr/>
              <p:nvPr/>
            </p:nvSpPr>
            <p:spPr>
              <a:xfrm>
                <a:off x="4248877" y="1943100"/>
                <a:ext cx="2099968" cy="1321369"/>
              </a:xfrm>
              <a:custGeom>
                <a:avLst/>
                <a:gdLst>
                  <a:gd name="connsiteX0" fmla="*/ 188041 w 2099968"/>
                  <a:gd name="connsiteY0" fmla="*/ 0 h 1321369"/>
                  <a:gd name="connsiteX1" fmla="*/ 1005 w 2099968"/>
                  <a:gd name="connsiteY1" fmla="*/ 301336 h 1321369"/>
                  <a:gd name="connsiteX2" fmla="*/ 260778 w 2099968"/>
                  <a:gd name="connsiteY2" fmla="*/ 727364 h 1321369"/>
                  <a:gd name="connsiteX3" fmla="*/ 1559641 w 2099968"/>
                  <a:gd name="connsiteY3" fmla="*/ 1319645 h 1321369"/>
                  <a:gd name="connsiteX4" fmla="*/ 2099968 w 2099968"/>
                  <a:gd name="connsiteY4" fmla="*/ 872836 h 132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9968" h="1321369">
                    <a:moveTo>
                      <a:pt x="188041" y="0"/>
                    </a:moveTo>
                    <a:cubicBezTo>
                      <a:pt x="88461" y="90054"/>
                      <a:pt x="-11118" y="180109"/>
                      <a:pt x="1005" y="301336"/>
                    </a:cubicBezTo>
                    <a:cubicBezTo>
                      <a:pt x="13128" y="422563"/>
                      <a:pt x="1005" y="557646"/>
                      <a:pt x="260778" y="727364"/>
                    </a:cubicBezTo>
                    <a:cubicBezTo>
                      <a:pt x="520551" y="897082"/>
                      <a:pt x="1253109" y="1295400"/>
                      <a:pt x="1559641" y="1319645"/>
                    </a:cubicBezTo>
                    <a:cubicBezTo>
                      <a:pt x="1866173" y="1343890"/>
                      <a:pt x="1983070" y="1108363"/>
                      <a:pt x="2099968" y="872836"/>
                    </a:cubicBezTo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4156367" y="2140527"/>
                <a:ext cx="2036615" cy="1300702"/>
              </a:xfrm>
              <a:custGeom>
                <a:avLst/>
                <a:gdLst>
                  <a:gd name="connsiteX0" fmla="*/ 114297 w 2036615"/>
                  <a:gd name="connsiteY0" fmla="*/ 0 h 1300702"/>
                  <a:gd name="connsiteX1" fmla="*/ 10388 w 2036615"/>
                  <a:gd name="connsiteY1" fmla="*/ 426028 h 1300702"/>
                  <a:gd name="connsiteX2" fmla="*/ 176642 w 2036615"/>
                  <a:gd name="connsiteY2" fmla="*/ 602673 h 1300702"/>
                  <a:gd name="connsiteX3" fmla="*/ 1537851 w 2036615"/>
                  <a:gd name="connsiteY3" fmla="*/ 1288473 h 1300702"/>
                  <a:gd name="connsiteX4" fmla="*/ 2036615 w 2036615"/>
                  <a:gd name="connsiteY4" fmla="*/ 976746 h 130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6615" h="1300702">
                    <a:moveTo>
                      <a:pt x="114297" y="0"/>
                    </a:moveTo>
                    <a:cubicBezTo>
                      <a:pt x="57147" y="162791"/>
                      <a:pt x="-3" y="325583"/>
                      <a:pt x="10388" y="426028"/>
                    </a:cubicBezTo>
                    <a:cubicBezTo>
                      <a:pt x="20779" y="526473"/>
                      <a:pt x="-77935" y="458932"/>
                      <a:pt x="176642" y="602673"/>
                    </a:cubicBezTo>
                    <a:cubicBezTo>
                      <a:pt x="431219" y="746414"/>
                      <a:pt x="1227856" y="1226128"/>
                      <a:pt x="1537851" y="1288473"/>
                    </a:cubicBezTo>
                    <a:cubicBezTo>
                      <a:pt x="1847847" y="1350819"/>
                      <a:pt x="1942231" y="1163782"/>
                      <a:pt x="2036615" y="9767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>
                <a:stCxn id="28" idx="1"/>
              </p:cNvCxnSpPr>
              <p:nvPr/>
            </p:nvCxnSpPr>
            <p:spPr>
              <a:xfrm>
                <a:off x="4166755" y="2566555"/>
                <a:ext cx="0" cy="658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6338457" y="2787619"/>
                <a:ext cx="10388" cy="874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4218433" y="3280249"/>
                <a:ext cx="1567761" cy="7146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任意多边形 34"/>
            <p:cNvSpPr/>
            <p:nvPr/>
          </p:nvSpPr>
          <p:spPr>
            <a:xfrm>
              <a:off x="5756564" y="3667991"/>
              <a:ext cx="581891" cy="367145"/>
            </a:xfrm>
            <a:custGeom>
              <a:avLst/>
              <a:gdLst>
                <a:gd name="connsiteX0" fmla="*/ 0 w 581891"/>
                <a:gd name="connsiteY0" fmla="*/ 311727 h 367145"/>
                <a:gd name="connsiteX1" fmla="*/ 374072 w 581891"/>
                <a:gd name="connsiteY1" fmla="*/ 342900 h 367145"/>
                <a:gd name="connsiteX2" fmla="*/ 581891 w 581891"/>
                <a:gd name="connsiteY2" fmla="*/ 0 h 36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891" h="367145">
                  <a:moveTo>
                    <a:pt x="0" y="311727"/>
                  </a:moveTo>
                  <a:cubicBezTo>
                    <a:pt x="138545" y="353291"/>
                    <a:pt x="277090" y="394855"/>
                    <a:pt x="374072" y="342900"/>
                  </a:cubicBezTo>
                  <a:cubicBezTo>
                    <a:pt x="471054" y="290945"/>
                    <a:pt x="526472" y="145472"/>
                    <a:pt x="581891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>
            <a:hlinkClick r:id="rId4" action="ppaction://hlinksldjump"/>
          </p:cNvPr>
          <p:cNvSpPr/>
          <p:nvPr/>
        </p:nvSpPr>
        <p:spPr>
          <a:xfrm>
            <a:off x="2555776" y="987574"/>
            <a:ext cx="360040" cy="85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1907704" y="987574"/>
            <a:ext cx="828092" cy="210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536" y="54873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</a:t>
            </a:r>
            <a:r>
              <a:rPr lang="zh-CN" altLang="en-US" dirty="0" smtClean="0"/>
              <a:t>入门，进入下一个场景</a:t>
            </a:r>
            <a:endParaRPr lang="en-US" altLang="zh-CN" dirty="0" smtClean="0"/>
          </a:p>
          <a:p>
            <a:r>
              <a:rPr lang="en-US" altLang="zh-CN" dirty="0" smtClean="0"/>
              <a:t>p5</a:t>
            </a:r>
            <a:endParaRPr lang="zh-CN" altLang="en-US" dirty="0"/>
          </a:p>
        </p:txBody>
      </p:sp>
      <p:sp>
        <p:nvSpPr>
          <p:cNvPr id="44" name="矩形 43">
            <a:hlinkClick r:id="rId5" action="ppaction://hlinksldjump"/>
          </p:cNvPr>
          <p:cNvSpPr/>
          <p:nvPr/>
        </p:nvSpPr>
        <p:spPr>
          <a:xfrm rot="1518454">
            <a:off x="5157476" y="2509284"/>
            <a:ext cx="506322" cy="62392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登记表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5462461" y="2431003"/>
            <a:ext cx="1125763" cy="210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88224" y="220044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zh-CN" altLang="en-US" dirty="0" smtClean="0"/>
              <a:t>，进入登记表画面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44721" y="1076406"/>
            <a:ext cx="72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老板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06715" y="2849618"/>
            <a:ext cx="72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1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419872" y="1429891"/>
            <a:ext cx="6840760" cy="314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z2"/>
          <p:cNvPicPr>
            <a:picLocks noChangeAspect="1" noChangeArrowheads="1"/>
          </p:cNvPicPr>
          <p:nvPr/>
        </p:nvPicPr>
        <p:blipFill>
          <a:blip r:embed="rId2">
            <a:lum bright="15000" contrast="-50000"/>
          </a:blip>
          <a:srcRect/>
          <a:stretch>
            <a:fillRect/>
          </a:stretch>
        </p:blipFill>
        <p:spPr bwMode="auto">
          <a:xfrm flipH="1">
            <a:off x="5662759" y="1549008"/>
            <a:ext cx="324053" cy="134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z3"/>
          <p:cNvPicPr>
            <a:picLocks noChangeAspect="1" noChangeArrowheads="1"/>
          </p:cNvPicPr>
          <p:nvPr/>
        </p:nvPicPr>
        <p:blipFill>
          <a:blip r:embed="rId3">
            <a:lum bright="15000" contrast="-50000"/>
          </a:blip>
          <a:srcRect/>
          <a:stretch>
            <a:fillRect/>
          </a:stretch>
        </p:blipFill>
        <p:spPr bwMode="auto">
          <a:xfrm flipH="1">
            <a:off x="3131840" y="3220965"/>
            <a:ext cx="360040" cy="142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连接符 14"/>
          <p:cNvCxnSpPr/>
          <p:nvPr/>
        </p:nvCxnSpPr>
        <p:spPr>
          <a:xfrm flipH="1">
            <a:off x="-108520" y="1429891"/>
            <a:ext cx="3528392" cy="359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419872" y="-565795"/>
            <a:ext cx="0" cy="199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483768" y="432048"/>
            <a:ext cx="522947" cy="1989885"/>
            <a:chOff x="1899138" y="1013913"/>
            <a:chExt cx="522947" cy="198988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907704" y="1635646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411760" y="1131590"/>
              <a:ext cx="10325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 22"/>
            <p:cNvSpPr/>
            <p:nvPr/>
          </p:nvSpPr>
          <p:spPr>
            <a:xfrm>
              <a:off x="1899138" y="1013913"/>
              <a:ext cx="522947" cy="623968"/>
            </a:xfrm>
            <a:custGeom>
              <a:avLst/>
              <a:gdLst>
                <a:gd name="connsiteX0" fmla="*/ 0 w 522947"/>
                <a:gd name="connsiteY0" fmla="*/ 623968 h 623968"/>
                <a:gd name="connsiteX1" fmla="*/ 130629 w 522947"/>
                <a:gd name="connsiteY1" fmla="*/ 141647 h 623968"/>
                <a:gd name="connsiteX2" fmla="*/ 452176 w 522947"/>
                <a:gd name="connsiteY2" fmla="*/ 11019 h 623968"/>
                <a:gd name="connsiteX3" fmla="*/ 512466 w 522947"/>
                <a:gd name="connsiteY3" fmla="*/ 372760 h 623968"/>
                <a:gd name="connsiteX4" fmla="*/ 522515 w 522947"/>
                <a:gd name="connsiteY4" fmla="*/ 382808 h 62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47" h="623968">
                  <a:moveTo>
                    <a:pt x="0" y="623968"/>
                  </a:moveTo>
                  <a:cubicBezTo>
                    <a:pt x="27633" y="433886"/>
                    <a:pt x="55266" y="243805"/>
                    <a:pt x="130629" y="141647"/>
                  </a:cubicBezTo>
                  <a:cubicBezTo>
                    <a:pt x="205992" y="39489"/>
                    <a:pt x="388536" y="-27500"/>
                    <a:pt x="452176" y="11019"/>
                  </a:cubicBezTo>
                  <a:cubicBezTo>
                    <a:pt x="515816" y="49538"/>
                    <a:pt x="500743" y="310795"/>
                    <a:pt x="512466" y="372760"/>
                  </a:cubicBezTo>
                  <a:cubicBezTo>
                    <a:pt x="524189" y="434725"/>
                    <a:pt x="523352" y="408766"/>
                    <a:pt x="522515" y="382808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54656" y="1940072"/>
            <a:ext cx="3373885" cy="2569767"/>
            <a:chOff x="4156367" y="1943100"/>
            <a:chExt cx="2192478" cy="2092036"/>
          </a:xfrm>
        </p:grpSpPr>
        <p:grpSp>
          <p:nvGrpSpPr>
            <p:cNvPr id="36" name="组合 35"/>
            <p:cNvGrpSpPr/>
            <p:nvPr/>
          </p:nvGrpSpPr>
          <p:grpSpPr>
            <a:xfrm>
              <a:off x="4156367" y="1943100"/>
              <a:ext cx="2192478" cy="2051846"/>
              <a:chOff x="4156367" y="1943100"/>
              <a:chExt cx="2192478" cy="2051846"/>
            </a:xfrm>
          </p:grpSpPr>
          <p:sp>
            <p:nvSpPr>
              <p:cNvPr id="27" name="任意多边形 26"/>
              <p:cNvSpPr/>
              <p:nvPr/>
            </p:nvSpPr>
            <p:spPr>
              <a:xfrm>
                <a:off x="4248877" y="1943100"/>
                <a:ext cx="2099968" cy="1321369"/>
              </a:xfrm>
              <a:custGeom>
                <a:avLst/>
                <a:gdLst>
                  <a:gd name="connsiteX0" fmla="*/ 188041 w 2099968"/>
                  <a:gd name="connsiteY0" fmla="*/ 0 h 1321369"/>
                  <a:gd name="connsiteX1" fmla="*/ 1005 w 2099968"/>
                  <a:gd name="connsiteY1" fmla="*/ 301336 h 1321369"/>
                  <a:gd name="connsiteX2" fmla="*/ 260778 w 2099968"/>
                  <a:gd name="connsiteY2" fmla="*/ 727364 h 1321369"/>
                  <a:gd name="connsiteX3" fmla="*/ 1559641 w 2099968"/>
                  <a:gd name="connsiteY3" fmla="*/ 1319645 h 1321369"/>
                  <a:gd name="connsiteX4" fmla="*/ 2099968 w 2099968"/>
                  <a:gd name="connsiteY4" fmla="*/ 872836 h 132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9968" h="1321369">
                    <a:moveTo>
                      <a:pt x="188041" y="0"/>
                    </a:moveTo>
                    <a:cubicBezTo>
                      <a:pt x="88461" y="90054"/>
                      <a:pt x="-11118" y="180109"/>
                      <a:pt x="1005" y="301336"/>
                    </a:cubicBezTo>
                    <a:cubicBezTo>
                      <a:pt x="13128" y="422563"/>
                      <a:pt x="1005" y="557646"/>
                      <a:pt x="260778" y="727364"/>
                    </a:cubicBezTo>
                    <a:cubicBezTo>
                      <a:pt x="520551" y="897082"/>
                      <a:pt x="1253109" y="1295400"/>
                      <a:pt x="1559641" y="1319645"/>
                    </a:cubicBezTo>
                    <a:cubicBezTo>
                      <a:pt x="1866173" y="1343890"/>
                      <a:pt x="1983070" y="1108363"/>
                      <a:pt x="2099968" y="872836"/>
                    </a:cubicBezTo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4156367" y="2140527"/>
                <a:ext cx="2036615" cy="1300702"/>
              </a:xfrm>
              <a:custGeom>
                <a:avLst/>
                <a:gdLst>
                  <a:gd name="connsiteX0" fmla="*/ 114297 w 2036615"/>
                  <a:gd name="connsiteY0" fmla="*/ 0 h 1300702"/>
                  <a:gd name="connsiteX1" fmla="*/ 10388 w 2036615"/>
                  <a:gd name="connsiteY1" fmla="*/ 426028 h 1300702"/>
                  <a:gd name="connsiteX2" fmla="*/ 176642 w 2036615"/>
                  <a:gd name="connsiteY2" fmla="*/ 602673 h 1300702"/>
                  <a:gd name="connsiteX3" fmla="*/ 1537851 w 2036615"/>
                  <a:gd name="connsiteY3" fmla="*/ 1288473 h 1300702"/>
                  <a:gd name="connsiteX4" fmla="*/ 2036615 w 2036615"/>
                  <a:gd name="connsiteY4" fmla="*/ 976746 h 130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6615" h="1300702">
                    <a:moveTo>
                      <a:pt x="114297" y="0"/>
                    </a:moveTo>
                    <a:cubicBezTo>
                      <a:pt x="57147" y="162791"/>
                      <a:pt x="-3" y="325583"/>
                      <a:pt x="10388" y="426028"/>
                    </a:cubicBezTo>
                    <a:cubicBezTo>
                      <a:pt x="20779" y="526473"/>
                      <a:pt x="-77935" y="458932"/>
                      <a:pt x="176642" y="602673"/>
                    </a:cubicBezTo>
                    <a:cubicBezTo>
                      <a:pt x="431219" y="746414"/>
                      <a:pt x="1227856" y="1226128"/>
                      <a:pt x="1537851" y="1288473"/>
                    </a:cubicBezTo>
                    <a:cubicBezTo>
                      <a:pt x="1847847" y="1350819"/>
                      <a:pt x="1942231" y="1163782"/>
                      <a:pt x="2036615" y="9767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>
                <a:stCxn id="28" idx="1"/>
              </p:cNvCxnSpPr>
              <p:nvPr/>
            </p:nvCxnSpPr>
            <p:spPr>
              <a:xfrm>
                <a:off x="4166755" y="2566555"/>
                <a:ext cx="0" cy="658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6338457" y="2787619"/>
                <a:ext cx="10388" cy="874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4218433" y="3280249"/>
                <a:ext cx="1567761" cy="7146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任意多边形 34"/>
            <p:cNvSpPr/>
            <p:nvPr/>
          </p:nvSpPr>
          <p:spPr>
            <a:xfrm>
              <a:off x="5756564" y="3667991"/>
              <a:ext cx="581891" cy="367145"/>
            </a:xfrm>
            <a:custGeom>
              <a:avLst/>
              <a:gdLst>
                <a:gd name="connsiteX0" fmla="*/ 0 w 581891"/>
                <a:gd name="connsiteY0" fmla="*/ 311727 h 367145"/>
                <a:gd name="connsiteX1" fmla="*/ 374072 w 581891"/>
                <a:gd name="connsiteY1" fmla="*/ 342900 h 367145"/>
                <a:gd name="connsiteX2" fmla="*/ 581891 w 581891"/>
                <a:gd name="connsiteY2" fmla="*/ 0 h 36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891" h="367145">
                  <a:moveTo>
                    <a:pt x="0" y="311727"/>
                  </a:moveTo>
                  <a:cubicBezTo>
                    <a:pt x="138545" y="353291"/>
                    <a:pt x="277090" y="394855"/>
                    <a:pt x="374072" y="342900"/>
                  </a:cubicBezTo>
                  <a:cubicBezTo>
                    <a:pt x="471054" y="290945"/>
                    <a:pt x="526472" y="145472"/>
                    <a:pt x="581891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>
            <a:hlinkClick r:id="rId4" action="ppaction://hlinksldjump"/>
          </p:cNvPr>
          <p:cNvSpPr/>
          <p:nvPr/>
        </p:nvSpPr>
        <p:spPr>
          <a:xfrm>
            <a:off x="2555776" y="987574"/>
            <a:ext cx="360040" cy="85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1907704" y="987574"/>
            <a:ext cx="828092" cy="210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536" y="5487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</a:t>
            </a:r>
            <a:r>
              <a:rPr lang="zh-CN" altLang="en-US" dirty="0" smtClean="0"/>
              <a:t>入门，进入下一个场景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 rot="1518454">
            <a:off x="5157476" y="2509284"/>
            <a:ext cx="506322" cy="62392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登记表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5462461" y="2431003"/>
            <a:ext cx="1125763" cy="210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88224" y="220044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zh-CN" altLang="en-US" dirty="0" smtClean="0"/>
              <a:t>，进入登记表画面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-108520" y="0"/>
            <a:ext cx="9577064" cy="5380062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59481"/>
              </p:ext>
            </p:extLst>
          </p:nvPr>
        </p:nvGraphicFramePr>
        <p:xfrm>
          <a:off x="1866265" y="627532"/>
          <a:ext cx="5411470" cy="3750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970"/>
                <a:gridCol w="653415"/>
                <a:gridCol w="652780"/>
                <a:gridCol w="697865"/>
                <a:gridCol w="1403985"/>
                <a:gridCol w="720725"/>
                <a:gridCol w="633730"/>
              </a:tblGrid>
              <a:tr h="428037">
                <a:tc gridSpan="7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住宿登记表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037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入住时间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姓名</a:t>
                      </a:r>
                      <a:endParaRPr lang="zh-CN" sz="105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身份证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房间号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备注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05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>
                          <a:effectLst/>
                        </a:rPr>
                        <a:t>日</a:t>
                      </a:r>
                      <a:endParaRPr lang="zh-CN" sz="105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时</a:t>
                      </a:r>
                      <a:endParaRPr lang="zh-CN" sz="105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3032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杨超越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XXXXXX19980731XXXX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204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032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XXX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XXXXXXXXXXXXXXXXX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204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032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032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032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032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1812" y="465069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 2"/>
              </a:rPr>
              <a:t></a:t>
            </a:r>
            <a:r>
              <a:rPr lang="zh-CN" altLang="en-US" dirty="0" smtClean="0"/>
              <a:t>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5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2195736" y="1635646"/>
            <a:ext cx="720080" cy="350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20072" y="1635646"/>
            <a:ext cx="1368152" cy="350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915816" y="163564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915816" y="0"/>
            <a:ext cx="0" cy="163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220072" y="0"/>
            <a:ext cx="0" cy="163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79912" y="267494"/>
            <a:ext cx="648072" cy="55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1"/>
            <a:endCxn id="20" idx="3"/>
          </p:cNvCxnSpPr>
          <p:nvPr/>
        </p:nvCxnSpPr>
        <p:spPr>
          <a:xfrm>
            <a:off x="3779912" y="542659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0"/>
            <a:endCxn id="20" idx="2"/>
          </p:cNvCxnSpPr>
          <p:nvPr/>
        </p:nvCxnSpPr>
        <p:spPr>
          <a:xfrm>
            <a:off x="4103948" y="267494"/>
            <a:ext cx="0" cy="55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482305" y="993531"/>
            <a:ext cx="325499" cy="2022964"/>
            <a:chOff x="2482305" y="993531"/>
            <a:chExt cx="325499" cy="2022964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2501770" y="1635561"/>
              <a:ext cx="108012" cy="138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753798" y="1059582"/>
              <a:ext cx="54006" cy="1151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任意多边形 35"/>
            <p:cNvSpPr/>
            <p:nvPr/>
          </p:nvSpPr>
          <p:spPr>
            <a:xfrm>
              <a:off x="2482305" y="993531"/>
              <a:ext cx="291040" cy="664447"/>
            </a:xfrm>
            <a:custGeom>
              <a:avLst/>
              <a:gdLst>
                <a:gd name="connsiteX0" fmla="*/ 19735 w 291040"/>
                <a:gd name="connsiteY0" fmla="*/ 664447 h 664447"/>
                <a:gd name="connsiteX1" fmla="*/ 9686 w 291040"/>
                <a:gd name="connsiteY1" fmla="*/ 212271 h 664447"/>
                <a:gd name="connsiteX2" fmla="*/ 140315 w 291040"/>
                <a:gd name="connsiteY2" fmla="*/ 11304 h 664447"/>
                <a:gd name="connsiteX3" fmla="*/ 260895 w 291040"/>
                <a:gd name="connsiteY3" fmla="*/ 61546 h 664447"/>
                <a:gd name="connsiteX4" fmla="*/ 291040 w 291040"/>
                <a:gd name="connsiteY4" fmla="*/ 362996 h 66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040" h="664447">
                  <a:moveTo>
                    <a:pt x="19735" y="664447"/>
                  </a:moveTo>
                  <a:cubicBezTo>
                    <a:pt x="4662" y="492787"/>
                    <a:pt x="-10411" y="321128"/>
                    <a:pt x="9686" y="212271"/>
                  </a:cubicBezTo>
                  <a:cubicBezTo>
                    <a:pt x="29783" y="103414"/>
                    <a:pt x="98447" y="36425"/>
                    <a:pt x="140315" y="11304"/>
                  </a:cubicBezTo>
                  <a:cubicBezTo>
                    <a:pt x="182183" y="-13817"/>
                    <a:pt x="235774" y="2931"/>
                    <a:pt x="260895" y="61546"/>
                  </a:cubicBezTo>
                  <a:cubicBezTo>
                    <a:pt x="286016" y="120161"/>
                    <a:pt x="288528" y="241578"/>
                    <a:pt x="291040" y="362996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086261" y="2859782"/>
            <a:ext cx="325499" cy="2022964"/>
            <a:chOff x="2482305" y="993531"/>
            <a:chExt cx="325499" cy="2022964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2501770" y="1635561"/>
              <a:ext cx="108012" cy="138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753798" y="1059582"/>
              <a:ext cx="54006" cy="1151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多边形 40"/>
            <p:cNvSpPr/>
            <p:nvPr/>
          </p:nvSpPr>
          <p:spPr>
            <a:xfrm>
              <a:off x="2482305" y="993531"/>
              <a:ext cx="291040" cy="664447"/>
            </a:xfrm>
            <a:custGeom>
              <a:avLst/>
              <a:gdLst>
                <a:gd name="connsiteX0" fmla="*/ 19735 w 291040"/>
                <a:gd name="connsiteY0" fmla="*/ 664447 h 664447"/>
                <a:gd name="connsiteX1" fmla="*/ 9686 w 291040"/>
                <a:gd name="connsiteY1" fmla="*/ 212271 h 664447"/>
                <a:gd name="connsiteX2" fmla="*/ 140315 w 291040"/>
                <a:gd name="connsiteY2" fmla="*/ 11304 h 664447"/>
                <a:gd name="connsiteX3" fmla="*/ 260895 w 291040"/>
                <a:gd name="connsiteY3" fmla="*/ 61546 h 664447"/>
                <a:gd name="connsiteX4" fmla="*/ 291040 w 291040"/>
                <a:gd name="connsiteY4" fmla="*/ 362996 h 66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040" h="664447">
                  <a:moveTo>
                    <a:pt x="19735" y="664447"/>
                  </a:moveTo>
                  <a:cubicBezTo>
                    <a:pt x="4662" y="492787"/>
                    <a:pt x="-10411" y="321128"/>
                    <a:pt x="9686" y="212271"/>
                  </a:cubicBezTo>
                  <a:cubicBezTo>
                    <a:pt x="29783" y="103414"/>
                    <a:pt x="98447" y="36425"/>
                    <a:pt x="140315" y="11304"/>
                  </a:cubicBezTo>
                  <a:cubicBezTo>
                    <a:pt x="182183" y="-13817"/>
                    <a:pt x="235774" y="2931"/>
                    <a:pt x="260895" y="61546"/>
                  </a:cubicBezTo>
                  <a:cubicBezTo>
                    <a:pt x="286016" y="120161"/>
                    <a:pt x="288528" y="241578"/>
                    <a:pt x="291040" y="362996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flipH="1">
            <a:off x="5481960" y="817823"/>
            <a:ext cx="325499" cy="2022964"/>
            <a:chOff x="2482305" y="993531"/>
            <a:chExt cx="325499" cy="2022964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501770" y="1635561"/>
              <a:ext cx="108012" cy="138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753798" y="1059582"/>
              <a:ext cx="54006" cy="1327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2482305" y="993531"/>
              <a:ext cx="291040" cy="664447"/>
            </a:xfrm>
            <a:custGeom>
              <a:avLst/>
              <a:gdLst>
                <a:gd name="connsiteX0" fmla="*/ 19735 w 291040"/>
                <a:gd name="connsiteY0" fmla="*/ 664447 h 664447"/>
                <a:gd name="connsiteX1" fmla="*/ 9686 w 291040"/>
                <a:gd name="connsiteY1" fmla="*/ 212271 h 664447"/>
                <a:gd name="connsiteX2" fmla="*/ 140315 w 291040"/>
                <a:gd name="connsiteY2" fmla="*/ 11304 h 664447"/>
                <a:gd name="connsiteX3" fmla="*/ 260895 w 291040"/>
                <a:gd name="connsiteY3" fmla="*/ 61546 h 664447"/>
                <a:gd name="connsiteX4" fmla="*/ 291040 w 291040"/>
                <a:gd name="connsiteY4" fmla="*/ 362996 h 66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040" h="664447">
                  <a:moveTo>
                    <a:pt x="19735" y="664447"/>
                  </a:moveTo>
                  <a:cubicBezTo>
                    <a:pt x="4662" y="492787"/>
                    <a:pt x="-10411" y="321128"/>
                    <a:pt x="9686" y="212271"/>
                  </a:cubicBezTo>
                  <a:cubicBezTo>
                    <a:pt x="29783" y="103414"/>
                    <a:pt x="98447" y="36425"/>
                    <a:pt x="140315" y="11304"/>
                  </a:cubicBezTo>
                  <a:cubicBezTo>
                    <a:pt x="182183" y="-13817"/>
                    <a:pt x="235774" y="2931"/>
                    <a:pt x="260895" y="61546"/>
                  </a:cubicBezTo>
                  <a:cubicBezTo>
                    <a:pt x="286016" y="120161"/>
                    <a:pt x="288528" y="241578"/>
                    <a:pt x="291040" y="362996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 flipH="1">
            <a:off x="6084168" y="2490330"/>
            <a:ext cx="325499" cy="2022964"/>
            <a:chOff x="2482305" y="993531"/>
            <a:chExt cx="325499" cy="2022964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501770" y="1635561"/>
              <a:ext cx="108012" cy="138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753798" y="1059582"/>
              <a:ext cx="54006" cy="1327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任意多边形 49"/>
            <p:cNvSpPr/>
            <p:nvPr/>
          </p:nvSpPr>
          <p:spPr>
            <a:xfrm>
              <a:off x="2482305" y="993531"/>
              <a:ext cx="291040" cy="664447"/>
            </a:xfrm>
            <a:custGeom>
              <a:avLst/>
              <a:gdLst>
                <a:gd name="connsiteX0" fmla="*/ 19735 w 291040"/>
                <a:gd name="connsiteY0" fmla="*/ 664447 h 664447"/>
                <a:gd name="connsiteX1" fmla="*/ 9686 w 291040"/>
                <a:gd name="connsiteY1" fmla="*/ 212271 h 664447"/>
                <a:gd name="connsiteX2" fmla="*/ 140315 w 291040"/>
                <a:gd name="connsiteY2" fmla="*/ 11304 h 664447"/>
                <a:gd name="connsiteX3" fmla="*/ 260895 w 291040"/>
                <a:gd name="connsiteY3" fmla="*/ 61546 h 664447"/>
                <a:gd name="connsiteX4" fmla="*/ 291040 w 291040"/>
                <a:gd name="connsiteY4" fmla="*/ 362996 h 66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040" h="664447">
                  <a:moveTo>
                    <a:pt x="19735" y="664447"/>
                  </a:moveTo>
                  <a:cubicBezTo>
                    <a:pt x="4662" y="492787"/>
                    <a:pt x="-10411" y="321128"/>
                    <a:pt x="9686" y="212271"/>
                  </a:cubicBezTo>
                  <a:cubicBezTo>
                    <a:pt x="29783" y="103414"/>
                    <a:pt x="98447" y="36425"/>
                    <a:pt x="140315" y="11304"/>
                  </a:cubicBezTo>
                  <a:cubicBezTo>
                    <a:pt x="182183" y="-13817"/>
                    <a:pt x="235774" y="2931"/>
                    <a:pt x="260895" y="61546"/>
                  </a:cubicBezTo>
                  <a:cubicBezTo>
                    <a:pt x="286016" y="120161"/>
                    <a:pt x="288528" y="241578"/>
                    <a:pt x="291040" y="362996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013777" y="321645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</a:t>
            </a:r>
            <a:endParaRPr lang="zh-CN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048164" y="291243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202</a:t>
            </a:r>
            <a:endParaRPr lang="zh-CN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1760" y="14430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203</a:t>
            </a:r>
            <a:endParaRPr lang="zh-CN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436096" y="127272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29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142</Words>
  <Application>Microsoft Office PowerPoint</Application>
  <PresentationFormat>全屏显示(16:9)</PresentationFormat>
  <Paragraphs>73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退出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GAME REPLAY OPTION QUIT</dc:title>
  <dc:creator>hua</dc:creator>
  <cp:lastModifiedBy>hua</cp:lastModifiedBy>
  <cp:revision>11</cp:revision>
  <dcterms:created xsi:type="dcterms:W3CDTF">2019-03-10T12:49:42Z</dcterms:created>
  <dcterms:modified xsi:type="dcterms:W3CDTF">2019-03-10T14:10:52Z</dcterms:modified>
</cp:coreProperties>
</file>