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9" r:id="rId4"/>
    <p:sldId id="264" r:id="rId5"/>
    <p:sldId id="265" r:id="rId6"/>
    <p:sldId id="266" r:id="rId7"/>
    <p:sldId id="267" r:id="rId8"/>
    <p:sldId id="268" r:id="rId9"/>
    <p:sldId id="262" r:id="rId10"/>
    <p:sldId id="260" r:id="rId11"/>
    <p:sldId id="271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 K" initials="EK" lastIdx="1" clrIdx="0">
    <p:extLst>
      <p:ext uri="{19B8F6BF-5375-455C-9EA6-DF929625EA0E}">
        <p15:presenceInfo xmlns:p15="http://schemas.microsoft.com/office/powerpoint/2012/main" userId="5500c322e8d1ac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F1E"/>
    <a:srgbClr val="4472C4"/>
    <a:srgbClr val="04051B"/>
    <a:srgbClr val="9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56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46:3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56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56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9:1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56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7281,'0'0'1888,"0"32"-1944,0-25-904,0 5-1728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D6A-DA16-76E8-8D1F-01463591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3473-C113-227A-06E2-4A1F52B0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A6FB-6035-D764-28C1-10D03414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A237-2222-6C61-ED66-49B56BB5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75CD-3AE0-880E-CBCB-6B2955E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897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498A-13E6-F67C-2D92-681DCA0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98FD-374B-EEE2-D545-6AB53FBA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82AC-2311-8B60-2AD1-5747C3AE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9FBC-BD39-F144-6411-E8F7ABC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4FD8-C4B4-D230-921B-1492376D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970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4FA1-864F-33A5-94A6-166FD2ADD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749E3-FCF2-1BE7-FB66-5E4359E2D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C7B9-CF77-5FFD-B3A2-3D4421DE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B44B-3139-F311-37CF-30967A6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12E0-E72D-2BC7-CBB6-1C3ED46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953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5D29-8672-A583-D62D-1AB34026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EFFA-7D75-2EFA-0A2A-2A3C552D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629A-D152-5B97-0A2D-873821CF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6423-8870-8868-A90A-128E6D69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BC7E-A07D-4DFF-FCB3-BC0F647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953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CB85-84D3-851B-F787-2E859521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EE1A-4EB2-0577-80A5-7D0D219B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61CC-6E71-E6B2-7B7E-F7E685C6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9626-C882-4D5A-2D1F-363196A2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7576-3205-3D4F-E81B-F8F1BF9C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099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4121-520E-9220-4F55-EA95E35D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67F4-EB45-5C4C-E381-10702B2FF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9DD6-B4B9-FDA2-5ED7-B827569A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FC5D-44E5-BDE0-2042-C2695882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DD6A-0B3C-929B-07A0-AF4F4B0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D010-940D-EEFC-5C25-22E9BB9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489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4FB8-17B1-D788-8FDD-AFCCEA71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976A8-42AE-C99E-B54B-3A12513F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78437-2FB2-5D61-9CC2-AB4CE547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C502D-41BF-EE7A-0DA5-AFE78D0A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8385-74B3-119E-E7C4-B3455F37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61CCA-7D50-D9B9-B107-D1EABDF0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1604B-A7BF-594F-E5A0-D6B9AB34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D6894-695A-B267-5F95-B66320F1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93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4EF6-0C5D-E88C-F4E1-BE687D1F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BC0D5-C1AD-6569-2AC5-BD0557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5AEA9-9465-5D75-8A4F-7AC53CF8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9E0E9-B005-E138-C0B2-7ACADFA3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32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DF3A8-C65D-BBE0-8D0C-FD88D065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E27A1-0623-6AD4-BA5D-D87E428D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44B7-E122-2059-A907-F4DEF418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03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54A-917D-621D-FB6C-DFF7F575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D164-F457-FCAC-1A2C-5956782F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02E5-6AC8-3C81-0142-46BCCE18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6935-78BE-E7C1-3A20-AC9338E2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C4B5-4B09-1519-08F8-E6F98772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25F4-6D5B-411A-D3F3-1CE049CD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073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3E56-C144-B61F-D9E1-E60CD84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B1AE0-9727-A053-56DB-6C7736B2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8DA1D-E41C-8BB7-4313-9A0CB88E3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49B9-3722-AFFF-09DF-BC8E2CFD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C1A3A-3B44-0366-CFA4-048943E7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D000-1611-AE4F-C4FD-C7921F72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001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70881-D99A-2BC2-A304-3532DC9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F3D3-4396-E305-1AA3-874DDCA2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C720-BCC6-92D2-DF4C-D0AD15AE5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322F-7AD1-4839-B224-92106862FCA6}" type="datetimeFigureOut">
              <a:rPr lang="bg-BG" smtClean="0"/>
              <a:t>1.11.2023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A5BA-5883-CECC-77A0-AC068EE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11ED-852B-1A3C-404A-A72CEB983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2643-82F3-470E-8F95-B3D8D54D1E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78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customXml" Target="../ink/ink2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8F9667-FFCB-0757-4350-1128662CD5BC}"/>
              </a:ext>
            </a:extLst>
          </p:cNvPr>
          <p:cNvSpPr txBox="1"/>
          <p:nvPr/>
        </p:nvSpPr>
        <p:spPr>
          <a:xfrm>
            <a:off x="787400" y="721527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F2CAB3-8AD4-FB3E-C488-A05AB109D239}"/>
              </a:ext>
            </a:extLst>
          </p:cNvPr>
          <p:cNvGrpSpPr/>
          <p:nvPr/>
        </p:nvGrpSpPr>
        <p:grpSpPr>
          <a:xfrm>
            <a:off x="6629400" y="2196264"/>
            <a:ext cx="2559050" cy="968186"/>
            <a:chOff x="6483350" y="1951772"/>
            <a:chExt cx="2559050" cy="9681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70F65E-AFCC-05D8-3A4E-1DC1527A9405}"/>
                </a:ext>
              </a:extLst>
            </p:cNvPr>
            <p:cNvSpPr/>
            <p:nvPr/>
          </p:nvSpPr>
          <p:spPr>
            <a:xfrm>
              <a:off x="6483350" y="19517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Rectangle 23">
              <a:hlinkClick r:id="rId2" action="ppaction://hlinksldjump"/>
              <a:extLst>
                <a:ext uri="{FF2B5EF4-FFF2-40B4-BE49-F238E27FC236}">
                  <a16:creationId xmlns:a16="http://schemas.microsoft.com/office/drawing/2014/main" id="{E344144B-4313-FE7E-1BC8-D9E448854FF7}"/>
                </a:ext>
              </a:extLst>
            </p:cNvPr>
            <p:cNvSpPr/>
            <p:nvPr/>
          </p:nvSpPr>
          <p:spPr>
            <a:xfrm>
              <a:off x="6854825" y="2226315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573849-B8A8-D35B-BD6D-FD40B00EDBAF}"/>
              </a:ext>
            </a:extLst>
          </p:cNvPr>
          <p:cNvGrpSpPr/>
          <p:nvPr/>
        </p:nvGrpSpPr>
        <p:grpSpPr>
          <a:xfrm>
            <a:off x="6629400" y="3385831"/>
            <a:ext cx="2559050" cy="968186"/>
            <a:chOff x="6483350" y="3141339"/>
            <a:chExt cx="2559050" cy="96818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4898C3-9F2C-AE89-8797-ACD02F3583D9}"/>
                </a:ext>
              </a:extLst>
            </p:cNvPr>
            <p:cNvSpPr/>
            <p:nvPr/>
          </p:nvSpPr>
          <p:spPr>
            <a:xfrm>
              <a:off x="6483350" y="3141339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92CD19-45FC-AC21-1EF0-32433FC44803}"/>
                </a:ext>
              </a:extLst>
            </p:cNvPr>
            <p:cNvSpPr/>
            <p:nvPr/>
          </p:nvSpPr>
          <p:spPr>
            <a:xfrm>
              <a:off x="6854825" y="3415882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BA1AD1-E61F-5AB1-76A5-14F8A3C51D07}"/>
              </a:ext>
            </a:extLst>
          </p:cNvPr>
          <p:cNvGrpSpPr/>
          <p:nvPr/>
        </p:nvGrpSpPr>
        <p:grpSpPr>
          <a:xfrm>
            <a:off x="6629400" y="4628560"/>
            <a:ext cx="2559050" cy="968186"/>
            <a:chOff x="6483350" y="5520472"/>
            <a:chExt cx="2559050" cy="9681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775477-FF6C-8F4A-35C9-CE1AFC4D28CD}"/>
                </a:ext>
              </a:extLst>
            </p:cNvPr>
            <p:cNvSpPr/>
            <p:nvPr/>
          </p:nvSpPr>
          <p:spPr>
            <a:xfrm>
              <a:off x="6483350" y="55204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81EC5-60DA-27FC-2DCA-EFF88851508C}"/>
                </a:ext>
              </a:extLst>
            </p:cNvPr>
            <p:cNvSpPr/>
            <p:nvPr/>
          </p:nvSpPr>
          <p:spPr>
            <a:xfrm>
              <a:off x="6667500" y="5795015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083A-FC31-A711-A5BD-BCB67306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3635789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B6A990-F056-5320-E158-A062696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0" y="2196264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575E5E-DFF6-73DA-A7C3-E69F135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31" y="-2169310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05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3662D-8405-3376-8DF6-AFC004A0D30D}"/>
              </a:ext>
            </a:extLst>
          </p:cNvPr>
          <p:cNvSpPr txBox="1"/>
          <p:nvPr/>
        </p:nvSpPr>
        <p:spPr>
          <a:xfrm>
            <a:off x="1371600" y="-2584809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09CECD-23AA-582C-2CFA-D66618F06E2B}"/>
              </a:ext>
            </a:extLst>
          </p:cNvPr>
          <p:cNvGrpSpPr/>
          <p:nvPr/>
        </p:nvGrpSpPr>
        <p:grpSpPr>
          <a:xfrm>
            <a:off x="-3270250" y="1801027"/>
            <a:ext cx="2559050" cy="968186"/>
            <a:chOff x="6483350" y="1951772"/>
            <a:chExt cx="2559050" cy="9681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603E8B-8B3D-A42A-D797-FECFBF29FB67}"/>
                </a:ext>
              </a:extLst>
            </p:cNvPr>
            <p:cNvSpPr/>
            <p:nvPr/>
          </p:nvSpPr>
          <p:spPr>
            <a:xfrm>
              <a:off x="6483350" y="19517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" name="Rectangl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CBABE85C-1978-5A66-AA49-C23434977ACE}"/>
                </a:ext>
              </a:extLst>
            </p:cNvPr>
            <p:cNvSpPr/>
            <p:nvPr/>
          </p:nvSpPr>
          <p:spPr>
            <a:xfrm>
              <a:off x="6854825" y="2226315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C8552E-578A-717F-DF88-59E9A569BC50}"/>
              </a:ext>
            </a:extLst>
          </p:cNvPr>
          <p:cNvGrpSpPr/>
          <p:nvPr/>
        </p:nvGrpSpPr>
        <p:grpSpPr>
          <a:xfrm>
            <a:off x="-3270250" y="2990594"/>
            <a:ext cx="2559050" cy="968186"/>
            <a:chOff x="6483350" y="3141339"/>
            <a:chExt cx="2559050" cy="9681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BB5DB1-940F-E349-ABF9-8E721C22ACDD}"/>
                </a:ext>
              </a:extLst>
            </p:cNvPr>
            <p:cNvSpPr/>
            <p:nvPr/>
          </p:nvSpPr>
          <p:spPr>
            <a:xfrm>
              <a:off x="6483350" y="3141339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4F39D5-B535-4008-6687-61DC1D61ADBD}"/>
                </a:ext>
              </a:extLst>
            </p:cNvPr>
            <p:cNvSpPr/>
            <p:nvPr/>
          </p:nvSpPr>
          <p:spPr>
            <a:xfrm>
              <a:off x="6854825" y="3415882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C5C26-66BD-BAD2-AFBC-66313418B649}"/>
              </a:ext>
            </a:extLst>
          </p:cNvPr>
          <p:cNvGrpSpPr/>
          <p:nvPr/>
        </p:nvGrpSpPr>
        <p:grpSpPr>
          <a:xfrm>
            <a:off x="-3270250" y="4180161"/>
            <a:ext cx="2559050" cy="968186"/>
            <a:chOff x="6483350" y="4330906"/>
            <a:chExt cx="2559050" cy="9681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E49DC10-12A2-5C70-0D76-14A61F071330}"/>
                </a:ext>
              </a:extLst>
            </p:cNvPr>
            <p:cNvSpPr/>
            <p:nvPr/>
          </p:nvSpPr>
          <p:spPr>
            <a:xfrm>
              <a:off x="6483350" y="4330906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EA4C02-11AB-6A5A-EBDA-A3BF04CA8197}"/>
                </a:ext>
              </a:extLst>
            </p:cNvPr>
            <p:cNvSpPr/>
            <p:nvPr/>
          </p:nvSpPr>
          <p:spPr>
            <a:xfrm>
              <a:off x="6502400" y="4605449"/>
              <a:ext cx="25400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800" b="1" dirty="0">
                  <a:latin typeface="Montserrat" panose="00000500000000000000" pitchFamily="2" charset="-52"/>
                </a:rPr>
                <a:t>Материали</a:t>
              </a:r>
              <a:endParaRPr lang="bg-BG" sz="2000" b="1" dirty="0">
                <a:latin typeface="Montserrat" panose="00000500000000000000" pitchFamily="2" charset="-52"/>
              </a:endParaRP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7B47BF20-99A2-2666-1983-950433D44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1710">
            <a:off x="-12548395" y="9754899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BD4153F7-D690-F7FC-54F0-04A4434A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881" y="10232705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C9BFE581-CF2C-E10F-0F93-BB02BE38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681" y="-253867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0253D2-5027-ADA0-19DA-2FFB890506FB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0253D2-5027-ADA0-19DA-2FFB890506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83504D8-128A-90F3-793B-65ACB0A77E68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5F1383-DC9C-6DDF-1805-BEB271B4CDBD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93FEA4-BB2D-DD11-ADA5-DA00D1D8E1ED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92E97-221E-1543-2C27-F027EFD7DBA8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rgbClr val="4472C4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7D84597-9DAB-24C3-56DF-E1A1CBC89BCD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834B32-0777-B95C-AFDD-41F2CE355E0F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900104-0DE8-A8D9-4204-83F2450035C0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AC525B8-E637-9208-DBB8-5F3520E4E4E2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B47F61-2CD5-23DF-E728-62FEB3C1D207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02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2F4CB563-D922-CB4E-AB39-2F24608F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27"/>
            <a:ext cx="12192000" cy="396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8F9667-FFCB-0757-4350-1128662CD5BC}"/>
              </a:ext>
            </a:extLst>
          </p:cNvPr>
          <p:cNvSpPr txBox="1"/>
          <p:nvPr/>
        </p:nvSpPr>
        <p:spPr>
          <a:xfrm>
            <a:off x="1517650" y="-1015139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F2CAB3-8AD4-FB3E-C488-A05AB109D239}"/>
              </a:ext>
            </a:extLst>
          </p:cNvPr>
          <p:cNvGrpSpPr/>
          <p:nvPr/>
        </p:nvGrpSpPr>
        <p:grpSpPr>
          <a:xfrm>
            <a:off x="-5772150" y="832841"/>
            <a:ext cx="2559050" cy="968186"/>
            <a:chOff x="6483350" y="1951772"/>
            <a:chExt cx="2559050" cy="9681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70F65E-AFCC-05D8-3A4E-1DC1527A9405}"/>
                </a:ext>
              </a:extLst>
            </p:cNvPr>
            <p:cNvSpPr/>
            <p:nvPr/>
          </p:nvSpPr>
          <p:spPr>
            <a:xfrm>
              <a:off x="6483350" y="19517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Rectangle 23">
              <a:hlinkClick r:id="rId2" action="ppaction://hlinksldjump"/>
              <a:extLst>
                <a:ext uri="{FF2B5EF4-FFF2-40B4-BE49-F238E27FC236}">
                  <a16:creationId xmlns:a16="http://schemas.microsoft.com/office/drawing/2014/main" id="{E344144B-4313-FE7E-1BC8-D9E448854FF7}"/>
                </a:ext>
              </a:extLst>
            </p:cNvPr>
            <p:cNvSpPr/>
            <p:nvPr/>
          </p:nvSpPr>
          <p:spPr>
            <a:xfrm>
              <a:off x="6854825" y="2226315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573849-B8A8-D35B-BD6D-FD40B00EDBAF}"/>
              </a:ext>
            </a:extLst>
          </p:cNvPr>
          <p:cNvGrpSpPr/>
          <p:nvPr/>
        </p:nvGrpSpPr>
        <p:grpSpPr>
          <a:xfrm>
            <a:off x="-5772150" y="2022408"/>
            <a:ext cx="2559050" cy="968186"/>
            <a:chOff x="6483350" y="3141339"/>
            <a:chExt cx="2559050" cy="96818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4898C3-9F2C-AE89-8797-ACD02F3583D9}"/>
                </a:ext>
              </a:extLst>
            </p:cNvPr>
            <p:cNvSpPr/>
            <p:nvPr/>
          </p:nvSpPr>
          <p:spPr>
            <a:xfrm>
              <a:off x="6483350" y="3141339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92CD19-45FC-AC21-1EF0-32433FC44803}"/>
                </a:ext>
              </a:extLst>
            </p:cNvPr>
            <p:cNvSpPr/>
            <p:nvPr/>
          </p:nvSpPr>
          <p:spPr>
            <a:xfrm>
              <a:off x="6854825" y="3415882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BA1AD1-E61F-5AB1-76A5-14F8A3C51D07}"/>
              </a:ext>
            </a:extLst>
          </p:cNvPr>
          <p:cNvGrpSpPr/>
          <p:nvPr/>
        </p:nvGrpSpPr>
        <p:grpSpPr>
          <a:xfrm>
            <a:off x="-5772150" y="3265137"/>
            <a:ext cx="2559050" cy="968186"/>
            <a:chOff x="6483350" y="5520472"/>
            <a:chExt cx="2559050" cy="9681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775477-FF6C-8F4A-35C9-CE1AFC4D28CD}"/>
                </a:ext>
              </a:extLst>
            </p:cNvPr>
            <p:cNvSpPr/>
            <p:nvPr/>
          </p:nvSpPr>
          <p:spPr>
            <a:xfrm>
              <a:off x="6483350" y="55204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81EC5-60DA-27FC-2DCA-EFF88851508C}"/>
                </a:ext>
              </a:extLst>
            </p:cNvPr>
            <p:cNvSpPr/>
            <p:nvPr/>
          </p:nvSpPr>
          <p:spPr>
            <a:xfrm>
              <a:off x="6667500" y="5795015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083A-FC31-A711-A5BD-BCB67306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572" y="4432367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B6A990-F056-5320-E158-A062696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4832" y="4603817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575E5E-DFF6-73DA-A7C3-E69F135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31" y="-2169310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9D7E476-F1AD-8F88-0491-642E7D894459}"/>
              </a:ext>
            </a:extLst>
          </p:cNvPr>
          <p:cNvSpPr txBox="1"/>
          <p:nvPr/>
        </p:nvSpPr>
        <p:spPr>
          <a:xfrm>
            <a:off x="723900" y="728436"/>
            <a:ext cx="112125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b="1" dirty="0">
                <a:solidFill>
                  <a:srgbClr val="9CD7E6"/>
                </a:solidFill>
                <a:latin typeface="Montserrat" panose="00000500000000000000" pitchFamily="2" charset="-52"/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76112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61EEFD-C172-86D2-E935-9764312FC2D9}"/>
              </a:ext>
            </a:extLst>
          </p:cNvPr>
          <p:cNvGrpSpPr/>
          <p:nvPr/>
        </p:nvGrpSpPr>
        <p:grpSpPr>
          <a:xfrm>
            <a:off x="542924" y="331619"/>
            <a:ext cx="2559050" cy="968186"/>
            <a:chOff x="387350" y="331619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D33BB7-FEB6-D144-F0C0-9F87D583195F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4FB9E1-D4C7-868C-AA17-3F0218855DB6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0A549-4DBA-0EFF-64E0-09062455595F}"/>
              </a:ext>
            </a:extLst>
          </p:cNvPr>
          <p:cNvGrpSpPr/>
          <p:nvPr/>
        </p:nvGrpSpPr>
        <p:grpSpPr>
          <a:xfrm>
            <a:off x="4892915" y="335679"/>
            <a:ext cx="2559050" cy="968186"/>
            <a:chOff x="-2813844" y="2944907"/>
            <a:chExt cx="2559050" cy="9681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1D43-997B-F991-FDB9-C0AF358288A8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D4A7F0-8F7C-6B92-6C86-9D960D812A9C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22B87B-C1AB-13E8-6037-EA9F05DBD2C8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B75BE9-F486-C9BF-528C-3ED36F72BE34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8FD40-8318-6788-0ED3-BAE50D5781DD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A1132A-3B5F-CCD5-B024-7B9DDB046EA0}"/>
              </a:ext>
            </a:extLst>
          </p:cNvPr>
          <p:cNvSpPr txBox="1"/>
          <p:nvPr/>
        </p:nvSpPr>
        <p:spPr>
          <a:xfrm>
            <a:off x="4027230" y="2230153"/>
            <a:ext cx="53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lt1"/>
                </a:solidFill>
                <a:latin typeface="Montserrat" panose="00000500000000000000" pitchFamily="2" charset="-52"/>
              </a:rPr>
              <a:t>Какви са температурите?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EAEFB-C07A-D12D-4EE0-B383DBD6B61D}"/>
              </a:ext>
            </a:extLst>
          </p:cNvPr>
          <p:cNvSpPr txBox="1"/>
          <p:nvPr/>
        </p:nvSpPr>
        <p:spPr>
          <a:xfrm>
            <a:off x="7518612" y="31570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lt1"/>
                </a:solidFill>
                <a:latin typeface="Montserrat" panose="00000500000000000000" pitchFamily="2" charset="-52"/>
              </a:rPr>
              <a:t>Какво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lt1"/>
                </a:solidFill>
                <a:latin typeface="Montserrat" panose="00000500000000000000" pitchFamily="2" charset="-52"/>
              </a:rPr>
              <a:t>е налягането?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68789-5D07-E944-AA4B-119198D5CF37}"/>
              </a:ext>
            </a:extLst>
          </p:cNvPr>
          <p:cNvSpPr txBox="1"/>
          <p:nvPr/>
        </p:nvSpPr>
        <p:spPr>
          <a:xfrm>
            <a:off x="957532" y="2944907"/>
            <a:ext cx="255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lt1"/>
                </a:solidFill>
                <a:latin typeface="Montserrat" panose="00000500000000000000" pitchFamily="2" charset="-52"/>
              </a:rPr>
              <a:t>Опасности?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B2A38-6956-78D9-1EF3-A64275CA7E5F}"/>
              </a:ext>
            </a:extLst>
          </p:cNvPr>
          <p:cNvSpPr txBox="1"/>
          <p:nvPr/>
        </p:nvSpPr>
        <p:spPr>
          <a:xfrm>
            <a:off x="2934036" y="2869070"/>
            <a:ext cx="710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lt1"/>
                </a:solidFill>
                <a:latin typeface="Montserrat" panose="00000500000000000000" pitchFamily="2" charset="-52"/>
              </a:rPr>
              <a:t>Как ще се осъществява връзката?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8817E-5DAB-6A7B-93B4-A7DAE6F3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64" y="1533269"/>
            <a:ext cx="3947820" cy="526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6893F-CFDB-54DF-F4B2-DD5DCE2F6D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63" y="1311229"/>
            <a:ext cx="4098548" cy="5487424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9565481" y="4618567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1832997" y="4984331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2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21" grpId="0"/>
      <p:bldP spid="21" grpId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8F9667-FFCB-0757-4350-1128662CD5BC}"/>
              </a:ext>
            </a:extLst>
          </p:cNvPr>
          <p:cNvSpPr txBox="1"/>
          <p:nvPr/>
        </p:nvSpPr>
        <p:spPr>
          <a:xfrm>
            <a:off x="787400" y="721527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F2CAB3-8AD4-FB3E-C488-A05AB109D239}"/>
              </a:ext>
            </a:extLst>
          </p:cNvPr>
          <p:cNvGrpSpPr/>
          <p:nvPr/>
        </p:nvGrpSpPr>
        <p:grpSpPr>
          <a:xfrm>
            <a:off x="6629400" y="2196264"/>
            <a:ext cx="2559050" cy="968186"/>
            <a:chOff x="6483350" y="1951772"/>
            <a:chExt cx="2559050" cy="9681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70F65E-AFCC-05D8-3A4E-1DC1527A9405}"/>
                </a:ext>
              </a:extLst>
            </p:cNvPr>
            <p:cNvSpPr/>
            <p:nvPr/>
          </p:nvSpPr>
          <p:spPr>
            <a:xfrm>
              <a:off x="6483350" y="19517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Rectangle 23">
              <a:hlinkClick r:id="rId2" action="ppaction://hlinksldjump"/>
              <a:extLst>
                <a:ext uri="{FF2B5EF4-FFF2-40B4-BE49-F238E27FC236}">
                  <a16:creationId xmlns:a16="http://schemas.microsoft.com/office/drawing/2014/main" id="{E344144B-4313-FE7E-1BC8-D9E448854FF7}"/>
                </a:ext>
              </a:extLst>
            </p:cNvPr>
            <p:cNvSpPr/>
            <p:nvPr/>
          </p:nvSpPr>
          <p:spPr>
            <a:xfrm>
              <a:off x="6854825" y="2226315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573849-B8A8-D35B-BD6D-FD40B00EDBAF}"/>
              </a:ext>
            </a:extLst>
          </p:cNvPr>
          <p:cNvGrpSpPr/>
          <p:nvPr/>
        </p:nvGrpSpPr>
        <p:grpSpPr>
          <a:xfrm>
            <a:off x="6629400" y="3385831"/>
            <a:ext cx="2559050" cy="968186"/>
            <a:chOff x="6483350" y="3141339"/>
            <a:chExt cx="2559050" cy="96818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4898C3-9F2C-AE89-8797-ACD02F3583D9}"/>
                </a:ext>
              </a:extLst>
            </p:cNvPr>
            <p:cNvSpPr/>
            <p:nvPr/>
          </p:nvSpPr>
          <p:spPr>
            <a:xfrm>
              <a:off x="6483350" y="3141339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92CD19-45FC-AC21-1EF0-32433FC44803}"/>
                </a:ext>
              </a:extLst>
            </p:cNvPr>
            <p:cNvSpPr/>
            <p:nvPr/>
          </p:nvSpPr>
          <p:spPr>
            <a:xfrm>
              <a:off x="6854825" y="3415882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BA1AD1-E61F-5AB1-76A5-14F8A3C51D07}"/>
              </a:ext>
            </a:extLst>
          </p:cNvPr>
          <p:cNvGrpSpPr/>
          <p:nvPr/>
        </p:nvGrpSpPr>
        <p:grpSpPr>
          <a:xfrm>
            <a:off x="6629400" y="4628560"/>
            <a:ext cx="2559050" cy="968186"/>
            <a:chOff x="6483350" y="5520472"/>
            <a:chExt cx="2559050" cy="9681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775477-FF6C-8F4A-35C9-CE1AFC4D28CD}"/>
                </a:ext>
              </a:extLst>
            </p:cNvPr>
            <p:cNvSpPr/>
            <p:nvPr/>
          </p:nvSpPr>
          <p:spPr>
            <a:xfrm>
              <a:off x="6483350" y="55204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81EC5-60DA-27FC-2DCA-EFF88851508C}"/>
                </a:ext>
              </a:extLst>
            </p:cNvPr>
            <p:cNvSpPr/>
            <p:nvPr/>
          </p:nvSpPr>
          <p:spPr>
            <a:xfrm>
              <a:off x="6667500" y="5795015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083A-FC31-A711-A5BD-BCB67306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3635789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B6A990-F056-5320-E158-A062696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0" y="2196264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575E5E-DFF6-73DA-A7C3-E69F135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31" y="-2169310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50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61EEFD-C172-86D2-E935-9764312FC2D9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D33BB7-FEB6-D144-F0C0-9F87D583195F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4FB9E1-D4C7-868C-AA17-3F0218855DB6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0A549-4DBA-0EFF-64E0-09062455595F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1D43-997B-F991-FDB9-C0AF358288A8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D4A7F0-8F7C-6B92-6C86-9D960D812A9C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22B87B-C1AB-13E8-6037-EA9F05DBD2C8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B75BE9-F486-C9BF-528C-3ED36F72BE34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8FD40-8318-6788-0ED3-BAE50D5781DD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12323921" y="5334846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3356997" y="754669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275DC9A-A51A-898B-DAA9-A700CAC1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2" y="1574347"/>
            <a:ext cx="2225740" cy="5283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DA6D7-EE23-F4B4-1A4C-22B4D5D53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68" y="1574347"/>
            <a:ext cx="2305232" cy="5283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5E032-C784-F0CE-35F5-77822F47E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5" y="1556064"/>
            <a:ext cx="2559051" cy="52836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02FCBC9-6EAF-8ACB-6FA0-A88F583417BB}"/>
              </a:ext>
            </a:extLst>
          </p:cNvPr>
          <p:cNvSpPr/>
          <p:nvPr/>
        </p:nvSpPr>
        <p:spPr>
          <a:xfrm>
            <a:off x="7263385" y="1560124"/>
            <a:ext cx="2629778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57F90-D54A-2FC0-22FB-1C2493AC7C6E}"/>
              </a:ext>
            </a:extLst>
          </p:cNvPr>
          <p:cNvSpPr/>
          <p:nvPr/>
        </p:nvSpPr>
        <p:spPr>
          <a:xfrm>
            <a:off x="5055869" y="1588571"/>
            <a:ext cx="2225740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4A899-A4FE-8E70-E5C4-E064A81F83DE}"/>
              </a:ext>
            </a:extLst>
          </p:cNvPr>
          <p:cNvSpPr/>
          <p:nvPr/>
        </p:nvSpPr>
        <p:spPr>
          <a:xfrm>
            <a:off x="9886768" y="1560124"/>
            <a:ext cx="2305232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47489-7EBB-16C1-0668-06079E4D1253}"/>
              </a:ext>
            </a:extLst>
          </p:cNvPr>
          <p:cNvSpPr txBox="1"/>
          <p:nvPr/>
        </p:nvSpPr>
        <p:spPr>
          <a:xfrm>
            <a:off x="8079227" y="3469148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Motor</a:t>
            </a:r>
            <a:endParaRPr lang="bg-BG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A823D-7296-5426-CB05-E5BA2E10E70B}"/>
              </a:ext>
            </a:extLst>
          </p:cNvPr>
          <p:cNvSpPr txBox="1"/>
          <p:nvPr/>
        </p:nvSpPr>
        <p:spPr>
          <a:xfrm flipH="1">
            <a:off x="10352952" y="3746148"/>
            <a:ext cx="13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Driver</a:t>
            </a:r>
            <a:endParaRPr lang="bg-BG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A41F-1509-DFC7-C708-841601B3107A}"/>
              </a:ext>
            </a:extLst>
          </p:cNvPr>
          <p:cNvSpPr txBox="1"/>
          <p:nvPr/>
        </p:nvSpPr>
        <p:spPr>
          <a:xfrm>
            <a:off x="5393971" y="3429000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ESP32-CAM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16625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61EEFD-C172-86D2-E935-9764312FC2D9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D33BB7-FEB6-D144-F0C0-9F87D583195F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4FB9E1-D4C7-868C-AA17-3F0218855DB6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0A549-4DBA-0EFF-64E0-09062455595F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1D43-997B-F991-FDB9-C0AF358288A8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D4A7F0-8F7C-6B92-6C86-9D960D812A9C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22B87B-C1AB-13E8-6037-EA9F05DBD2C8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B75BE9-F486-C9BF-528C-3ED36F72BE34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8FD40-8318-6788-0ED3-BAE50D5781DD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12323921" y="5334846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3356997" y="754669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96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275DC9A-A51A-898B-DAA9-A700CAC1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30" y="1574347"/>
            <a:ext cx="5085332" cy="5283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DA6D7-EE23-F4B4-1A4C-22B4D5D53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68" y="1574347"/>
            <a:ext cx="2305232" cy="5283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5E032-C784-F0CE-35F5-77822F47E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5" y="1556064"/>
            <a:ext cx="2559051" cy="52836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02FCBC9-6EAF-8ACB-6FA0-A88F583417BB}"/>
              </a:ext>
            </a:extLst>
          </p:cNvPr>
          <p:cNvSpPr/>
          <p:nvPr/>
        </p:nvSpPr>
        <p:spPr>
          <a:xfrm>
            <a:off x="7263385" y="1560124"/>
            <a:ext cx="2629778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4A899-A4FE-8E70-E5C4-E064A81F83DE}"/>
              </a:ext>
            </a:extLst>
          </p:cNvPr>
          <p:cNvSpPr/>
          <p:nvPr/>
        </p:nvSpPr>
        <p:spPr>
          <a:xfrm>
            <a:off x="9886768" y="1560124"/>
            <a:ext cx="2305232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47489-7EBB-16C1-0668-06079E4D1253}"/>
              </a:ext>
            </a:extLst>
          </p:cNvPr>
          <p:cNvSpPr txBox="1"/>
          <p:nvPr/>
        </p:nvSpPr>
        <p:spPr>
          <a:xfrm>
            <a:off x="8079227" y="3469148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Motor</a:t>
            </a:r>
            <a:endParaRPr lang="bg-BG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A823D-7296-5426-CB05-E5BA2E10E70B}"/>
              </a:ext>
            </a:extLst>
          </p:cNvPr>
          <p:cNvSpPr txBox="1"/>
          <p:nvPr/>
        </p:nvSpPr>
        <p:spPr>
          <a:xfrm flipH="1">
            <a:off x="10352952" y="3746148"/>
            <a:ext cx="13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Driver</a:t>
            </a:r>
            <a:endParaRPr lang="bg-BG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A41F-1509-DFC7-C708-841601B3107A}"/>
              </a:ext>
            </a:extLst>
          </p:cNvPr>
          <p:cNvSpPr txBox="1"/>
          <p:nvPr/>
        </p:nvSpPr>
        <p:spPr>
          <a:xfrm>
            <a:off x="271698" y="1523320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ESP32-CAM</a:t>
            </a:r>
            <a:endParaRPr lang="bg-BG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8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12323921" y="5334846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3356997" y="754669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96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275DC9A-A51A-898B-DAA9-A700CAC1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" y="1574347"/>
            <a:ext cx="2225740" cy="5283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DA6D7-EE23-F4B4-1A4C-22B4D5D53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68" y="1574347"/>
            <a:ext cx="2305232" cy="5283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5E032-C784-F0CE-35F5-77822F47E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13" y="1556064"/>
            <a:ext cx="5993224" cy="52836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F57F90-D54A-2FC0-22FB-1C2493AC7C6E}"/>
              </a:ext>
            </a:extLst>
          </p:cNvPr>
          <p:cNvSpPr/>
          <p:nvPr/>
        </p:nvSpPr>
        <p:spPr>
          <a:xfrm>
            <a:off x="42829" y="1574348"/>
            <a:ext cx="2225740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4A899-A4FE-8E70-E5C4-E064A81F83DE}"/>
              </a:ext>
            </a:extLst>
          </p:cNvPr>
          <p:cNvSpPr/>
          <p:nvPr/>
        </p:nvSpPr>
        <p:spPr>
          <a:xfrm>
            <a:off x="9886768" y="1560124"/>
            <a:ext cx="2305232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47489-7EBB-16C1-0668-06079E4D1253}"/>
              </a:ext>
            </a:extLst>
          </p:cNvPr>
          <p:cNvSpPr txBox="1"/>
          <p:nvPr/>
        </p:nvSpPr>
        <p:spPr>
          <a:xfrm>
            <a:off x="2334669" y="1439955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Step Motor</a:t>
            </a:r>
            <a:endParaRPr lang="bg-BG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A823D-7296-5426-CB05-E5BA2E10E70B}"/>
              </a:ext>
            </a:extLst>
          </p:cNvPr>
          <p:cNvSpPr txBox="1"/>
          <p:nvPr/>
        </p:nvSpPr>
        <p:spPr>
          <a:xfrm flipH="1">
            <a:off x="10352952" y="3746148"/>
            <a:ext cx="13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Driver</a:t>
            </a:r>
            <a:endParaRPr lang="bg-BG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A41F-1509-DFC7-C708-841601B3107A}"/>
              </a:ext>
            </a:extLst>
          </p:cNvPr>
          <p:cNvSpPr txBox="1"/>
          <p:nvPr/>
        </p:nvSpPr>
        <p:spPr>
          <a:xfrm>
            <a:off x="351178" y="3429000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ESP32-CAM</a:t>
            </a:r>
            <a:endParaRPr lang="bg-BG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274A7-0606-FED3-76AA-18C3DFAC481C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86394F-79F7-6FA5-ECD0-26D2A33AFA8B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728A-0E61-2304-0C33-62EE713DAB19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9D445-3808-1322-C898-F00C9DA94102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9A77E6-A8BF-83F3-1FA0-B8AB79A69AE8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5D2C4B-B7A2-A941-B469-8281B844528F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402A02-55A2-EDBE-44C4-5D4BF200959D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799FD6-04FB-E5F6-A4E0-BA45357C5CA5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0919E3-05EF-CB59-F381-C7A1F9B5C003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66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12323921" y="5334846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3356997" y="754669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96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275DC9A-A51A-898B-DAA9-A700CAC1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" y="1588571"/>
            <a:ext cx="2225740" cy="5283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DA6D7-EE23-F4B4-1A4C-22B4D5D53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7" y="1574347"/>
            <a:ext cx="5857873" cy="5283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5E032-C784-F0CE-35F5-77822F47E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0" y="1570288"/>
            <a:ext cx="2559051" cy="52836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02FCBC9-6EAF-8ACB-6FA0-A88F583417BB}"/>
              </a:ext>
            </a:extLst>
          </p:cNvPr>
          <p:cNvSpPr/>
          <p:nvPr/>
        </p:nvSpPr>
        <p:spPr>
          <a:xfrm>
            <a:off x="2214660" y="1574348"/>
            <a:ext cx="2629778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57F90-D54A-2FC0-22FB-1C2493AC7C6E}"/>
              </a:ext>
            </a:extLst>
          </p:cNvPr>
          <p:cNvSpPr/>
          <p:nvPr/>
        </p:nvSpPr>
        <p:spPr>
          <a:xfrm>
            <a:off x="7144" y="1602795"/>
            <a:ext cx="2225740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47489-7EBB-16C1-0668-06079E4D1253}"/>
              </a:ext>
            </a:extLst>
          </p:cNvPr>
          <p:cNvSpPr txBox="1"/>
          <p:nvPr/>
        </p:nvSpPr>
        <p:spPr>
          <a:xfrm>
            <a:off x="3030502" y="3483372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Motor</a:t>
            </a:r>
            <a:endParaRPr lang="bg-BG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A823D-7296-5426-CB05-E5BA2E10E70B}"/>
              </a:ext>
            </a:extLst>
          </p:cNvPr>
          <p:cNvSpPr txBox="1"/>
          <p:nvPr/>
        </p:nvSpPr>
        <p:spPr>
          <a:xfrm flipH="1">
            <a:off x="4942214" y="1533144"/>
            <a:ext cx="13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Driver</a:t>
            </a:r>
            <a:endParaRPr lang="bg-BG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A41F-1509-DFC7-C708-841601B3107A}"/>
              </a:ext>
            </a:extLst>
          </p:cNvPr>
          <p:cNvSpPr txBox="1"/>
          <p:nvPr/>
        </p:nvSpPr>
        <p:spPr>
          <a:xfrm>
            <a:off x="345246" y="3443224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ESP32-CAM</a:t>
            </a:r>
            <a:endParaRPr lang="bg-BG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8615BB-F9FF-75C0-F5D0-BDCDB0C6C256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A32131-B324-D9F4-3E7D-F1E4CE3ABC4C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AC30CD-485B-6AE9-65CE-5FB50511AF4B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170FB5-6AA5-1BE8-552B-191FCC77D8BD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522D00-53DA-31E3-A07E-9322C4281898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DDF2F7-1EC9-84E6-036A-28D4057A3673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75D52-3FF5-45EB-004F-B1FAD6D2291D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C54D295-B673-6287-62F9-4094F92F6FF5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D4B01B-1852-EDE6-4B3D-A0EA6C76AE50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27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F8B60-3594-6E89-32F5-35AD06F596AB}"/>
              </a:ext>
            </a:extLst>
          </p:cNvPr>
          <p:cNvSpPr txBox="1"/>
          <p:nvPr/>
        </p:nvSpPr>
        <p:spPr>
          <a:xfrm>
            <a:off x="1155699" y="-2783673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E837768-1B3C-FE3C-9FCB-B3F404F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9118">
            <a:off x="12323921" y="5334846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6316574-AEDF-448E-7FA2-8C83DD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5780" y="4649481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55337D9-26AD-372E-9BEB-44137F25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495">
            <a:off x="-3356997" y="7546695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851B65-04E4-8E04-0496-69310B39B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275DC9A-A51A-898B-DAA9-A700CAC16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5410" y="1612622"/>
            <a:ext cx="2225740" cy="5283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FDA6D7-EE23-F4B4-1A4C-22B4D5D53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4264" y="1612622"/>
            <a:ext cx="2305232" cy="5283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5E032-C784-F0CE-35F5-77822F47E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1547" y="1594339"/>
            <a:ext cx="2559051" cy="52836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02FCBC9-6EAF-8ACB-6FA0-A88F583417BB}"/>
              </a:ext>
            </a:extLst>
          </p:cNvPr>
          <p:cNvSpPr/>
          <p:nvPr/>
        </p:nvSpPr>
        <p:spPr>
          <a:xfrm>
            <a:off x="-6157647" y="1598399"/>
            <a:ext cx="2629778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57F90-D54A-2FC0-22FB-1C2493AC7C6E}"/>
              </a:ext>
            </a:extLst>
          </p:cNvPr>
          <p:cNvSpPr/>
          <p:nvPr/>
        </p:nvSpPr>
        <p:spPr>
          <a:xfrm>
            <a:off x="-8365163" y="1626846"/>
            <a:ext cx="2225740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4A899-A4FE-8E70-E5C4-E064A81F83DE}"/>
              </a:ext>
            </a:extLst>
          </p:cNvPr>
          <p:cNvSpPr/>
          <p:nvPr/>
        </p:nvSpPr>
        <p:spPr>
          <a:xfrm>
            <a:off x="-3534264" y="1598399"/>
            <a:ext cx="2305232" cy="5283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47489-7EBB-16C1-0668-06079E4D1253}"/>
              </a:ext>
            </a:extLst>
          </p:cNvPr>
          <p:cNvSpPr txBox="1"/>
          <p:nvPr/>
        </p:nvSpPr>
        <p:spPr>
          <a:xfrm>
            <a:off x="-5341805" y="3507423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 Motor</a:t>
            </a:r>
            <a:endParaRPr lang="bg-BG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A823D-7296-5426-CB05-E5BA2E10E70B}"/>
              </a:ext>
            </a:extLst>
          </p:cNvPr>
          <p:cNvSpPr txBox="1"/>
          <p:nvPr/>
        </p:nvSpPr>
        <p:spPr>
          <a:xfrm flipH="1">
            <a:off x="-3068080" y="3784423"/>
            <a:ext cx="13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Driver</a:t>
            </a:r>
            <a:endParaRPr lang="bg-BG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A41F-1509-DFC7-C708-841601B3107A}"/>
              </a:ext>
            </a:extLst>
          </p:cNvPr>
          <p:cNvSpPr txBox="1"/>
          <p:nvPr/>
        </p:nvSpPr>
        <p:spPr>
          <a:xfrm>
            <a:off x="-8027061" y="3467275"/>
            <a:ext cx="149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ESP32-CAM</a:t>
            </a:r>
            <a:endParaRPr lang="bg-BG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51955-C976-76EE-447B-EF23FD640A28}"/>
              </a:ext>
            </a:extLst>
          </p:cNvPr>
          <p:cNvSpPr txBox="1"/>
          <p:nvPr/>
        </p:nvSpPr>
        <p:spPr>
          <a:xfrm>
            <a:off x="1847272" y="2552700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>
                <a:solidFill>
                  <a:schemeClr val="lt1"/>
                </a:solidFill>
                <a:latin typeface="Montserrat" panose="00000500000000000000" pitchFamily="2" charset="-52"/>
              </a:rPr>
              <a:t>Изолация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7C199-80E6-964A-B637-742AF4820FB9}"/>
              </a:ext>
            </a:extLst>
          </p:cNvPr>
          <p:cNvSpPr txBox="1"/>
          <p:nvPr/>
        </p:nvSpPr>
        <p:spPr>
          <a:xfrm>
            <a:off x="7790336" y="2743367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>
                <a:solidFill>
                  <a:schemeClr val="lt1"/>
                </a:solidFill>
                <a:latin typeface="Montserrat" panose="00000500000000000000" pitchFamily="2" charset="-52"/>
              </a:rPr>
              <a:t>Снимки</a:t>
            </a:r>
            <a:endParaRPr lang="bg-BG" sz="2400" b="1" dirty="0">
              <a:solidFill>
                <a:schemeClr val="lt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20C9C-CDE3-0EFC-0876-640C9E89AD21}"/>
              </a:ext>
            </a:extLst>
          </p:cNvPr>
          <p:cNvSpPr txBox="1"/>
          <p:nvPr/>
        </p:nvSpPr>
        <p:spPr>
          <a:xfrm>
            <a:off x="4923678" y="4495535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>
                <a:solidFill>
                  <a:schemeClr val="lt1"/>
                </a:solidFill>
                <a:latin typeface="Montserrat" panose="00000500000000000000" pitchFamily="2" charset="-52"/>
              </a:rPr>
              <a:t>Радиация</a:t>
            </a:r>
            <a:endParaRPr lang="bg-BG" sz="2400" b="1" dirty="0">
              <a:solidFill>
                <a:schemeClr val="lt1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4E6ACD-F42A-5854-77C0-E48893324FF2}"/>
              </a:ext>
            </a:extLst>
          </p:cNvPr>
          <p:cNvGrpSpPr/>
          <p:nvPr/>
        </p:nvGrpSpPr>
        <p:grpSpPr>
          <a:xfrm>
            <a:off x="387350" y="331619"/>
            <a:ext cx="2559050" cy="968186"/>
            <a:chOff x="387350" y="331619"/>
            <a:chExt cx="2559050" cy="968186"/>
          </a:xfrm>
          <a:solidFill>
            <a:srgbClr val="4472C4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777C409-56D5-B021-7E1D-7DE1060171D3}"/>
                </a:ext>
              </a:extLst>
            </p:cNvPr>
            <p:cNvSpPr/>
            <p:nvPr/>
          </p:nvSpPr>
          <p:spPr>
            <a:xfrm>
              <a:off x="387350" y="331619"/>
              <a:ext cx="2559050" cy="968186"/>
            </a:xfrm>
            <a:prstGeom prst="roundRect">
              <a:avLst/>
            </a:prstGeom>
            <a:grp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3F5290-5A32-C387-7677-3FBFB9C41BBB}"/>
                </a:ext>
              </a:extLst>
            </p:cNvPr>
            <p:cNvSpPr/>
            <p:nvPr/>
          </p:nvSpPr>
          <p:spPr>
            <a:xfrm>
              <a:off x="758825" y="606162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DE11C-E65D-94A7-B8F0-67E5D565F065}"/>
              </a:ext>
            </a:extLst>
          </p:cNvPr>
          <p:cNvGrpSpPr/>
          <p:nvPr/>
        </p:nvGrpSpPr>
        <p:grpSpPr>
          <a:xfrm>
            <a:off x="4815128" y="335679"/>
            <a:ext cx="2559050" cy="968186"/>
            <a:chOff x="-2813844" y="2944907"/>
            <a:chExt cx="2559050" cy="968186"/>
          </a:xfrm>
          <a:solidFill>
            <a:schemeClr val="accent1">
              <a:lumMod val="5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2D87C04-5C1D-FFBA-9FDD-E731C0E2F756}"/>
                </a:ext>
              </a:extLst>
            </p:cNvPr>
            <p:cNvSpPr/>
            <p:nvPr/>
          </p:nvSpPr>
          <p:spPr>
            <a:xfrm>
              <a:off x="-2813844" y="2944907"/>
              <a:ext cx="2559050" cy="968186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F8E0A1-0310-F735-88D1-9DA19EEAF923}"/>
                </a:ext>
              </a:extLst>
            </p:cNvPr>
            <p:cNvSpPr/>
            <p:nvPr/>
          </p:nvSpPr>
          <p:spPr>
            <a:xfrm>
              <a:off x="-2442369" y="3219450"/>
              <a:ext cx="18161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0FBEDD-BFB7-6743-532A-DE9640FDB282}"/>
              </a:ext>
            </a:extLst>
          </p:cNvPr>
          <p:cNvGrpSpPr/>
          <p:nvPr/>
        </p:nvGrpSpPr>
        <p:grpSpPr>
          <a:xfrm>
            <a:off x="9242906" y="331619"/>
            <a:ext cx="2559050" cy="968186"/>
            <a:chOff x="-2813844" y="5324040"/>
            <a:chExt cx="2559050" cy="9681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7602D37-265D-B42D-B0CF-2719B6DE3DD3}"/>
                </a:ext>
              </a:extLst>
            </p:cNvPr>
            <p:cNvSpPr/>
            <p:nvPr/>
          </p:nvSpPr>
          <p:spPr>
            <a:xfrm>
              <a:off x="-2813844" y="5324040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0D6344-DF51-9D1A-B66F-C399A64B37F8}"/>
                </a:ext>
              </a:extLst>
            </p:cNvPr>
            <p:cNvSpPr/>
            <p:nvPr/>
          </p:nvSpPr>
          <p:spPr>
            <a:xfrm>
              <a:off x="-2629694" y="5598583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7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8F9667-FFCB-0757-4350-1128662CD5BC}"/>
              </a:ext>
            </a:extLst>
          </p:cNvPr>
          <p:cNvSpPr txBox="1"/>
          <p:nvPr/>
        </p:nvSpPr>
        <p:spPr>
          <a:xfrm>
            <a:off x="787400" y="721527"/>
            <a:ext cx="767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CD7E6"/>
                </a:solidFill>
                <a:latin typeface="Montserrat" panose="00000500000000000000" pitchFamily="2" charset="-52"/>
              </a:rPr>
              <a:t>PLANET EXPLORER X01</a:t>
            </a:r>
            <a:endParaRPr lang="bg-BG" sz="4800" b="1" dirty="0">
              <a:solidFill>
                <a:srgbClr val="9CD7E6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F2CAB3-8AD4-FB3E-C488-A05AB109D239}"/>
              </a:ext>
            </a:extLst>
          </p:cNvPr>
          <p:cNvGrpSpPr/>
          <p:nvPr/>
        </p:nvGrpSpPr>
        <p:grpSpPr>
          <a:xfrm>
            <a:off x="6629400" y="2196264"/>
            <a:ext cx="2559050" cy="968186"/>
            <a:chOff x="6483350" y="1951772"/>
            <a:chExt cx="2559050" cy="9681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70F65E-AFCC-05D8-3A4E-1DC1527A9405}"/>
                </a:ext>
              </a:extLst>
            </p:cNvPr>
            <p:cNvSpPr/>
            <p:nvPr/>
          </p:nvSpPr>
          <p:spPr>
            <a:xfrm>
              <a:off x="6483350" y="19517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Rectangle 23">
              <a:hlinkClick r:id="rId2" action="ppaction://hlinksldjump"/>
              <a:extLst>
                <a:ext uri="{FF2B5EF4-FFF2-40B4-BE49-F238E27FC236}">
                  <a16:creationId xmlns:a16="http://schemas.microsoft.com/office/drawing/2014/main" id="{E344144B-4313-FE7E-1BC8-D9E448854FF7}"/>
                </a:ext>
              </a:extLst>
            </p:cNvPr>
            <p:cNvSpPr/>
            <p:nvPr/>
          </p:nvSpPr>
          <p:spPr>
            <a:xfrm>
              <a:off x="6854825" y="2226315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Идея</a:t>
              </a:r>
              <a:endParaRPr lang="bg-BG" sz="2400" b="1" dirty="0">
                <a:latin typeface="Montserrat" panose="00000500000000000000" pitchFamily="2" charset="-5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573849-B8A8-D35B-BD6D-FD40B00EDBAF}"/>
              </a:ext>
            </a:extLst>
          </p:cNvPr>
          <p:cNvGrpSpPr/>
          <p:nvPr/>
        </p:nvGrpSpPr>
        <p:grpSpPr>
          <a:xfrm>
            <a:off x="6629400" y="3385831"/>
            <a:ext cx="2559050" cy="968186"/>
            <a:chOff x="6483350" y="3141339"/>
            <a:chExt cx="2559050" cy="96818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4898C3-9F2C-AE89-8797-ACD02F3583D9}"/>
                </a:ext>
              </a:extLst>
            </p:cNvPr>
            <p:cNvSpPr/>
            <p:nvPr/>
          </p:nvSpPr>
          <p:spPr>
            <a:xfrm>
              <a:off x="6483350" y="3141339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92CD19-45FC-AC21-1EF0-32433FC44803}"/>
                </a:ext>
              </a:extLst>
            </p:cNvPr>
            <p:cNvSpPr/>
            <p:nvPr/>
          </p:nvSpPr>
          <p:spPr>
            <a:xfrm>
              <a:off x="6854825" y="3415882"/>
              <a:ext cx="18161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400" b="1" dirty="0">
                  <a:latin typeface="Montserrat" panose="00000500000000000000" pitchFamily="2" charset="-52"/>
                </a:rPr>
                <a:t>Хардуер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BA1AD1-E61F-5AB1-76A5-14F8A3C51D07}"/>
              </a:ext>
            </a:extLst>
          </p:cNvPr>
          <p:cNvGrpSpPr/>
          <p:nvPr/>
        </p:nvGrpSpPr>
        <p:grpSpPr>
          <a:xfrm>
            <a:off x="6629400" y="4628560"/>
            <a:ext cx="2559050" cy="968186"/>
            <a:chOff x="6483350" y="5520472"/>
            <a:chExt cx="2559050" cy="9681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775477-FF6C-8F4A-35C9-CE1AFC4D28CD}"/>
                </a:ext>
              </a:extLst>
            </p:cNvPr>
            <p:cNvSpPr/>
            <p:nvPr/>
          </p:nvSpPr>
          <p:spPr>
            <a:xfrm>
              <a:off x="6483350" y="5520472"/>
              <a:ext cx="2559050" cy="968186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81EC5-60DA-27FC-2DCA-EFF88851508C}"/>
                </a:ext>
              </a:extLst>
            </p:cNvPr>
            <p:cNvSpPr/>
            <p:nvPr/>
          </p:nvSpPr>
          <p:spPr>
            <a:xfrm>
              <a:off x="6667500" y="5795015"/>
              <a:ext cx="2158999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b="1" dirty="0">
                  <a:latin typeface="Montserrat" panose="00000500000000000000" pitchFamily="2" charset="-52"/>
                </a:rPr>
                <a:t>Уеб сървър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083A-FC31-A711-A5BD-BCB67306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3635789"/>
            <a:ext cx="5253037" cy="51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B6A990-F056-5320-E158-A062696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0" y="2196264"/>
            <a:ext cx="4160837" cy="4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575E5E-DFF6-73DA-A7C3-E69F135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31" y="-2169310"/>
            <a:ext cx="3970337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14:cNvPr>
              <p14:cNvContentPartPr/>
              <p14:nvPr/>
            </p14:nvContentPartPr>
            <p14:xfrm>
              <a:off x="1004960" y="2021400"/>
              <a:ext cx="360" cy="18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DC51A1-A40A-A5AC-5C83-355DF8CB5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320" y="2012400"/>
                <a:ext cx="1800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7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K</dc:creator>
  <cp:lastModifiedBy>Eli K</cp:lastModifiedBy>
  <cp:revision>5</cp:revision>
  <dcterms:created xsi:type="dcterms:W3CDTF">2023-10-25T19:23:37Z</dcterms:created>
  <dcterms:modified xsi:type="dcterms:W3CDTF">2023-11-01T09:04:18Z</dcterms:modified>
</cp:coreProperties>
</file>