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A5C2-4258-4328-96BC-AAC6A8C5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312DB-259A-46A3-8D9B-11BA60D0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A4FF-FAB3-4523-88B2-3D4218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97-6771-4AED-8E40-F63CD441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9AE8-E7AC-4592-8BB3-38DD734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4940-EE12-4AE5-9CC6-4315026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949D-0958-441F-A3C8-A069556C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90FE-A920-4D9D-8F53-C611517D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14AD-1A3F-4CAD-8C35-AC040F9F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DB82-8137-418A-A321-BB2AD48B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5C99A-5F6C-4600-BC0B-3D056677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D793D-9E7C-4534-B7F5-BFC31841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BAF5-924D-4292-B609-302D38F3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39F8-90A2-46C3-9457-301F4EF3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765A-59CE-4B42-B953-3AC867C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D15-747B-4041-A3CC-B0E80732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D901-D1E2-4ADF-9019-60DA7C4C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C955-2FB7-46F7-A3C5-D7CC0FE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88A5-7EFD-4871-A447-EF2B7339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A24A-2B0C-40CB-9B73-C071213E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7458-66B9-440C-BF5D-95B20495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E464-3D6E-4781-BF76-71DDA547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C9F0-DE5F-404F-8719-DFF0DAE0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5F02-84A5-40AC-9FE5-17FB880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0496-DBE7-4F3A-8A23-200C2CE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4465-7969-4127-A017-66882817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7F93-3D15-42AA-8C41-1F4B3898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53F4-7990-4581-8423-3E2B04D0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28F7E-08EF-459D-BF62-A393F13F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A02C-795B-4CE4-AED8-2CC0F4E6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8C38-387B-4BE2-B477-C9F5B642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1E6C-A2C9-42DD-8433-134905C0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78A81-AA61-4059-9284-90DA901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09692-8FA6-4351-8531-539A50B2F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BFA80-D0E1-451E-B968-3D1B4227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6B91F-0F8F-45E1-85D8-9B46129EE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F6025-7D93-4ED4-8FE1-15A2DBEC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10F2-D91B-48CF-92A6-EEBE8386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A7480-FB0E-446D-A24C-005555D8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DB6B-DE5B-4C47-9225-F2E0731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02EAE-C0D8-449B-B9DF-FB4178C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71C29-3EA7-4249-AF84-E9C095F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82B76-AD1A-4881-B0A6-B13B4038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DEEC2-DCCE-4685-A7A3-F229CDB5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0CB32-B8E1-46EF-8577-CA195D3F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954F-E61C-4723-BB18-EEBC8DF2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BD6B-C1AF-4028-BC89-81B17C2F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E095-46A3-4B76-88E6-E0E565C5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1F8A-4536-42A4-A59A-6647FF54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7772-DD7C-416F-8F48-F24B7977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7E7A-684F-482C-9452-884735E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9A2-3ACE-4345-BED1-8A2149E8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A7F-6BB4-4333-A653-93DF134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9914B-2756-407D-A3A5-AF422036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57DF-AD8A-4D43-8900-7C310A17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4BE9-8A43-4896-AEC6-0877730E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EF621-A738-44D0-9A58-DA67649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8FA1-12A2-48E3-8CDC-F07845A5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94473-9AA0-4740-BA22-F5D0D2B6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992D-0C2E-478A-8A98-2E663207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C21A-5EDA-425B-B020-CA4A4169E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2CB0-1668-40F8-AEB2-B5E0E09F563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C79A-BEA0-4521-A319-3FECA39E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3814-2AA8-495C-B4D8-B74A0FCCB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925C-3D36-4F59-9822-F1B943644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690F7-5B27-4474-82F6-AAF25AC7D4C5}"/>
              </a:ext>
            </a:extLst>
          </p:cNvPr>
          <p:cNvSpPr/>
          <p:nvPr/>
        </p:nvSpPr>
        <p:spPr>
          <a:xfrm>
            <a:off x="2426677" y="2368061"/>
            <a:ext cx="2192215" cy="17819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MathSender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169480-DB4E-4CE4-B562-3350291C8926}"/>
              </a:ext>
            </a:extLst>
          </p:cNvPr>
          <p:cNvSpPr/>
          <p:nvPr/>
        </p:nvSpPr>
        <p:spPr>
          <a:xfrm>
            <a:off x="7016261" y="2368061"/>
            <a:ext cx="2192215" cy="17819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MathReceiver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590F33-0447-43A3-A608-F8719420EB17}"/>
              </a:ext>
            </a:extLst>
          </p:cNvPr>
          <p:cNvSpPr/>
          <p:nvPr/>
        </p:nvSpPr>
        <p:spPr>
          <a:xfrm>
            <a:off x="4525107" y="2602523"/>
            <a:ext cx="363416" cy="257908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83E9D5-B586-47CC-B916-81C6BF789284}"/>
              </a:ext>
            </a:extLst>
          </p:cNvPr>
          <p:cNvSpPr/>
          <p:nvPr/>
        </p:nvSpPr>
        <p:spPr>
          <a:xfrm>
            <a:off x="6758353" y="2602523"/>
            <a:ext cx="363416" cy="257908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03BB0-B8E6-4EF1-BD16-FF2A2066BCA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88523" y="2731477"/>
            <a:ext cx="186983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DE1F8F-8311-4FD1-87DE-7E8B1C3604C8}"/>
              </a:ext>
            </a:extLst>
          </p:cNvPr>
          <p:cNvSpPr txBox="1"/>
          <p:nvPr/>
        </p:nvSpPr>
        <p:spPr>
          <a:xfrm>
            <a:off x="5072201" y="236214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MathOp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A414C3-2F3C-40F5-9D2A-65B1680E8124}"/>
              </a:ext>
            </a:extLst>
          </p:cNvPr>
          <p:cNvSpPr/>
          <p:nvPr/>
        </p:nvSpPr>
        <p:spPr>
          <a:xfrm>
            <a:off x="4525107" y="3470031"/>
            <a:ext cx="363416" cy="257908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B79DF-3135-408A-8267-03F82E1BA866}"/>
              </a:ext>
            </a:extLst>
          </p:cNvPr>
          <p:cNvSpPr/>
          <p:nvPr/>
        </p:nvSpPr>
        <p:spPr>
          <a:xfrm>
            <a:off x="6746630" y="3470031"/>
            <a:ext cx="363416" cy="257908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D4DBF-BB1B-4167-802C-7FED1683248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888523" y="3598985"/>
            <a:ext cx="185810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6F18B0-4CC9-4A65-A08F-06817FD23F2D}"/>
              </a:ext>
            </a:extLst>
          </p:cNvPr>
          <p:cNvSpPr txBox="1"/>
          <p:nvPr/>
        </p:nvSpPr>
        <p:spPr>
          <a:xfrm>
            <a:off x="5081019" y="3229652"/>
            <a:ext cx="12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Canham</dc:creator>
  <cp:lastModifiedBy>Tim Canham</cp:lastModifiedBy>
  <cp:revision>1</cp:revision>
  <dcterms:created xsi:type="dcterms:W3CDTF">2018-06-21T05:10:04Z</dcterms:created>
  <dcterms:modified xsi:type="dcterms:W3CDTF">2018-06-21T05:10:38Z</dcterms:modified>
</cp:coreProperties>
</file>