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82" r:id="rId4"/>
    <p:sldId id="292" r:id="rId5"/>
    <p:sldId id="260" r:id="rId6"/>
    <p:sldId id="288" r:id="rId7"/>
    <p:sldId id="293" r:id="rId8"/>
    <p:sldId id="29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13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83222-E4B6-4099-A8F4-51BDF86FD8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124DA-0A3B-4587-9A3F-4CF2918CD7B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138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物联网应用软件开发</a:t>
            </a: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b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课程实验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67255" y="4092575"/>
            <a:ext cx="878141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基于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Dijkstra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算法的动态路由优化与负载均衡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5557" y="513522"/>
            <a:ext cx="10740886" cy="4984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实验背景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随着物联网（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IoT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）设备的广泛应用，智能家居、智能城市等应用场景中的网络架构日益复杂。物联网设备通常需要通过无线或有线网络与中央服务器进行通信，这些设备可能包括温度传感器、智能灯、摄像头等。随着设备数量的增加和数据传输量的增大，网络负载均衡与路由优化变得尤为重要。特别是在带宽有限、设备不断动态加入或退出网络的情况下，如何确保设备数据能够高效、低延迟地传输至服务器，是物联网网络管理中的一个核心问题。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>
              <a:lnSpc>
                <a:spcPct val="200000"/>
              </a:lnSpc>
              <a:buNone/>
            </a:pPr>
            <a:endParaRPr lang="en-US" altLang="zh-CN" sz="1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本实验将模拟物联网网络中的动态路由优化问题，结合经典的</a:t>
            </a:r>
            <a:r>
              <a:rPr lang="en-US" altLang="zh-CN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Dijkstra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算法，并引入带宽限制、负载均衡及网络动态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变化</a:t>
            </a:r>
            <a:r>
              <a:rPr lang="zh-CN" altLang="en-US" sz="1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（例如新设备的加入和退出等）等因素。通过这一实验，学生将深入理解物联网网络的路由机制，并掌握如何利用经典算法应对复杂的网络变化。</a:t>
            </a:r>
            <a:endParaRPr lang="zh-CN" altLang="en-US" sz="1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>
              <a:lnSpc>
                <a:spcPct val="200000"/>
              </a:lnSpc>
              <a:buNone/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>
              <a:lnSpc>
                <a:spcPct val="200000"/>
              </a:lnSpc>
              <a:buNone/>
            </a:pP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5557" y="513522"/>
            <a:ext cx="10740886" cy="5046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实验内容</a:t>
            </a:r>
            <a:endParaRPr lang="en-US" altLang="zh-CN" sz="2400" b="1" dirty="0">
              <a:latin typeface="Arial" panose="020B0604020202020204" pitchFamily="34" charset="0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网络拓扑抽象：将物联网设备、路由器与服务器之间的连接抽象为一个带有权重的图。图中的每条边表示设备之间的链路，权重则表示链路的带宽或负载情况。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Dijkstra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算法扩展：在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Dijkstra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算法基础上引入带宽和流量限制，确保网络中的每个链路在路由选择时不会超过其带宽承载能力。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动态路由调整：模拟设备的动态加入和退出，以及链路带宽的变化，实时计算最优路径。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负载均衡策略：当某些链路的负载过高时，自动调整路由以分散流量，保证数据传输的平稳进行。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5557" y="513522"/>
            <a:ext cx="10740886" cy="5046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步骤一：构建网络拓扑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使用邻接表表示物联网设备之间的连接关系，并给每个连接分配带宽值，模拟设备之间的通信能力。为每个节点（设备）分配数据流量值，表示每个设备生成的数据量。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>
              <a:lnSpc>
                <a:spcPct val="200000"/>
              </a:lnSpc>
              <a:buNone/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步骤二：实现带宽限制的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Dijkstra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算法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扩展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Dijkstra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算法，加入带宽和流量限制，确保设备在路由选择时不会超过带宽承载能力。通过计算带宽与流量的比值来确定延迟，选择最优路径。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t="10317" b="15000"/>
          <a:stretch>
            <a:fillRect/>
          </a:stretch>
        </p:blipFill>
        <p:spPr>
          <a:xfrm>
            <a:off x="6840855" y="4902835"/>
            <a:ext cx="2333625" cy="597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5557" y="513522"/>
            <a:ext cx="10740886" cy="6000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实验步骤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步骤三：模拟网络中的动态变化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>
              <a:lnSpc>
                <a:spcPct val="200000"/>
              </a:lnSpc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模拟链路带宽的波动，例如设备的动态加入和退出。通过降低某些链路的带宽或移除节点，重新计算最优路由路径。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>
              <a:lnSpc>
                <a:spcPct val="200000"/>
              </a:lnSpc>
              <a:buNone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l">
              <a:lnSpc>
                <a:spcPct val="200000"/>
              </a:lnSpc>
              <a:buClrTx/>
              <a:buSz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步骤四：实现负载均衡策略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设计负载均衡策略，当某条路径的负载过高时（如超过设定的阈值），自动选择新的路径以分散流量。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indent="0">
              <a:lnSpc>
                <a:spcPct val="200000"/>
              </a:lnSpc>
              <a:buNone/>
            </a:pP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可以通过调整设备生成的数据流量或改变链路带宽，观察网络在高负载或带宽不足时的路由调整情况。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25557" y="513522"/>
            <a:ext cx="10740886" cy="2522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提交要求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实验报告（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pdf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格式，包括实验过程、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⽹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络拓扑图、关键代码）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命名：学号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姓名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物联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⽹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应</a:t>
            </a:r>
            <a:r>
              <a:rPr lang="en-US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⽤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软件开发实验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3.pdf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999</Words>
  <Application>WPS 演示</Application>
  <PresentationFormat>宽屏</PresentationFormat>
  <Paragraphs>42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Arial Unicode MS</vt:lpstr>
      <vt:lpstr>等线 Light</vt:lpstr>
      <vt:lpstr>等线</vt:lpstr>
      <vt:lpstr>Calibri</vt:lpstr>
      <vt:lpstr>Office 主题​​</vt:lpstr>
      <vt:lpstr>1_Office 主题​​</vt:lpstr>
      <vt:lpstr>物联网应用软件开发  课程实验2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Newbg</cp:lastModifiedBy>
  <cp:revision>179</cp:revision>
  <dcterms:created xsi:type="dcterms:W3CDTF">2024-04-12T12:11:00Z</dcterms:created>
  <dcterms:modified xsi:type="dcterms:W3CDTF">2024-11-10T05:03:20Z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AFD36D10426E4B59BBD0DBD6DD5294E7_12</vt:lpwstr>
  </property>
  <property fmtid="{D5CDD505-2E9C-101B-9397-08002B2CF9AE}" pid="3" name="KSOProductBuildVer">
    <vt:lpwstr>2052-12.1.0.18888</vt:lpwstr>
  </property>
</Properties>
</file>