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0" r:id="rId3"/>
    <p:sldId id="288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1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BBDF9-6B07-42D6-A95D-62157DE8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E76B9-A9DF-4E5A-9BB7-50870CEA1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0222F-E74B-4F05-9A4F-6966C8F8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6986-561D-437B-845B-9A1AF512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B30A8-30C1-4AF2-A456-21E4123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E0AA-2936-4B32-91DC-34C99D74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D7E6A-2271-4FB7-8560-7280D0903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B815D-E0B4-478C-94B7-D277EF5A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9C9A4-D9C9-4EAE-989D-874C7378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31A90-4D89-4E19-93C6-BA87DB74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B37B2-F75B-4CD9-A6B5-0659ECF81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6C5FA-E245-4A02-A5CB-20E66885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17247-8EBF-4E99-98BD-CC280ABF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9C08-2DE0-4975-96C2-C382447D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5B325-CF17-42BA-A39E-DC119F48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5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8A211-ABB3-43F2-9346-5B198D1E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9514A-07F7-4098-8291-10217DFF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5F95-2893-40C6-BE0C-A3ED9A97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AECD-F229-4421-8683-74023359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8A77-C6EE-461D-AA51-4802AC73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8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550D-70B4-43FF-8DD8-552FDC08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ABDA6-AC8F-4967-8FBF-5B1EF367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3A1BB-C043-4BA7-BB4F-5F963DCA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1D1B-991D-4C2D-A593-68365BED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E2F9A-03E7-46DC-9BF5-C4FA0B2B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BB14-216F-4A2F-8784-FFCBC305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D587E-59E8-4871-9DD1-93D5AE225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F5A11-E532-4B97-8750-F9DD8889C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3FFA2-7C1A-4342-9518-1F4D0E31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9D3CB-D7F9-44CF-8CE4-1CC9E427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1456E-B992-4295-8A4B-5A987BF8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3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242CA-E7D2-4188-93F6-DA659806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F9556-1881-41B3-B753-8AA767C0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97C10-93C2-4541-BA62-E6EA9982F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FB29F-E3D9-4937-831D-A7830313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6D270-2A22-44BE-BB5A-28A901402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65DDD3-CC02-4584-A4ED-3D7DEFB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2BB0DB-4808-468F-BFF1-591F38A5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226335-F923-4390-BB75-A9329F65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EBF5F-B420-42A5-9882-2CC7A995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9D290-3E10-4250-A466-EE7A2170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97C4D3-9877-4BB6-A697-5A24C6C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BF613-8DA6-4FBC-849E-DAE4EB52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7F11C6-BB37-487E-BB09-931219B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E77406-EE40-42B0-BD9F-A6FFD063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0BF21-BA9A-44F8-A1EE-9F44F194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9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4BEF2-9519-485E-963E-273DEAAE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AB652-ECA2-4CB1-A60C-71BB68D8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9FE25-D340-4CCE-AC3F-BE96E9C8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D01BF-506C-4F8E-B521-DECF311E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C9370-D476-46D2-AE86-59D82714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612E2-E975-4172-A3BF-62D5DD0E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C9D34-A070-4CF6-90E0-0A5A69DC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7DF38A-9DDF-4B6E-96B5-338AE45FE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9495E-3FE9-4398-B4F6-A904641C7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A103E-6435-43E1-81D8-10A4B827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BFC36-6EA0-4E7B-94D6-19EDBCEB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FA73B-6758-4E2C-BB48-DAFE42B4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2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6E05F7-BA70-4495-8A43-32158C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05D9D-F04C-4ADE-ACE1-6AC989F0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69B41-558D-4DDC-B7BE-DC994FAD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3222-E4B6-4099-A8F4-51BDF86FD8B0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ED22C-1136-40C4-AE7A-95E720AD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FEB6A-C90E-4055-A3E9-B2DA1E671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9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42692-AC7F-A40C-9B8C-17EC6DA8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38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物联网应用软件开发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课程实验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2643D0-0ED2-C5CE-F85B-BE1D51185733}"/>
              </a:ext>
            </a:extLst>
          </p:cNvPr>
          <p:cNvSpPr txBox="1"/>
          <p:nvPr/>
        </p:nvSpPr>
        <p:spPr>
          <a:xfrm>
            <a:off x="4377227" y="4092504"/>
            <a:ext cx="3437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智能家电控制模拟</a:t>
            </a:r>
          </a:p>
        </p:txBody>
      </p:sp>
    </p:spTree>
    <p:extLst>
      <p:ext uri="{BB962C8B-B14F-4D97-AF65-F5344CB8AC3E}">
        <p14:creationId xmlns:p14="http://schemas.microsoft.com/office/powerpoint/2010/main" val="341959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2ABC29-F786-1F70-B7AD-D326C4BBAE13}"/>
              </a:ext>
            </a:extLst>
          </p:cNvPr>
          <p:cNvSpPr txBox="1"/>
          <p:nvPr/>
        </p:nvSpPr>
        <p:spPr>
          <a:xfrm>
            <a:off x="725557" y="513522"/>
            <a:ext cx="10740886" cy="2489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实验内容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Cisco Packet Tracer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中配置⼀个基本的智能家居⽹络。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实现对至少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三种智能家电设备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（如智能灯、智能⻛扇、智能门锁等）的远程控制实验。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学习如何在局域⽹内配置⽆线⽹络，并通过笔记本或智能⼿机控制智能设备。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8A1196-C6B4-D957-7C0D-106B3316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21" t="26262" r="16522"/>
          <a:stretch/>
        </p:blipFill>
        <p:spPr>
          <a:xfrm>
            <a:off x="725557" y="3324314"/>
            <a:ext cx="4684206" cy="30935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857C2E-57A8-FD15-68A8-732464AA1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14743" r="15986" b="15349"/>
          <a:stretch/>
        </p:blipFill>
        <p:spPr>
          <a:xfrm>
            <a:off x="5660165" y="3429000"/>
            <a:ext cx="6012425" cy="28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9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6AEEC-6B50-2A68-3273-86FCFB0ED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5FD678-B3A8-B8D7-B206-D57EDE9972C9}"/>
              </a:ext>
            </a:extLst>
          </p:cNvPr>
          <p:cNvSpPr txBox="1"/>
          <p:nvPr/>
        </p:nvSpPr>
        <p:spPr>
          <a:xfrm>
            <a:off x="725557" y="513522"/>
            <a:ext cx="10740886" cy="434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实验环境设置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⼯具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Cisco Packet Tracer </a:t>
            </a:r>
          </a:p>
          <a:p>
            <a:pPr lvl="1"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⽹络拓扑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：家庭⽹络。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⽆线路由器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：为智能设备提供⽆线连接。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智能家电设备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：智能灯、智能⻛扇、智能咖啡机等。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控制设备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：智能⼿机、笔记本电脑。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7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B71A8-D77F-3C19-22D5-00ED21713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9D4407-8C7D-C9B0-87FE-C564B505265E}"/>
              </a:ext>
            </a:extLst>
          </p:cNvPr>
          <p:cNvSpPr txBox="1"/>
          <p:nvPr/>
        </p:nvSpPr>
        <p:spPr>
          <a:xfrm>
            <a:off x="725557" y="513522"/>
            <a:ext cx="10740886" cy="5577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实验步骤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创建智能家居网络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步骤⼀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：添加⽹络设备。从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 Devices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中添加⽆线路由器等设备到⼯作区。从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End Devices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中添加智能⼿机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笔记本电脑到⼯作区，⽤于远程控制家电。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步骤⼆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：添加智能家电设备。从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IoT Devices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中添加智能家电设备到⼯作区，并确保与路由器相连。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步骤三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 配置⽆线⽹络。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步骤四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：连接智能设备。将智能家电设备连接到家庭无线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⽹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络，确保设备成功连接到路由器并获得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地址。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4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39E80-73C8-4EC9-6115-0B2C7166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27B744-933C-E6A0-D520-B8C722D82863}"/>
              </a:ext>
            </a:extLst>
          </p:cNvPr>
          <p:cNvSpPr txBox="1"/>
          <p:nvPr/>
        </p:nvSpPr>
        <p:spPr>
          <a:xfrm>
            <a:off x="725557" y="513522"/>
            <a:ext cx="10740886" cy="4335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创建智能家居网络（续）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步骤五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：配置智能设备控制。如在智能灯设备设置中，允许设备通过⽹络进⾏远程控制。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步骤六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：测试远程控制。通过笔记本电脑或智能⼿机的浏览器，输⼊路由器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地址，进⼊智能家居控制⾯板。远程 控制智能灯、⻛扇和咖啡机，测试这些设备的反应速度和控制效果。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步骤七（可选）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：简单⾃动化设置。在控制界⾯中，配置简单的⾃动化规则：例如，设置智能灯在晚上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点⾃动打开，或⻛扇在室温超过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25°C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时⾃动启动。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2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F788-C5FC-D50A-2384-3C600EE44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8FC736-1AF2-4B55-886F-A75DC9A80878}"/>
              </a:ext>
            </a:extLst>
          </p:cNvPr>
          <p:cNvSpPr txBox="1"/>
          <p:nvPr/>
        </p:nvSpPr>
        <p:spPr>
          <a:xfrm>
            <a:off x="725557" y="513522"/>
            <a:ext cx="10740886" cy="2427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提交要求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实验报告（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pdf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格式，包括实验原理、⽹络拓扑截图、智能设备控制截图）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命名：学号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姓名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物联⽹应⽤软件开发实验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2.pdf</a:t>
            </a:r>
          </a:p>
        </p:txBody>
      </p:sp>
    </p:spTree>
    <p:extLst>
      <p:ext uri="{BB962C8B-B14F-4D97-AF65-F5344CB8AC3E}">
        <p14:creationId xmlns:p14="http://schemas.microsoft.com/office/powerpoint/2010/main" val="59991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435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黑体</vt:lpstr>
      <vt:lpstr>宋体</vt:lpstr>
      <vt:lpstr>Arial</vt:lpstr>
      <vt:lpstr>Office 主题​​</vt:lpstr>
      <vt:lpstr>物联网应用软件开发  课程实验2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xiao liu</cp:lastModifiedBy>
  <cp:revision>174</cp:revision>
  <dcterms:created xsi:type="dcterms:W3CDTF">2024-04-12T12:11:51Z</dcterms:created>
  <dcterms:modified xsi:type="dcterms:W3CDTF">2024-10-27T16:03:33Z</dcterms:modified>
</cp:coreProperties>
</file>