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2.xml" ContentType="application/vnd.openxmlformats-officedocument.theme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420" r:id="rId2"/>
    <p:sldId id="437" r:id="rId3"/>
    <p:sldId id="438" r:id="rId4"/>
    <p:sldId id="441" r:id="rId5"/>
    <p:sldId id="442" r:id="rId6"/>
    <p:sldId id="444" r:id="rId7"/>
    <p:sldId id="446" r:id="rId8"/>
    <p:sldId id="447" r:id="rId9"/>
    <p:sldId id="448" r:id="rId10"/>
    <p:sldId id="439" r:id="rId11"/>
    <p:sldId id="440" r:id="rId12"/>
    <p:sldId id="443" r:id="rId13"/>
    <p:sldId id="451" r:id="rId14"/>
    <p:sldId id="452" r:id="rId15"/>
    <p:sldId id="453" r:id="rId16"/>
    <p:sldId id="454" r:id="rId17"/>
    <p:sldId id="450" r:id="rId18"/>
    <p:sldId id="455" r:id="rId19"/>
    <p:sldId id="462" r:id="rId20"/>
    <p:sldId id="457" r:id="rId21"/>
    <p:sldId id="463" r:id="rId22"/>
    <p:sldId id="464" r:id="rId23"/>
    <p:sldId id="465" r:id="rId24"/>
    <p:sldId id="456" r:id="rId25"/>
    <p:sldId id="466" r:id="rId26"/>
    <p:sldId id="458" r:id="rId27"/>
    <p:sldId id="467" r:id="rId28"/>
    <p:sldId id="459" r:id="rId29"/>
    <p:sldId id="468" r:id="rId30"/>
    <p:sldId id="471" r:id="rId31"/>
    <p:sldId id="460" r:id="rId32"/>
    <p:sldId id="469" r:id="rId33"/>
    <p:sldId id="461" r:id="rId34"/>
    <p:sldId id="470" r:id="rId35"/>
    <p:sldId id="47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6E6"/>
    <a:srgbClr val="BD934E"/>
    <a:srgbClr val="7C418D"/>
    <a:srgbClr val="381D3F"/>
    <a:srgbClr val="A66BB9"/>
    <a:srgbClr val="B88F4D"/>
    <a:srgbClr val="3E2146"/>
    <a:srgbClr val="8C4BA0"/>
    <a:srgbClr val="552E62"/>
    <a:srgbClr val="552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30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9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3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4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8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0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9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3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2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logo-04">
            <a:extLst>
              <a:ext uri="{FF2B5EF4-FFF2-40B4-BE49-F238E27FC236}">
                <a16:creationId xmlns:a16="http://schemas.microsoft.com/office/drawing/2014/main" id="{C6CA0087-7E1E-489F-A029-68AA8B4F47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086"/>
          <a:stretch/>
        </p:blipFill>
        <p:spPr>
          <a:xfrm>
            <a:off x="-268605" y="-464820"/>
            <a:ext cx="2005965" cy="2175510"/>
          </a:xfrm>
          <a:prstGeom prst="rect">
            <a:avLst/>
          </a:prstGeom>
        </p:spPr>
      </p:pic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44610746-9D2D-4755-9C82-014750EFD96E}"/>
              </a:ext>
            </a:extLst>
          </p:cNvPr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A66BB9">
                  <a:alpha val="0"/>
                </a:srgbClr>
              </a:gs>
              <a:gs pos="100000">
                <a:srgbClr val="A66BB9">
                  <a:alpha val="50000"/>
                </a:srgbClr>
              </a:gs>
            </a:gsLst>
            <a:lin ang="5400000" scaled="0"/>
          </a:gradFill>
        </p:grpSpPr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F924C0DD-71B1-4787-B606-5847E957E5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27" name="Line 5">
                <a:extLst>
                  <a:ext uri="{FF2B5EF4-FFF2-40B4-BE49-F238E27FC236}">
                    <a16:creationId xmlns:a16="http://schemas.microsoft.com/office/drawing/2014/main" id="{4BC779D7-2AC3-42FC-A405-FCBCEF8FA1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C0228B9D-1F70-4FA4-AF97-0AB4ECCD0D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8C13FA0C-344D-4473-8B9D-08AE688DFD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8428BF00-BCAB-470C-AE38-88DF1C74B6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553CB0EC-C9C6-4BAF-9086-DBB6FC09BD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5CB17DE2-F25B-4001-B02B-7B9DC12E5E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8BEAD781-4CFD-4C12-9CF3-29BF34675A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E6D16A2E-158E-4D47-A01D-34C22A82E3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AED97828-E548-4578-8359-80296410D2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F7267075-8E07-4917-8244-35656CC7AD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5">
                <a:extLst>
                  <a:ext uri="{FF2B5EF4-FFF2-40B4-BE49-F238E27FC236}">
                    <a16:creationId xmlns:a16="http://schemas.microsoft.com/office/drawing/2014/main" id="{A4F77621-2D06-49F4-8A34-53EC14EED4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6">
                <a:extLst>
                  <a:ext uri="{FF2B5EF4-FFF2-40B4-BE49-F238E27FC236}">
                    <a16:creationId xmlns:a16="http://schemas.microsoft.com/office/drawing/2014/main" id="{928E2D21-CEF7-48EF-8754-9F44CE9A4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0DB2852F-F8D1-4CD9-9DAB-C5A9E1C43E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812D30EC-663E-4B69-B861-28C0D98B8A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6AC47467-0365-43F7-8D07-EB5A2C615E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7CA17727-4CD7-4082-AFCC-B41420110B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1">
                <a:extLst>
                  <a:ext uri="{FF2B5EF4-FFF2-40B4-BE49-F238E27FC236}">
                    <a16:creationId xmlns:a16="http://schemas.microsoft.com/office/drawing/2014/main" id="{55A488FF-9FDB-463A-8107-AAAA2B17F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45581389-EB6E-43AF-9151-8C83CADA70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CBF4B9FB-96D8-4B85-9E35-BB94C34643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CF86A6B3-BB63-4A8A-818A-6DA552E3C5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9B4EC775-309C-4E39-9F61-51B4EBB00B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67B25F91-E476-428F-9842-78B4FFFA9F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5374A61D-DC5C-46B1-8180-71D7B878CF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373F6D33-B24A-407D-B3BD-736B6D1CF1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29">
                <a:extLst>
                  <a:ext uri="{FF2B5EF4-FFF2-40B4-BE49-F238E27FC236}">
                    <a16:creationId xmlns:a16="http://schemas.microsoft.com/office/drawing/2014/main" id="{91122172-B0E2-4DB6-9C1B-8E59265535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0">
                <a:extLst>
                  <a:ext uri="{FF2B5EF4-FFF2-40B4-BE49-F238E27FC236}">
                    <a16:creationId xmlns:a16="http://schemas.microsoft.com/office/drawing/2014/main" id="{681BFB3A-773B-4EE9-8634-5BBA453275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31">
                <a:extLst>
                  <a:ext uri="{FF2B5EF4-FFF2-40B4-BE49-F238E27FC236}">
                    <a16:creationId xmlns:a16="http://schemas.microsoft.com/office/drawing/2014/main" id="{E8635334-5D43-4833-811F-7B9376BE6C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32">
                <a:extLst>
                  <a:ext uri="{FF2B5EF4-FFF2-40B4-BE49-F238E27FC236}">
                    <a16:creationId xmlns:a16="http://schemas.microsoft.com/office/drawing/2014/main" id="{223BAB2C-4A0C-4CCF-BF8B-8E81E239EF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33">
                <a:extLst>
                  <a:ext uri="{FF2B5EF4-FFF2-40B4-BE49-F238E27FC236}">
                    <a16:creationId xmlns:a16="http://schemas.microsoft.com/office/drawing/2014/main" id="{3B72F920-0971-4423-9362-38DDB7F8F6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34">
                <a:extLst>
                  <a:ext uri="{FF2B5EF4-FFF2-40B4-BE49-F238E27FC236}">
                    <a16:creationId xmlns:a16="http://schemas.microsoft.com/office/drawing/2014/main" id="{CC174039-B072-41C9-A41C-04904F6E1B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35">
                <a:extLst>
                  <a:ext uri="{FF2B5EF4-FFF2-40B4-BE49-F238E27FC236}">
                    <a16:creationId xmlns:a16="http://schemas.microsoft.com/office/drawing/2014/main" id="{9A0F1316-2895-4581-A4AB-9C1BF88179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36">
                <a:extLst>
                  <a:ext uri="{FF2B5EF4-FFF2-40B4-BE49-F238E27FC236}">
                    <a16:creationId xmlns:a16="http://schemas.microsoft.com/office/drawing/2014/main" id="{05839E88-8C78-4949-9A53-7A067C2407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37">
                <a:extLst>
                  <a:ext uri="{FF2B5EF4-FFF2-40B4-BE49-F238E27FC236}">
                    <a16:creationId xmlns:a16="http://schemas.microsoft.com/office/drawing/2014/main" id="{B7F19E63-1375-458F-A5DB-68519E3D24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38">
                <a:extLst>
                  <a:ext uri="{FF2B5EF4-FFF2-40B4-BE49-F238E27FC236}">
                    <a16:creationId xmlns:a16="http://schemas.microsoft.com/office/drawing/2014/main" id="{AD42674E-2B0F-44B8-AE44-EF0C1153A0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39">
                <a:extLst>
                  <a:ext uri="{FF2B5EF4-FFF2-40B4-BE49-F238E27FC236}">
                    <a16:creationId xmlns:a16="http://schemas.microsoft.com/office/drawing/2014/main" id="{7C4133A1-FD75-4D29-AE0F-1008FB82B2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40">
                <a:extLst>
                  <a:ext uri="{FF2B5EF4-FFF2-40B4-BE49-F238E27FC236}">
                    <a16:creationId xmlns:a16="http://schemas.microsoft.com/office/drawing/2014/main" id="{113AD8B1-BDD3-4334-A1B2-D877EFA365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41">
                <a:extLst>
                  <a:ext uri="{FF2B5EF4-FFF2-40B4-BE49-F238E27FC236}">
                    <a16:creationId xmlns:a16="http://schemas.microsoft.com/office/drawing/2014/main" id="{6E1D3A9F-2647-413F-82B4-536EB9F682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42">
                <a:extLst>
                  <a:ext uri="{FF2B5EF4-FFF2-40B4-BE49-F238E27FC236}">
                    <a16:creationId xmlns:a16="http://schemas.microsoft.com/office/drawing/2014/main" id="{EFAC78A9-F85A-4603-B81C-AEFA3F0AA4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43">
                <a:extLst>
                  <a:ext uri="{FF2B5EF4-FFF2-40B4-BE49-F238E27FC236}">
                    <a16:creationId xmlns:a16="http://schemas.microsoft.com/office/drawing/2014/main" id="{EFA6E5FA-C716-4BFF-8BA9-EF897C8407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44">
                <a:extLst>
                  <a:ext uri="{FF2B5EF4-FFF2-40B4-BE49-F238E27FC236}">
                    <a16:creationId xmlns:a16="http://schemas.microsoft.com/office/drawing/2014/main" id="{DC87CF29-5FFD-4670-B958-40C1280A3F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45">
                <a:extLst>
                  <a:ext uri="{FF2B5EF4-FFF2-40B4-BE49-F238E27FC236}">
                    <a16:creationId xmlns:a16="http://schemas.microsoft.com/office/drawing/2014/main" id="{8AAB8C7C-42B5-4536-9D32-0C95BE159D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46">
                <a:extLst>
                  <a:ext uri="{FF2B5EF4-FFF2-40B4-BE49-F238E27FC236}">
                    <a16:creationId xmlns:a16="http://schemas.microsoft.com/office/drawing/2014/main" id="{4B0A876D-B0CF-4737-BBF2-C2DBF7A100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47">
                <a:extLst>
                  <a:ext uri="{FF2B5EF4-FFF2-40B4-BE49-F238E27FC236}">
                    <a16:creationId xmlns:a16="http://schemas.microsoft.com/office/drawing/2014/main" id="{BDD80CE5-4628-4F98-B099-C6F19DF2EB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48">
                <a:extLst>
                  <a:ext uri="{FF2B5EF4-FFF2-40B4-BE49-F238E27FC236}">
                    <a16:creationId xmlns:a16="http://schemas.microsoft.com/office/drawing/2014/main" id="{7DEC107A-E26F-4657-969A-A069CE2E70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49">
                <a:extLst>
                  <a:ext uri="{FF2B5EF4-FFF2-40B4-BE49-F238E27FC236}">
                    <a16:creationId xmlns:a16="http://schemas.microsoft.com/office/drawing/2014/main" id="{85B16646-57A4-4FC4-8063-A616E01B64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0">
                <a:extLst>
                  <a:ext uri="{FF2B5EF4-FFF2-40B4-BE49-F238E27FC236}">
                    <a16:creationId xmlns:a16="http://schemas.microsoft.com/office/drawing/2014/main" id="{A18DE30B-1954-4E91-8234-237FAF1EBB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51">
                <a:extLst>
                  <a:ext uri="{FF2B5EF4-FFF2-40B4-BE49-F238E27FC236}">
                    <a16:creationId xmlns:a16="http://schemas.microsoft.com/office/drawing/2014/main" id="{8DB50871-A797-4E63-B2DF-F476E05E25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52">
                <a:extLst>
                  <a:ext uri="{FF2B5EF4-FFF2-40B4-BE49-F238E27FC236}">
                    <a16:creationId xmlns:a16="http://schemas.microsoft.com/office/drawing/2014/main" id="{26047189-D0F2-443A-B570-E19C4B7C14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53">
                <a:extLst>
                  <a:ext uri="{FF2B5EF4-FFF2-40B4-BE49-F238E27FC236}">
                    <a16:creationId xmlns:a16="http://schemas.microsoft.com/office/drawing/2014/main" id="{17296E06-BF2C-4BE2-8FA8-BBCEC820F7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54">
                <a:extLst>
                  <a:ext uri="{FF2B5EF4-FFF2-40B4-BE49-F238E27FC236}">
                    <a16:creationId xmlns:a16="http://schemas.microsoft.com/office/drawing/2014/main" id="{D58E8BBF-1A89-4C3C-9D99-F497EF5C10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55">
                <a:extLst>
                  <a:ext uri="{FF2B5EF4-FFF2-40B4-BE49-F238E27FC236}">
                    <a16:creationId xmlns:a16="http://schemas.microsoft.com/office/drawing/2014/main" id="{1E52505F-5CEC-4ABD-812B-CD64D3045F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56">
                <a:extLst>
                  <a:ext uri="{FF2B5EF4-FFF2-40B4-BE49-F238E27FC236}">
                    <a16:creationId xmlns:a16="http://schemas.microsoft.com/office/drawing/2014/main" id="{A6063D5D-EDFC-4CCC-98B9-F9AEA81856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57">
                <a:extLst>
                  <a:ext uri="{FF2B5EF4-FFF2-40B4-BE49-F238E27FC236}">
                    <a16:creationId xmlns:a16="http://schemas.microsoft.com/office/drawing/2014/main" id="{11B9AA7D-0861-4BBA-958E-31D9D5B92B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58">
                <a:extLst>
                  <a:ext uri="{FF2B5EF4-FFF2-40B4-BE49-F238E27FC236}">
                    <a16:creationId xmlns:a16="http://schemas.microsoft.com/office/drawing/2014/main" id="{135D0EF0-C56C-4658-930F-A7D2194B8E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59">
                <a:extLst>
                  <a:ext uri="{FF2B5EF4-FFF2-40B4-BE49-F238E27FC236}">
                    <a16:creationId xmlns:a16="http://schemas.microsoft.com/office/drawing/2014/main" id="{5A81E0F2-30C7-4F74-9D8B-CA46AA5329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60">
                <a:extLst>
                  <a:ext uri="{FF2B5EF4-FFF2-40B4-BE49-F238E27FC236}">
                    <a16:creationId xmlns:a16="http://schemas.microsoft.com/office/drawing/2014/main" id="{8F6A0C2D-FD0C-40CF-A9FE-13D3DCA4E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61">
                <a:extLst>
                  <a:ext uri="{FF2B5EF4-FFF2-40B4-BE49-F238E27FC236}">
                    <a16:creationId xmlns:a16="http://schemas.microsoft.com/office/drawing/2014/main" id="{9EB4F2F8-4EA4-40C2-9706-4D8B9B56E6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62">
                <a:extLst>
                  <a:ext uri="{FF2B5EF4-FFF2-40B4-BE49-F238E27FC236}">
                    <a16:creationId xmlns:a16="http://schemas.microsoft.com/office/drawing/2014/main" id="{723FA750-3E6B-40CE-84EE-ED21B2CD77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63">
                <a:extLst>
                  <a:ext uri="{FF2B5EF4-FFF2-40B4-BE49-F238E27FC236}">
                    <a16:creationId xmlns:a16="http://schemas.microsoft.com/office/drawing/2014/main" id="{DFC8F849-A327-40B1-8D06-A091998144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64">
                <a:extLst>
                  <a:ext uri="{FF2B5EF4-FFF2-40B4-BE49-F238E27FC236}">
                    <a16:creationId xmlns:a16="http://schemas.microsoft.com/office/drawing/2014/main" id="{6596ECE5-C03C-4F22-A276-0A5470A322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65">
                <a:extLst>
                  <a:ext uri="{FF2B5EF4-FFF2-40B4-BE49-F238E27FC236}">
                    <a16:creationId xmlns:a16="http://schemas.microsoft.com/office/drawing/2014/main" id="{001D27FD-3C07-4C84-AB8C-BC033DF3B5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66">
                <a:extLst>
                  <a:ext uri="{FF2B5EF4-FFF2-40B4-BE49-F238E27FC236}">
                    <a16:creationId xmlns:a16="http://schemas.microsoft.com/office/drawing/2014/main" id="{EEBD84FA-2475-43EC-9D5E-EB7F960D33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67">
                <a:extLst>
                  <a:ext uri="{FF2B5EF4-FFF2-40B4-BE49-F238E27FC236}">
                    <a16:creationId xmlns:a16="http://schemas.microsoft.com/office/drawing/2014/main" id="{CE5B8EC3-6BEA-4890-9F33-1527102F0E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68">
                <a:extLst>
                  <a:ext uri="{FF2B5EF4-FFF2-40B4-BE49-F238E27FC236}">
                    <a16:creationId xmlns:a16="http://schemas.microsoft.com/office/drawing/2014/main" id="{F9B89A70-49C4-4875-A852-28CB4C8C87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69">
                <a:extLst>
                  <a:ext uri="{FF2B5EF4-FFF2-40B4-BE49-F238E27FC236}">
                    <a16:creationId xmlns:a16="http://schemas.microsoft.com/office/drawing/2014/main" id="{9D03BC89-E3D2-485D-A873-35104E8C6F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70">
                <a:extLst>
                  <a:ext uri="{FF2B5EF4-FFF2-40B4-BE49-F238E27FC236}">
                    <a16:creationId xmlns:a16="http://schemas.microsoft.com/office/drawing/2014/main" id="{50D9D530-AA3D-4761-BB43-01ECC7C35B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71">
                <a:extLst>
                  <a:ext uri="{FF2B5EF4-FFF2-40B4-BE49-F238E27FC236}">
                    <a16:creationId xmlns:a16="http://schemas.microsoft.com/office/drawing/2014/main" id="{3572CFF9-6006-48F6-BCFC-6AD488041F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72">
                <a:extLst>
                  <a:ext uri="{FF2B5EF4-FFF2-40B4-BE49-F238E27FC236}">
                    <a16:creationId xmlns:a16="http://schemas.microsoft.com/office/drawing/2014/main" id="{3D35BA40-66F8-460A-B8F1-CB4EE337C0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73">
                <a:extLst>
                  <a:ext uri="{FF2B5EF4-FFF2-40B4-BE49-F238E27FC236}">
                    <a16:creationId xmlns:a16="http://schemas.microsoft.com/office/drawing/2014/main" id="{D17D8CE1-58F6-4A8B-A62A-5752B826A6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74">
                <a:extLst>
                  <a:ext uri="{FF2B5EF4-FFF2-40B4-BE49-F238E27FC236}">
                    <a16:creationId xmlns:a16="http://schemas.microsoft.com/office/drawing/2014/main" id="{7C61F584-78B5-431B-B07E-3F2E70134E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75">
                <a:extLst>
                  <a:ext uri="{FF2B5EF4-FFF2-40B4-BE49-F238E27FC236}">
                    <a16:creationId xmlns:a16="http://schemas.microsoft.com/office/drawing/2014/main" id="{4E0E57D6-6426-47AF-9CE5-338225DF6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76">
                <a:extLst>
                  <a:ext uri="{FF2B5EF4-FFF2-40B4-BE49-F238E27FC236}">
                    <a16:creationId xmlns:a16="http://schemas.microsoft.com/office/drawing/2014/main" id="{5DE3A573-BBB3-43C7-B0A9-376D2E4640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77">
                <a:extLst>
                  <a:ext uri="{FF2B5EF4-FFF2-40B4-BE49-F238E27FC236}">
                    <a16:creationId xmlns:a16="http://schemas.microsoft.com/office/drawing/2014/main" id="{8A699AE5-362C-4F16-A5DB-0A3C536F37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78">
                <a:extLst>
                  <a:ext uri="{FF2B5EF4-FFF2-40B4-BE49-F238E27FC236}">
                    <a16:creationId xmlns:a16="http://schemas.microsoft.com/office/drawing/2014/main" id="{0837B00B-1828-4A7E-A167-B94C9B3E0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79">
                <a:extLst>
                  <a:ext uri="{FF2B5EF4-FFF2-40B4-BE49-F238E27FC236}">
                    <a16:creationId xmlns:a16="http://schemas.microsoft.com/office/drawing/2014/main" id="{20FE1AE8-3CE1-464E-B794-FD5960B117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80">
                <a:extLst>
                  <a:ext uri="{FF2B5EF4-FFF2-40B4-BE49-F238E27FC236}">
                    <a16:creationId xmlns:a16="http://schemas.microsoft.com/office/drawing/2014/main" id="{C7099E72-0900-4983-BD15-CC9200264D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81">
                <a:extLst>
                  <a:ext uri="{FF2B5EF4-FFF2-40B4-BE49-F238E27FC236}">
                    <a16:creationId xmlns:a16="http://schemas.microsoft.com/office/drawing/2014/main" id="{05DF4F05-2613-457E-811D-63197C62E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82">
                <a:extLst>
                  <a:ext uri="{FF2B5EF4-FFF2-40B4-BE49-F238E27FC236}">
                    <a16:creationId xmlns:a16="http://schemas.microsoft.com/office/drawing/2014/main" id="{1851AFAC-CE30-44F6-8453-957061299C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83">
                <a:extLst>
                  <a:ext uri="{FF2B5EF4-FFF2-40B4-BE49-F238E27FC236}">
                    <a16:creationId xmlns:a16="http://schemas.microsoft.com/office/drawing/2014/main" id="{117EC9F1-FB0C-4DE0-BD96-ADF0C8FDA0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84">
                <a:extLst>
                  <a:ext uri="{FF2B5EF4-FFF2-40B4-BE49-F238E27FC236}">
                    <a16:creationId xmlns:a16="http://schemas.microsoft.com/office/drawing/2014/main" id="{CD6974A4-97B8-4F4D-B7EE-5BF89C6652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85">
                <a:extLst>
                  <a:ext uri="{FF2B5EF4-FFF2-40B4-BE49-F238E27FC236}">
                    <a16:creationId xmlns:a16="http://schemas.microsoft.com/office/drawing/2014/main" id="{B80F7CE6-DCEF-47A1-A2CE-86BF24ABB3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86">
                <a:extLst>
                  <a:ext uri="{FF2B5EF4-FFF2-40B4-BE49-F238E27FC236}">
                    <a16:creationId xmlns:a16="http://schemas.microsoft.com/office/drawing/2014/main" id="{FB4C7296-A232-47DC-82CD-D59EE83A6B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87">
                <a:extLst>
                  <a:ext uri="{FF2B5EF4-FFF2-40B4-BE49-F238E27FC236}">
                    <a16:creationId xmlns:a16="http://schemas.microsoft.com/office/drawing/2014/main" id="{037E0A56-6EC9-49D9-894F-83C40F92D0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88">
                <a:extLst>
                  <a:ext uri="{FF2B5EF4-FFF2-40B4-BE49-F238E27FC236}">
                    <a16:creationId xmlns:a16="http://schemas.microsoft.com/office/drawing/2014/main" id="{D1C9388D-57B1-4273-904B-FC790ED058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89">
                <a:extLst>
                  <a:ext uri="{FF2B5EF4-FFF2-40B4-BE49-F238E27FC236}">
                    <a16:creationId xmlns:a16="http://schemas.microsoft.com/office/drawing/2014/main" id="{CAAE9DF0-7EF8-4C68-8812-226D44AB21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90">
                <a:extLst>
                  <a:ext uri="{FF2B5EF4-FFF2-40B4-BE49-F238E27FC236}">
                    <a16:creationId xmlns:a16="http://schemas.microsoft.com/office/drawing/2014/main" id="{E1184FF7-E206-4C98-B698-8DE2764A13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91">
                <a:extLst>
                  <a:ext uri="{FF2B5EF4-FFF2-40B4-BE49-F238E27FC236}">
                    <a16:creationId xmlns:a16="http://schemas.microsoft.com/office/drawing/2014/main" id="{EB50FCD8-50B9-4629-941A-F8BDFBE33C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92">
                <a:extLst>
                  <a:ext uri="{FF2B5EF4-FFF2-40B4-BE49-F238E27FC236}">
                    <a16:creationId xmlns:a16="http://schemas.microsoft.com/office/drawing/2014/main" id="{C90089E4-F5CC-493A-865D-0E3F4BC4B2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93">
                <a:extLst>
                  <a:ext uri="{FF2B5EF4-FFF2-40B4-BE49-F238E27FC236}">
                    <a16:creationId xmlns:a16="http://schemas.microsoft.com/office/drawing/2014/main" id="{FD2D37D5-3D03-4067-A0DF-091949B0F0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94">
                <a:extLst>
                  <a:ext uri="{FF2B5EF4-FFF2-40B4-BE49-F238E27FC236}">
                    <a16:creationId xmlns:a16="http://schemas.microsoft.com/office/drawing/2014/main" id="{C13A8AE1-91F8-48AE-8158-E3C237DB71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95">
                <a:extLst>
                  <a:ext uri="{FF2B5EF4-FFF2-40B4-BE49-F238E27FC236}">
                    <a16:creationId xmlns:a16="http://schemas.microsoft.com/office/drawing/2014/main" id="{3A1539DC-6F49-46AC-A69F-A8A4AA0F45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96">
                <a:extLst>
                  <a:ext uri="{FF2B5EF4-FFF2-40B4-BE49-F238E27FC236}">
                    <a16:creationId xmlns:a16="http://schemas.microsoft.com/office/drawing/2014/main" id="{D8C98E7B-96A9-4AC7-82E3-3C39EDD228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97">
                <a:extLst>
                  <a:ext uri="{FF2B5EF4-FFF2-40B4-BE49-F238E27FC236}">
                    <a16:creationId xmlns:a16="http://schemas.microsoft.com/office/drawing/2014/main" id="{C6050832-D68E-410E-BB6E-28C06D26E4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98">
                <a:extLst>
                  <a:ext uri="{FF2B5EF4-FFF2-40B4-BE49-F238E27FC236}">
                    <a16:creationId xmlns:a16="http://schemas.microsoft.com/office/drawing/2014/main" id="{8D3A2CF2-B55A-42BD-A7DA-288FBD0138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99">
                <a:extLst>
                  <a:ext uri="{FF2B5EF4-FFF2-40B4-BE49-F238E27FC236}">
                    <a16:creationId xmlns:a16="http://schemas.microsoft.com/office/drawing/2014/main" id="{F1B34960-19B2-4635-9A7C-44347A27AB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00">
                <a:extLst>
                  <a:ext uri="{FF2B5EF4-FFF2-40B4-BE49-F238E27FC236}">
                    <a16:creationId xmlns:a16="http://schemas.microsoft.com/office/drawing/2014/main" id="{D53E21F2-42AD-4A9F-AF87-AA498A5C06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01">
                <a:extLst>
                  <a:ext uri="{FF2B5EF4-FFF2-40B4-BE49-F238E27FC236}">
                    <a16:creationId xmlns:a16="http://schemas.microsoft.com/office/drawing/2014/main" id="{AD3EE723-B983-4CB0-AE34-BDA16C7E95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02">
                <a:extLst>
                  <a:ext uri="{FF2B5EF4-FFF2-40B4-BE49-F238E27FC236}">
                    <a16:creationId xmlns:a16="http://schemas.microsoft.com/office/drawing/2014/main" id="{6CFA8B90-8D05-4928-9C1A-75ECD99C93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03">
                <a:extLst>
                  <a:ext uri="{FF2B5EF4-FFF2-40B4-BE49-F238E27FC236}">
                    <a16:creationId xmlns:a16="http://schemas.microsoft.com/office/drawing/2014/main" id="{4725FF39-FAD4-4AC1-9762-14695D09BA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04">
                <a:extLst>
                  <a:ext uri="{FF2B5EF4-FFF2-40B4-BE49-F238E27FC236}">
                    <a16:creationId xmlns:a16="http://schemas.microsoft.com/office/drawing/2014/main" id="{1020D4F4-1DFC-4787-B236-6D9FD3A179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05">
                <a:extLst>
                  <a:ext uri="{FF2B5EF4-FFF2-40B4-BE49-F238E27FC236}">
                    <a16:creationId xmlns:a16="http://schemas.microsoft.com/office/drawing/2014/main" id="{EABB03BE-CF3E-459D-8C27-6A7FC82355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06">
                <a:extLst>
                  <a:ext uri="{FF2B5EF4-FFF2-40B4-BE49-F238E27FC236}">
                    <a16:creationId xmlns:a16="http://schemas.microsoft.com/office/drawing/2014/main" id="{3BA84166-9C6C-4E56-B11F-0BEBDFE6BC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07">
                <a:extLst>
                  <a:ext uri="{FF2B5EF4-FFF2-40B4-BE49-F238E27FC236}">
                    <a16:creationId xmlns:a16="http://schemas.microsoft.com/office/drawing/2014/main" id="{1C5DBB2D-8E43-4DAC-849B-F4F55AA3A1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08">
                <a:extLst>
                  <a:ext uri="{FF2B5EF4-FFF2-40B4-BE49-F238E27FC236}">
                    <a16:creationId xmlns:a16="http://schemas.microsoft.com/office/drawing/2014/main" id="{08183B0A-B6E4-456A-9FEE-B989CA576A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09">
                <a:extLst>
                  <a:ext uri="{FF2B5EF4-FFF2-40B4-BE49-F238E27FC236}">
                    <a16:creationId xmlns:a16="http://schemas.microsoft.com/office/drawing/2014/main" id="{99D7DFE9-52C0-4B87-B5EA-730DB1BF2A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10">
                <a:extLst>
                  <a:ext uri="{FF2B5EF4-FFF2-40B4-BE49-F238E27FC236}">
                    <a16:creationId xmlns:a16="http://schemas.microsoft.com/office/drawing/2014/main" id="{97345A5D-8E7F-4EEE-9D0E-C05BCFCCBE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11">
                <a:extLst>
                  <a:ext uri="{FF2B5EF4-FFF2-40B4-BE49-F238E27FC236}">
                    <a16:creationId xmlns:a16="http://schemas.microsoft.com/office/drawing/2014/main" id="{D4871DD8-9E06-4E18-B076-9A5114FD94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12">
                <a:extLst>
                  <a:ext uri="{FF2B5EF4-FFF2-40B4-BE49-F238E27FC236}">
                    <a16:creationId xmlns:a16="http://schemas.microsoft.com/office/drawing/2014/main" id="{C278A6D9-35D3-48E3-851C-56081E95A3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13">
                <a:extLst>
                  <a:ext uri="{FF2B5EF4-FFF2-40B4-BE49-F238E27FC236}">
                    <a16:creationId xmlns:a16="http://schemas.microsoft.com/office/drawing/2014/main" id="{FCB151C0-9A58-45CB-A192-F75A6D0DDE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14">
                <a:extLst>
                  <a:ext uri="{FF2B5EF4-FFF2-40B4-BE49-F238E27FC236}">
                    <a16:creationId xmlns:a16="http://schemas.microsoft.com/office/drawing/2014/main" id="{FF5496A5-C0D4-46E7-A4F3-A80D1E7B31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15">
                <a:extLst>
                  <a:ext uri="{FF2B5EF4-FFF2-40B4-BE49-F238E27FC236}">
                    <a16:creationId xmlns:a16="http://schemas.microsoft.com/office/drawing/2014/main" id="{920B82E9-F210-4C9E-AABE-0E9DB9968E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16">
                <a:extLst>
                  <a:ext uri="{FF2B5EF4-FFF2-40B4-BE49-F238E27FC236}">
                    <a16:creationId xmlns:a16="http://schemas.microsoft.com/office/drawing/2014/main" id="{8D7EA406-3824-4400-88CE-E26FBE8D90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17">
                <a:extLst>
                  <a:ext uri="{FF2B5EF4-FFF2-40B4-BE49-F238E27FC236}">
                    <a16:creationId xmlns:a16="http://schemas.microsoft.com/office/drawing/2014/main" id="{B8104BE0-6834-4673-AE95-DC39970CD7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18">
                <a:extLst>
                  <a:ext uri="{FF2B5EF4-FFF2-40B4-BE49-F238E27FC236}">
                    <a16:creationId xmlns:a16="http://schemas.microsoft.com/office/drawing/2014/main" id="{58ABAE89-171E-496F-8B69-11809B7CB5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19">
                <a:extLst>
                  <a:ext uri="{FF2B5EF4-FFF2-40B4-BE49-F238E27FC236}">
                    <a16:creationId xmlns:a16="http://schemas.microsoft.com/office/drawing/2014/main" id="{DC0D885A-2FDE-4965-8A7E-03BBE83762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20">
                <a:extLst>
                  <a:ext uri="{FF2B5EF4-FFF2-40B4-BE49-F238E27FC236}">
                    <a16:creationId xmlns:a16="http://schemas.microsoft.com/office/drawing/2014/main" id="{BC84FA74-3AE9-4581-8CAB-AE6E55EB0F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21">
                <a:extLst>
                  <a:ext uri="{FF2B5EF4-FFF2-40B4-BE49-F238E27FC236}">
                    <a16:creationId xmlns:a16="http://schemas.microsoft.com/office/drawing/2014/main" id="{79AD1446-D590-4E14-837A-ACABEEFAFB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22">
                <a:extLst>
                  <a:ext uri="{FF2B5EF4-FFF2-40B4-BE49-F238E27FC236}">
                    <a16:creationId xmlns:a16="http://schemas.microsoft.com/office/drawing/2014/main" id="{3B1B4E7E-A5C0-4295-908B-50B76432F7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23">
                <a:extLst>
                  <a:ext uri="{FF2B5EF4-FFF2-40B4-BE49-F238E27FC236}">
                    <a16:creationId xmlns:a16="http://schemas.microsoft.com/office/drawing/2014/main" id="{AB0E9E68-C53E-4CA9-A5E3-5C4A2E2948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24">
                <a:extLst>
                  <a:ext uri="{FF2B5EF4-FFF2-40B4-BE49-F238E27FC236}">
                    <a16:creationId xmlns:a16="http://schemas.microsoft.com/office/drawing/2014/main" id="{9B49DF29-D50E-45F4-BF61-6EFEE26593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25">
                <a:extLst>
                  <a:ext uri="{FF2B5EF4-FFF2-40B4-BE49-F238E27FC236}">
                    <a16:creationId xmlns:a16="http://schemas.microsoft.com/office/drawing/2014/main" id="{68BF2BC0-E21F-496E-9AFE-B0B19DAA25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26">
                <a:extLst>
                  <a:ext uri="{FF2B5EF4-FFF2-40B4-BE49-F238E27FC236}">
                    <a16:creationId xmlns:a16="http://schemas.microsoft.com/office/drawing/2014/main" id="{58396176-8591-41E7-8473-E349797910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27">
                <a:extLst>
                  <a:ext uri="{FF2B5EF4-FFF2-40B4-BE49-F238E27FC236}">
                    <a16:creationId xmlns:a16="http://schemas.microsoft.com/office/drawing/2014/main" id="{239C88FF-74ED-4DD3-8063-D36AFBB2EF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28">
                <a:extLst>
                  <a:ext uri="{FF2B5EF4-FFF2-40B4-BE49-F238E27FC236}">
                    <a16:creationId xmlns:a16="http://schemas.microsoft.com/office/drawing/2014/main" id="{EA2656CE-B80C-4100-B96D-EC087FA409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29">
                <a:extLst>
                  <a:ext uri="{FF2B5EF4-FFF2-40B4-BE49-F238E27FC236}">
                    <a16:creationId xmlns:a16="http://schemas.microsoft.com/office/drawing/2014/main" id="{B320D53A-DAD4-42EC-9206-7DF79E6644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30">
                <a:extLst>
                  <a:ext uri="{FF2B5EF4-FFF2-40B4-BE49-F238E27FC236}">
                    <a16:creationId xmlns:a16="http://schemas.microsoft.com/office/drawing/2014/main" id="{6BDA6F4D-775B-4764-85F4-C8AA2992EE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31">
                <a:extLst>
                  <a:ext uri="{FF2B5EF4-FFF2-40B4-BE49-F238E27FC236}">
                    <a16:creationId xmlns:a16="http://schemas.microsoft.com/office/drawing/2014/main" id="{4A5CF118-240B-4787-94AF-808AAA8E96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32">
                <a:extLst>
                  <a:ext uri="{FF2B5EF4-FFF2-40B4-BE49-F238E27FC236}">
                    <a16:creationId xmlns:a16="http://schemas.microsoft.com/office/drawing/2014/main" id="{5BCE9189-9F04-421B-B4D7-C66EC9D4D1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33">
                <a:extLst>
                  <a:ext uri="{FF2B5EF4-FFF2-40B4-BE49-F238E27FC236}">
                    <a16:creationId xmlns:a16="http://schemas.microsoft.com/office/drawing/2014/main" id="{2DBB9C6C-F8FE-4733-AED5-2FB476652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34">
                <a:extLst>
                  <a:ext uri="{FF2B5EF4-FFF2-40B4-BE49-F238E27FC236}">
                    <a16:creationId xmlns:a16="http://schemas.microsoft.com/office/drawing/2014/main" id="{EF89C426-429B-4760-80F5-2FE3D3532D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35">
                <a:extLst>
                  <a:ext uri="{FF2B5EF4-FFF2-40B4-BE49-F238E27FC236}">
                    <a16:creationId xmlns:a16="http://schemas.microsoft.com/office/drawing/2014/main" id="{D2CC20B9-994D-428A-8658-1F6F42A1C6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36">
                <a:extLst>
                  <a:ext uri="{FF2B5EF4-FFF2-40B4-BE49-F238E27FC236}">
                    <a16:creationId xmlns:a16="http://schemas.microsoft.com/office/drawing/2014/main" id="{E1543A23-483B-4A3A-8B25-B4B891D026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37">
                <a:extLst>
                  <a:ext uri="{FF2B5EF4-FFF2-40B4-BE49-F238E27FC236}">
                    <a16:creationId xmlns:a16="http://schemas.microsoft.com/office/drawing/2014/main" id="{CA584633-B9B5-4076-9E89-CC565215B2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38">
                <a:extLst>
                  <a:ext uri="{FF2B5EF4-FFF2-40B4-BE49-F238E27FC236}">
                    <a16:creationId xmlns:a16="http://schemas.microsoft.com/office/drawing/2014/main" id="{F59317A5-5FC0-490E-9578-1C33ADF2A5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39">
                <a:extLst>
                  <a:ext uri="{FF2B5EF4-FFF2-40B4-BE49-F238E27FC236}">
                    <a16:creationId xmlns:a16="http://schemas.microsoft.com/office/drawing/2014/main" id="{F8D98C05-8A00-4FC7-BB30-114AB4EEF3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40">
                <a:extLst>
                  <a:ext uri="{FF2B5EF4-FFF2-40B4-BE49-F238E27FC236}">
                    <a16:creationId xmlns:a16="http://schemas.microsoft.com/office/drawing/2014/main" id="{D967ABA4-D336-45F9-BA5A-A0ABA0FD49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41">
                <a:extLst>
                  <a:ext uri="{FF2B5EF4-FFF2-40B4-BE49-F238E27FC236}">
                    <a16:creationId xmlns:a16="http://schemas.microsoft.com/office/drawing/2014/main" id="{EE348491-DEA7-4F27-AA29-5A4A3F42F0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42">
                <a:extLst>
                  <a:ext uri="{FF2B5EF4-FFF2-40B4-BE49-F238E27FC236}">
                    <a16:creationId xmlns:a16="http://schemas.microsoft.com/office/drawing/2014/main" id="{AB3D6DE8-35CF-43E5-8BC2-1876CAB8E9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43">
                <a:extLst>
                  <a:ext uri="{FF2B5EF4-FFF2-40B4-BE49-F238E27FC236}">
                    <a16:creationId xmlns:a16="http://schemas.microsoft.com/office/drawing/2014/main" id="{EE019C3B-256D-4B88-84A1-FE2F00757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44">
                <a:extLst>
                  <a:ext uri="{FF2B5EF4-FFF2-40B4-BE49-F238E27FC236}">
                    <a16:creationId xmlns:a16="http://schemas.microsoft.com/office/drawing/2014/main" id="{4D4A519A-CF94-429C-8366-BA4B375D7C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45">
                <a:extLst>
                  <a:ext uri="{FF2B5EF4-FFF2-40B4-BE49-F238E27FC236}">
                    <a16:creationId xmlns:a16="http://schemas.microsoft.com/office/drawing/2014/main" id="{D2000CBB-B775-4ACD-9354-7BE575ABF1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46">
                <a:extLst>
                  <a:ext uri="{FF2B5EF4-FFF2-40B4-BE49-F238E27FC236}">
                    <a16:creationId xmlns:a16="http://schemas.microsoft.com/office/drawing/2014/main" id="{E8B0C987-AE73-45F5-9463-AE171525D9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47">
                <a:extLst>
                  <a:ext uri="{FF2B5EF4-FFF2-40B4-BE49-F238E27FC236}">
                    <a16:creationId xmlns:a16="http://schemas.microsoft.com/office/drawing/2014/main" id="{4D7EBB9C-93F4-460C-84ED-763646493C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48">
                <a:extLst>
                  <a:ext uri="{FF2B5EF4-FFF2-40B4-BE49-F238E27FC236}">
                    <a16:creationId xmlns:a16="http://schemas.microsoft.com/office/drawing/2014/main" id="{1C337EF7-1E23-4395-A834-51BD06D384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49">
                <a:extLst>
                  <a:ext uri="{FF2B5EF4-FFF2-40B4-BE49-F238E27FC236}">
                    <a16:creationId xmlns:a16="http://schemas.microsoft.com/office/drawing/2014/main" id="{60880574-B3DD-42AC-982C-42CFACF3B6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50">
                <a:extLst>
                  <a:ext uri="{FF2B5EF4-FFF2-40B4-BE49-F238E27FC236}">
                    <a16:creationId xmlns:a16="http://schemas.microsoft.com/office/drawing/2014/main" id="{7DF3733B-2263-42A4-B8B3-558F97CDDB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51">
                <a:extLst>
                  <a:ext uri="{FF2B5EF4-FFF2-40B4-BE49-F238E27FC236}">
                    <a16:creationId xmlns:a16="http://schemas.microsoft.com/office/drawing/2014/main" id="{4C542DB5-269A-4E97-9434-D016171817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52">
                <a:extLst>
                  <a:ext uri="{FF2B5EF4-FFF2-40B4-BE49-F238E27FC236}">
                    <a16:creationId xmlns:a16="http://schemas.microsoft.com/office/drawing/2014/main" id="{1EE0BD3F-3E8B-45DF-BB91-2A6F3B2E31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53">
                <a:extLst>
                  <a:ext uri="{FF2B5EF4-FFF2-40B4-BE49-F238E27FC236}">
                    <a16:creationId xmlns:a16="http://schemas.microsoft.com/office/drawing/2014/main" id="{379ED4EC-7B57-47E2-BE59-D29FAAEC74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54">
                <a:extLst>
                  <a:ext uri="{FF2B5EF4-FFF2-40B4-BE49-F238E27FC236}">
                    <a16:creationId xmlns:a16="http://schemas.microsoft.com/office/drawing/2014/main" id="{3571ED3A-6A4E-438A-B090-7A1E3B05E8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55">
                <a:extLst>
                  <a:ext uri="{FF2B5EF4-FFF2-40B4-BE49-F238E27FC236}">
                    <a16:creationId xmlns:a16="http://schemas.microsoft.com/office/drawing/2014/main" id="{12F0BC94-6942-4556-88F3-4D9E49D216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56">
                <a:extLst>
                  <a:ext uri="{FF2B5EF4-FFF2-40B4-BE49-F238E27FC236}">
                    <a16:creationId xmlns:a16="http://schemas.microsoft.com/office/drawing/2014/main" id="{8B185217-BA8A-47FD-AB67-7981FA2AFE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57">
                <a:extLst>
                  <a:ext uri="{FF2B5EF4-FFF2-40B4-BE49-F238E27FC236}">
                    <a16:creationId xmlns:a16="http://schemas.microsoft.com/office/drawing/2014/main" id="{A4A8C956-400A-429F-A380-16A16D81AE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58">
                <a:extLst>
                  <a:ext uri="{FF2B5EF4-FFF2-40B4-BE49-F238E27FC236}">
                    <a16:creationId xmlns:a16="http://schemas.microsoft.com/office/drawing/2014/main" id="{3951DF77-A876-4E4B-8CD6-48F601C1BF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59">
                <a:extLst>
                  <a:ext uri="{FF2B5EF4-FFF2-40B4-BE49-F238E27FC236}">
                    <a16:creationId xmlns:a16="http://schemas.microsoft.com/office/drawing/2014/main" id="{A9F95854-C28E-4970-B0EB-E35F7E54A7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60">
                <a:extLst>
                  <a:ext uri="{FF2B5EF4-FFF2-40B4-BE49-F238E27FC236}">
                    <a16:creationId xmlns:a16="http://schemas.microsoft.com/office/drawing/2014/main" id="{1FB4B13F-2F84-4EDC-8650-51F59E387D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61">
                <a:extLst>
                  <a:ext uri="{FF2B5EF4-FFF2-40B4-BE49-F238E27FC236}">
                    <a16:creationId xmlns:a16="http://schemas.microsoft.com/office/drawing/2014/main" id="{19865632-E968-4430-B1DC-56394C9EB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62">
                <a:extLst>
                  <a:ext uri="{FF2B5EF4-FFF2-40B4-BE49-F238E27FC236}">
                    <a16:creationId xmlns:a16="http://schemas.microsoft.com/office/drawing/2014/main" id="{4201732E-9028-4915-919B-8DB7853437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63">
                <a:extLst>
                  <a:ext uri="{FF2B5EF4-FFF2-40B4-BE49-F238E27FC236}">
                    <a16:creationId xmlns:a16="http://schemas.microsoft.com/office/drawing/2014/main" id="{E7CCFF68-E4AA-401B-B0D0-C1AA0F1907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64">
                <a:extLst>
                  <a:ext uri="{FF2B5EF4-FFF2-40B4-BE49-F238E27FC236}">
                    <a16:creationId xmlns:a16="http://schemas.microsoft.com/office/drawing/2014/main" id="{1CB3BCE8-61CD-40F8-A32A-0F9B988531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65">
                <a:extLst>
                  <a:ext uri="{FF2B5EF4-FFF2-40B4-BE49-F238E27FC236}">
                    <a16:creationId xmlns:a16="http://schemas.microsoft.com/office/drawing/2014/main" id="{26D06C68-317B-4A4A-ACA7-63EB3D5776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66">
                <a:extLst>
                  <a:ext uri="{FF2B5EF4-FFF2-40B4-BE49-F238E27FC236}">
                    <a16:creationId xmlns:a16="http://schemas.microsoft.com/office/drawing/2014/main" id="{F6EC0BF2-E2D9-4868-82BE-F2B2104DAE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67">
                <a:extLst>
                  <a:ext uri="{FF2B5EF4-FFF2-40B4-BE49-F238E27FC236}">
                    <a16:creationId xmlns:a16="http://schemas.microsoft.com/office/drawing/2014/main" id="{7CDA71E3-5007-4DBE-82AE-9F3AC98288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68">
                <a:extLst>
                  <a:ext uri="{FF2B5EF4-FFF2-40B4-BE49-F238E27FC236}">
                    <a16:creationId xmlns:a16="http://schemas.microsoft.com/office/drawing/2014/main" id="{22C9CD77-06BD-4DA3-8970-35F8482537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69">
                <a:extLst>
                  <a:ext uri="{FF2B5EF4-FFF2-40B4-BE49-F238E27FC236}">
                    <a16:creationId xmlns:a16="http://schemas.microsoft.com/office/drawing/2014/main" id="{5AFCBE11-24F3-485C-BC2C-484475F98C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70">
                <a:extLst>
                  <a:ext uri="{FF2B5EF4-FFF2-40B4-BE49-F238E27FC236}">
                    <a16:creationId xmlns:a16="http://schemas.microsoft.com/office/drawing/2014/main" id="{A875F0B9-9347-4558-841C-D459EEB989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71">
                <a:extLst>
                  <a:ext uri="{FF2B5EF4-FFF2-40B4-BE49-F238E27FC236}">
                    <a16:creationId xmlns:a16="http://schemas.microsoft.com/office/drawing/2014/main" id="{3B784873-FC7F-49C1-861F-0CD97254FF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72">
                <a:extLst>
                  <a:ext uri="{FF2B5EF4-FFF2-40B4-BE49-F238E27FC236}">
                    <a16:creationId xmlns:a16="http://schemas.microsoft.com/office/drawing/2014/main" id="{E520A8A4-E56E-470F-B438-4E876C220A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73">
                <a:extLst>
                  <a:ext uri="{FF2B5EF4-FFF2-40B4-BE49-F238E27FC236}">
                    <a16:creationId xmlns:a16="http://schemas.microsoft.com/office/drawing/2014/main" id="{F672E346-5838-4252-B216-60F2CF3D5C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74">
                <a:extLst>
                  <a:ext uri="{FF2B5EF4-FFF2-40B4-BE49-F238E27FC236}">
                    <a16:creationId xmlns:a16="http://schemas.microsoft.com/office/drawing/2014/main" id="{3D06B1B0-1359-4D6C-AEF6-EF164658E0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75">
                <a:extLst>
                  <a:ext uri="{FF2B5EF4-FFF2-40B4-BE49-F238E27FC236}">
                    <a16:creationId xmlns:a16="http://schemas.microsoft.com/office/drawing/2014/main" id="{BB8BE68E-7924-4F24-98BE-698AC632B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76">
                <a:extLst>
                  <a:ext uri="{FF2B5EF4-FFF2-40B4-BE49-F238E27FC236}">
                    <a16:creationId xmlns:a16="http://schemas.microsoft.com/office/drawing/2014/main" id="{B002B82C-7480-497C-A6F0-4313F01745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77">
                <a:extLst>
                  <a:ext uri="{FF2B5EF4-FFF2-40B4-BE49-F238E27FC236}">
                    <a16:creationId xmlns:a16="http://schemas.microsoft.com/office/drawing/2014/main" id="{7B68568C-7818-4819-A879-F4BD0CCD98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78">
                <a:extLst>
                  <a:ext uri="{FF2B5EF4-FFF2-40B4-BE49-F238E27FC236}">
                    <a16:creationId xmlns:a16="http://schemas.microsoft.com/office/drawing/2014/main" id="{55D6E7D7-5AC8-4531-BE4A-FA5EF1A517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79">
                <a:extLst>
                  <a:ext uri="{FF2B5EF4-FFF2-40B4-BE49-F238E27FC236}">
                    <a16:creationId xmlns:a16="http://schemas.microsoft.com/office/drawing/2014/main" id="{514FFD3A-B94B-4CF3-A47A-7535737B4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80">
                <a:extLst>
                  <a:ext uri="{FF2B5EF4-FFF2-40B4-BE49-F238E27FC236}">
                    <a16:creationId xmlns:a16="http://schemas.microsoft.com/office/drawing/2014/main" id="{54AE8384-9636-4C39-90B3-AAB504894B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81">
                <a:extLst>
                  <a:ext uri="{FF2B5EF4-FFF2-40B4-BE49-F238E27FC236}">
                    <a16:creationId xmlns:a16="http://schemas.microsoft.com/office/drawing/2014/main" id="{4EDDD4B5-5960-4AD3-B67B-BA736C567C3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82">
                <a:extLst>
                  <a:ext uri="{FF2B5EF4-FFF2-40B4-BE49-F238E27FC236}">
                    <a16:creationId xmlns:a16="http://schemas.microsoft.com/office/drawing/2014/main" id="{F05320A4-1BFC-4301-AA57-62FEE5920F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83">
                <a:extLst>
                  <a:ext uri="{FF2B5EF4-FFF2-40B4-BE49-F238E27FC236}">
                    <a16:creationId xmlns:a16="http://schemas.microsoft.com/office/drawing/2014/main" id="{D92278B4-1AB1-4941-BCC4-9020BB1A28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84">
                <a:extLst>
                  <a:ext uri="{FF2B5EF4-FFF2-40B4-BE49-F238E27FC236}">
                    <a16:creationId xmlns:a16="http://schemas.microsoft.com/office/drawing/2014/main" id="{C9843298-6307-4F23-8405-5260C0EE51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85">
                <a:extLst>
                  <a:ext uri="{FF2B5EF4-FFF2-40B4-BE49-F238E27FC236}">
                    <a16:creationId xmlns:a16="http://schemas.microsoft.com/office/drawing/2014/main" id="{FD1A2F2A-3EB7-407B-9527-42F1F42DDD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86">
                <a:extLst>
                  <a:ext uri="{FF2B5EF4-FFF2-40B4-BE49-F238E27FC236}">
                    <a16:creationId xmlns:a16="http://schemas.microsoft.com/office/drawing/2014/main" id="{2D9DF54A-B627-401C-A064-CEEABB6058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87">
                <a:extLst>
                  <a:ext uri="{FF2B5EF4-FFF2-40B4-BE49-F238E27FC236}">
                    <a16:creationId xmlns:a16="http://schemas.microsoft.com/office/drawing/2014/main" id="{00985CE5-CD9C-46F4-B2C6-E41591D98E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88">
                <a:extLst>
                  <a:ext uri="{FF2B5EF4-FFF2-40B4-BE49-F238E27FC236}">
                    <a16:creationId xmlns:a16="http://schemas.microsoft.com/office/drawing/2014/main" id="{EA7D2CC5-3C04-4191-A646-572C1BE17E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89">
                <a:extLst>
                  <a:ext uri="{FF2B5EF4-FFF2-40B4-BE49-F238E27FC236}">
                    <a16:creationId xmlns:a16="http://schemas.microsoft.com/office/drawing/2014/main" id="{50FDB83F-E0B6-4F9A-A2ED-F1D3F6848F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90">
                <a:extLst>
                  <a:ext uri="{FF2B5EF4-FFF2-40B4-BE49-F238E27FC236}">
                    <a16:creationId xmlns:a16="http://schemas.microsoft.com/office/drawing/2014/main" id="{96BFC251-141A-48AB-8169-0FB3A34405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91">
                <a:extLst>
                  <a:ext uri="{FF2B5EF4-FFF2-40B4-BE49-F238E27FC236}">
                    <a16:creationId xmlns:a16="http://schemas.microsoft.com/office/drawing/2014/main" id="{5B6AA1AE-A4B3-47BE-884C-E2546DED20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92">
                <a:extLst>
                  <a:ext uri="{FF2B5EF4-FFF2-40B4-BE49-F238E27FC236}">
                    <a16:creationId xmlns:a16="http://schemas.microsoft.com/office/drawing/2014/main" id="{8349030F-7275-470E-95DB-6F39E6ACE9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93">
                <a:extLst>
                  <a:ext uri="{FF2B5EF4-FFF2-40B4-BE49-F238E27FC236}">
                    <a16:creationId xmlns:a16="http://schemas.microsoft.com/office/drawing/2014/main" id="{093497E3-B80A-4AE7-B2B6-C614D65ADC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94">
                <a:extLst>
                  <a:ext uri="{FF2B5EF4-FFF2-40B4-BE49-F238E27FC236}">
                    <a16:creationId xmlns:a16="http://schemas.microsoft.com/office/drawing/2014/main" id="{05A7A3C7-5B7B-471E-9710-EF49E00557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95">
                <a:extLst>
                  <a:ext uri="{FF2B5EF4-FFF2-40B4-BE49-F238E27FC236}">
                    <a16:creationId xmlns:a16="http://schemas.microsoft.com/office/drawing/2014/main" id="{3B883492-3751-4B23-8B27-18C7F193C6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96">
                <a:extLst>
                  <a:ext uri="{FF2B5EF4-FFF2-40B4-BE49-F238E27FC236}">
                    <a16:creationId xmlns:a16="http://schemas.microsoft.com/office/drawing/2014/main" id="{0E215843-5C5C-43DE-928B-17EBBA85F2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97">
                <a:extLst>
                  <a:ext uri="{FF2B5EF4-FFF2-40B4-BE49-F238E27FC236}">
                    <a16:creationId xmlns:a16="http://schemas.microsoft.com/office/drawing/2014/main" id="{94E3C4AF-153C-4113-AB7C-20C87E7AB4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98">
                <a:extLst>
                  <a:ext uri="{FF2B5EF4-FFF2-40B4-BE49-F238E27FC236}">
                    <a16:creationId xmlns:a16="http://schemas.microsoft.com/office/drawing/2014/main" id="{54C97EA7-E429-411D-A715-123E1969E1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99">
                <a:extLst>
                  <a:ext uri="{FF2B5EF4-FFF2-40B4-BE49-F238E27FC236}">
                    <a16:creationId xmlns:a16="http://schemas.microsoft.com/office/drawing/2014/main" id="{43EFA7FC-9785-4221-B774-5D98D4726F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200">
                <a:extLst>
                  <a:ext uri="{FF2B5EF4-FFF2-40B4-BE49-F238E27FC236}">
                    <a16:creationId xmlns:a16="http://schemas.microsoft.com/office/drawing/2014/main" id="{CB39A407-A0A2-44DC-B038-A5B5609418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1">
                <a:extLst>
                  <a:ext uri="{FF2B5EF4-FFF2-40B4-BE49-F238E27FC236}">
                    <a16:creationId xmlns:a16="http://schemas.microsoft.com/office/drawing/2014/main" id="{ED348768-A60F-4827-8CEE-A0CE89647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02">
                <a:extLst>
                  <a:ext uri="{FF2B5EF4-FFF2-40B4-BE49-F238E27FC236}">
                    <a16:creationId xmlns:a16="http://schemas.microsoft.com/office/drawing/2014/main" id="{F39B2F25-0804-4183-ABCB-07E9EC4CAA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03">
                <a:extLst>
                  <a:ext uri="{FF2B5EF4-FFF2-40B4-BE49-F238E27FC236}">
                    <a16:creationId xmlns:a16="http://schemas.microsoft.com/office/drawing/2014/main" id="{BA156ABD-40D3-4515-B4DF-2D8CABD414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04">
                <a:extLst>
                  <a:ext uri="{FF2B5EF4-FFF2-40B4-BE49-F238E27FC236}">
                    <a16:creationId xmlns:a16="http://schemas.microsoft.com/office/drawing/2014/main" id="{51DD51BA-FF2E-4682-B631-938B3B75E0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" name="Freeform 206">
              <a:extLst>
                <a:ext uri="{FF2B5EF4-FFF2-40B4-BE49-F238E27FC236}">
                  <a16:creationId xmlns:a16="http://schemas.microsoft.com/office/drawing/2014/main" id="{AADE741D-C579-4C77-8BEE-5E3E27929D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7">
              <a:extLst>
                <a:ext uri="{FF2B5EF4-FFF2-40B4-BE49-F238E27FC236}">
                  <a16:creationId xmlns:a16="http://schemas.microsoft.com/office/drawing/2014/main" id="{3A7AA364-BAFE-47AB-BF56-F4C37CEF2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8">
              <a:extLst>
                <a:ext uri="{FF2B5EF4-FFF2-40B4-BE49-F238E27FC236}">
                  <a16:creationId xmlns:a16="http://schemas.microsoft.com/office/drawing/2014/main" id="{2BCD8D9A-D3F6-4D91-992A-7119CDE1E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9">
              <a:extLst>
                <a:ext uri="{FF2B5EF4-FFF2-40B4-BE49-F238E27FC236}">
                  <a16:creationId xmlns:a16="http://schemas.microsoft.com/office/drawing/2014/main" id="{51362317-8BBB-40D0-ACA6-79C8EC68C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0">
              <a:extLst>
                <a:ext uri="{FF2B5EF4-FFF2-40B4-BE49-F238E27FC236}">
                  <a16:creationId xmlns:a16="http://schemas.microsoft.com/office/drawing/2014/main" id="{3FF505C8-2654-447E-A012-962A0BFB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11">
              <a:extLst>
                <a:ext uri="{FF2B5EF4-FFF2-40B4-BE49-F238E27FC236}">
                  <a16:creationId xmlns:a16="http://schemas.microsoft.com/office/drawing/2014/main" id="{3E3A4632-D6AF-4F1A-9D85-5670653352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12">
              <a:extLst>
                <a:ext uri="{FF2B5EF4-FFF2-40B4-BE49-F238E27FC236}">
                  <a16:creationId xmlns:a16="http://schemas.microsoft.com/office/drawing/2014/main" id="{85ECFB83-4F43-48A0-AEF5-7D9A9F526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13">
              <a:extLst>
                <a:ext uri="{FF2B5EF4-FFF2-40B4-BE49-F238E27FC236}">
                  <a16:creationId xmlns:a16="http://schemas.microsoft.com/office/drawing/2014/main" id="{BB5EFF80-97FF-452F-A998-E58AD201F8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14">
              <a:extLst>
                <a:ext uri="{FF2B5EF4-FFF2-40B4-BE49-F238E27FC236}">
                  <a16:creationId xmlns:a16="http://schemas.microsoft.com/office/drawing/2014/main" id="{063C5B8D-3F77-4423-9695-8307F9B943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5">
              <a:extLst>
                <a:ext uri="{FF2B5EF4-FFF2-40B4-BE49-F238E27FC236}">
                  <a16:creationId xmlns:a16="http://schemas.microsoft.com/office/drawing/2014/main" id="{1FE4F6B7-93FC-4D00-A188-5069477F7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6">
              <a:extLst>
                <a:ext uri="{FF2B5EF4-FFF2-40B4-BE49-F238E27FC236}">
                  <a16:creationId xmlns:a16="http://schemas.microsoft.com/office/drawing/2014/main" id="{57DE61B1-FD73-4E0F-9B1E-E847753804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7">
              <a:extLst>
                <a:ext uri="{FF2B5EF4-FFF2-40B4-BE49-F238E27FC236}">
                  <a16:creationId xmlns:a16="http://schemas.microsoft.com/office/drawing/2014/main" id="{3D90DA76-2F03-4FEF-ADEA-91BB3BCCF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18">
              <a:extLst>
                <a:ext uri="{FF2B5EF4-FFF2-40B4-BE49-F238E27FC236}">
                  <a16:creationId xmlns:a16="http://schemas.microsoft.com/office/drawing/2014/main" id="{F6F7BC56-D533-497E-84AA-B19D76EDD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19">
              <a:extLst>
                <a:ext uri="{FF2B5EF4-FFF2-40B4-BE49-F238E27FC236}">
                  <a16:creationId xmlns:a16="http://schemas.microsoft.com/office/drawing/2014/main" id="{EB7FE5A9-E099-4A36-BA95-65ADAC5CBD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20">
              <a:extLst>
                <a:ext uri="{FF2B5EF4-FFF2-40B4-BE49-F238E27FC236}">
                  <a16:creationId xmlns:a16="http://schemas.microsoft.com/office/drawing/2014/main" id="{0047D958-FA8D-4D4E-B5E9-CDCD078C4E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21">
              <a:extLst>
                <a:ext uri="{FF2B5EF4-FFF2-40B4-BE49-F238E27FC236}">
                  <a16:creationId xmlns:a16="http://schemas.microsoft.com/office/drawing/2014/main" id="{523C7A11-A146-4C41-A7F5-F98422F984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22">
              <a:extLst>
                <a:ext uri="{FF2B5EF4-FFF2-40B4-BE49-F238E27FC236}">
                  <a16:creationId xmlns:a16="http://schemas.microsoft.com/office/drawing/2014/main" id="{8BB75AA6-14D8-4400-91B2-8D9FF5586E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23">
              <a:extLst>
                <a:ext uri="{FF2B5EF4-FFF2-40B4-BE49-F238E27FC236}">
                  <a16:creationId xmlns:a16="http://schemas.microsoft.com/office/drawing/2014/main" id="{5EF8E2FD-8718-4AEF-AAFC-1656644CB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24">
              <a:extLst>
                <a:ext uri="{FF2B5EF4-FFF2-40B4-BE49-F238E27FC236}">
                  <a16:creationId xmlns:a16="http://schemas.microsoft.com/office/drawing/2014/main" id="{CA27E63F-2F00-4384-AFE7-325B0DAB6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25">
              <a:extLst>
                <a:ext uri="{FF2B5EF4-FFF2-40B4-BE49-F238E27FC236}">
                  <a16:creationId xmlns:a16="http://schemas.microsoft.com/office/drawing/2014/main" id="{39EFC3A5-E90F-4ABD-B3D8-75C33EFFD5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26">
              <a:extLst>
                <a:ext uri="{FF2B5EF4-FFF2-40B4-BE49-F238E27FC236}">
                  <a16:creationId xmlns:a16="http://schemas.microsoft.com/office/drawing/2014/main" id="{CDDAF155-1D68-4B1E-8684-A203360F55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7">
              <a:extLst>
                <a:ext uri="{FF2B5EF4-FFF2-40B4-BE49-F238E27FC236}">
                  <a16:creationId xmlns:a16="http://schemas.microsoft.com/office/drawing/2014/main" id="{B4711972-CC6F-489F-88C2-F0607E3045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28">
              <a:extLst>
                <a:ext uri="{FF2B5EF4-FFF2-40B4-BE49-F238E27FC236}">
                  <a16:creationId xmlns:a16="http://schemas.microsoft.com/office/drawing/2014/main" id="{2471D4EA-6D10-4E29-B238-2B71ED3A93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29">
              <a:extLst>
                <a:ext uri="{FF2B5EF4-FFF2-40B4-BE49-F238E27FC236}">
                  <a16:creationId xmlns:a16="http://schemas.microsoft.com/office/drawing/2014/main" id="{39497F56-4E74-4626-9055-1B2B7E0AC3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30">
              <a:extLst>
                <a:ext uri="{FF2B5EF4-FFF2-40B4-BE49-F238E27FC236}">
                  <a16:creationId xmlns:a16="http://schemas.microsoft.com/office/drawing/2014/main" id="{963F1B5D-C6FC-474F-8C30-FD83C45F56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31">
              <a:extLst>
                <a:ext uri="{FF2B5EF4-FFF2-40B4-BE49-F238E27FC236}">
                  <a16:creationId xmlns:a16="http://schemas.microsoft.com/office/drawing/2014/main" id="{C3F27B65-AE22-4AB1-BA80-8F026676F10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32">
              <a:extLst>
                <a:ext uri="{FF2B5EF4-FFF2-40B4-BE49-F238E27FC236}">
                  <a16:creationId xmlns:a16="http://schemas.microsoft.com/office/drawing/2014/main" id="{350299C6-B66D-4E77-A59E-25AF729F3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33">
              <a:extLst>
                <a:ext uri="{FF2B5EF4-FFF2-40B4-BE49-F238E27FC236}">
                  <a16:creationId xmlns:a16="http://schemas.microsoft.com/office/drawing/2014/main" id="{3CA16A6B-A8D0-439E-AAAC-8D7DBF49D4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34">
              <a:extLst>
                <a:ext uri="{FF2B5EF4-FFF2-40B4-BE49-F238E27FC236}">
                  <a16:creationId xmlns:a16="http://schemas.microsoft.com/office/drawing/2014/main" id="{AD99A02A-B262-4342-A791-039B3D73C7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35">
              <a:extLst>
                <a:ext uri="{FF2B5EF4-FFF2-40B4-BE49-F238E27FC236}">
                  <a16:creationId xmlns:a16="http://schemas.microsoft.com/office/drawing/2014/main" id="{55E63C7C-84C5-4148-9B6D-75A8712181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6">
              <a:extLst>
                <a:ext uri="{FF2B5EF4-FFF2-40B4-BE49-F238E27FC236}">
                  <a16:creationId xmlns:a16="http://schemas.microsoft.com/office/drawing/2014/main" id="{B5DD78F4-9E66-45B7-8DC1-F45A2D7DAA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7">
              <a:extLst>
                <a:ext uri="{FF2B5EF4-FFF2-40B4-BE49-F238E27FC236}">
                  <a16:creationId xmlns:a16="http://schemas.microsoft.com/office/drawing/2014/main" id="{EA763945-A697-4602-9851-4D792E8E04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8">
              <a:extLst>
                <a:ext uri="{FF2B5EF4-FFF2-40B4-BE49-F238E27FC236}">
                  <a16:creationId xmlns:a16="http://schemas.microsoft.com/office/drawing/2014/main" id="{897C7830-48F3-4B2D-BC64-F86F27B5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39">
              <a:extLst>
                <a:ext uri="{FF2B5EF4-FFF2-40B4-BE49-F238E27FC236}">
                  <a16:creationId xmlns:a16="http://schemas.microsoft.com/office/drawing/2014/main" id="{B714EE0F-487B-4B6D-89B1-16103A725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40">
              <a:extLst>
                <a:ext uri="{FF2B5EF4-FFF2-40B4-BE49-F238E27FC236}">
                  <a16:creationId xmlns:a16="http://schemas.microsoft.com/office/drawing/2014/main" id="{564FFB50-02E8-4F53-AD8F-70356182CA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41">
              <a:extLst>
                <a:ext uri="{FF2B5EF4-FFF2-40B4-BE49-F238E27FC236}">
                  <a16:creationId xmlns:a16="http://schemas.microsoft.com/office/drawing/2014/main" id="{F331CAD3-87C6-49C4-9823-C899DDD46F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42">
              <a:extLst>
                <a:ext uri="{FF2B5EF4-FFF2-40B4-BE49-F238E27FC236}">
                  <a16:creationId xmlns:a16="http://schemas.microsoft.com/office/drawing/2014/main" id="{3015BFA8-0BFC-4C31-802C-24344C46E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43">
              <a:extLst>
                <a:ext uri="{FF2B5EF4-FFF2-40B4-BE49-F238E27FC236}">
                  <a16:creationId xmlns:a16="http://schemas.microsoft.com/office/drawing/2014/main" id="{03B8E4D1-CBDA-433C-87AC-6A63B4D348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44">
              <a:extLst>
                <a:ext uri="{FF2B5EF4-FFF2-40B4-BE49-F238E27FC236}">
                  <a16:creationId xmlns:a16="http://schemas.microsoft.com/office/drawing/2014/main" id="{2A10B744-7B16-46CE-A63C-AFD22E32AB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45">
              <a:extLst>
                <a:ext uri="{FF2B5EF4-FFF2-40B4-BE49-F238E27FC236}">
                  <a16:creationId xmlns:a16="http://schemas.microsoft.com/office/drawing/2014/main" id="{8237CF3B-3DC3-4242-B806-D20D2BB9F7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46">
              <a:extLst>
                <a:ext uri="{FF2B5EF4-FFF2-40B4-BE49-F238E27FC236}">
                  <a16:creationId xmlns:a16="http://schemas.microsoft.com/office/drawing/2014/main" id="{2DEC29DD-3BAA-47BD-9824-B8C3FE4815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47">
              <a:extLst>
                <a:ext uri="{FF2B5EF4-FFF2-40B4-BE49-F238E27FC236}">
                  <a16:creationId xmlns:a16="http://schemas.microsoft.com/office/drawing/2014/main" id="{B5C6E408-279C-426C-859A-0EC2881ED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48">
              <a:extLst>
                <a:ext uri="{FF2B5EF4-FFF2-40B4-BE49-F238E27FC236}">
                  <a16:creationId xmlns:a16="http://schemas.microsoft.com/office/drawing/2014/main" id="{D9299CBF-76B9-403D-B760-5F13A02411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49">
              <a:extLst>
                <a:ext uri="{FF2B5EF4-FFF2-40B4-BE49-F238E27FC236}">
                  <a16:creationId xmlns:a16="http://schemas.microsoft.com/office/drawing/2014/main" id="{8D84A10F-A53F-46C4-9CB6-D791733614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50">
              <a:extLst>
                <a:ext uri="{FF2B5EF4-FFF2-40B4-BE49-F238E27FC236}">
                  <a16:creationId xmlns:a16="http://schemas.microsoft.com/office/drawing/2014/main" id="{D6A31D89-ED8F-4FB2-B787-E18E11012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51">
              <a:extLst>
                <a:ext uri="{FF2B5EF4-FFF2-40B4-BE49-F238E27FC236}">
                  <a16:creationId xmlns:a16="http://schemas.microsoft.com/office/drawing/2014/main" id="{AE1E73B3-9868-4ED6-BBE1-2C554016C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52">
              <a:extLst>
                <a:ext uri="{FF2B5EF4-FFF2-40B4-BE49-F238E27FC236}">
                  <a16:creationId xmlns:a16="http://schemas.microsoft.com/office/drawing/2014/main" id="{028A6721-6652-4C1C-8014-3DF8DAE2D7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53">
              <a:extLst>
                <a:ext uri="{FF2B5EF4-FFF2-40B4-BE49-F238E27FC236}">
                  <a16:creationId xmlns:a16="http://schemas.microsoft.com/office/drawing/2014/main" id="{54ED3B9D-02F5-439A-9BD5-B73FD34BFF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54">
              <a:extLst>
                <a:ext uri="{FF2B5EF4-FFF2-40B4-BE49-F238E27FC236}">
                  <a16:creationId xmlns:a16="http://schemas.microsoft.com/office/drawing/2014/main" id="{78006E3E-8AB9-4DB5-86CF-E21A64D675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55">
              <a:extLst>
                <a:ext uri="{FF2B5EF4-FFF2-40B4-BE49-F238E27FC236}">
                  <a16:creationId xmlns:a16="http://schemas.microsoft.com/office/drawing/2014/main" id="{67CEAFCA-6752-4211-8788-354AAE4DD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56">
              <a:extLst>
                <a:ext uri="{FF2B5EF4-FFF2-40B4-BE49-F238E27FC236}">
                  <a16:creationId xmlns:a16="http://schemas.microsoft.com/office/drawing/2014/main" id="{8E55C034-F764-4030-97A0-89C825A62E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57">
              <a:extLst>
                <a:ext uri="{FF2B5EF4-FFF2-40B4-BE49-F238E27FC236}">
                  <a16:creationId xmlns:a16="http://schemas.microsoft.com/office/drawing/2014/main" id="{42DBDEE5-082B-4133-8EDE-7D4875D083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58">
              <a:extLst>
                <a:ext uri="{FF2B5EF4-FFF2-40B4-BE49-F238E27FC236}">
                  <a16:creationId xmlns:a16="http://schemas.microsoft.com/office/drawing/2014/main" id="{7D9D5861-6427-4E09-936A-DB9EB2DF55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59">
              <a:extLst>
                <a:ext uri="{FF2B5EF4-FFF2-40B4-BE49-F238E27FC236}">
                  <a16:creationId xmlns:a16="http://schemas.microsoft.com/office/drawing/2014/main" id="{402DC8F3-4FC1-429B-8168-F0C504F311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60">
              <a:extLst>
                <a:ext uri="{FF2B5EF4-FFF2-40B4-BE49-F238E27FC236}">
                  <a16:creationId xmlns:a16="http://schemas.microsoft.com/office/drawing/2014/main" id="{F778D0A4-7037-4E50-BDB5-59B922F71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61">
              <a:extLst>
                <a:ext uri="{FF2B5EF4-FFF2-40B4-BE49-F238E27FC236}">
                  <a16:creationId xmlns:a16="http://schemas.microsoft.com/office/drawing/2014/main" id="{8370EDA8-097A-4A35-9C4D-2DD840980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62">
              <a:extLst>
                <a:ext uri="{FF2B5EF4-FFF2-40B4-BE49-F238E27FC236}">
                  <a16:creationId xmlns:a16="http://schemas.microsoft.com/office/drawing/2014/main" id="{83F09177-00EF-4119-A1F5-95E734CFF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63">
              <a:extLst>
                <a:ext uri="{FF2B5EF4-FFF2-40B4-BE49-F238E27FC236}">
                  <a16:creationId xmlns:a16="http://schemas.microsoft.com/office/drawing/2014/main" id="{6EBCED04-FCCA-463E-AAA9-D9725D9EF9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64">
              <a:extLst>
                <a:ext uri="{FF2B5EF4-FFF2-40B4-BE49-F238E27FC236}">
                  <a16:creationId xmlns:a16="http://schemas.microsoft.com/office/drawing/2014/main" id="{3C540459-4929-40EC-9524-D7C9E546DB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65">
              <a:extLst>
                <a:ext uri="{FF2B5EF4-FFF2-40B4-BE49-F238E27FC236}">
                  <a16:creationId xmlns:a16="http://schemas.microsoft.com/office/drawing/2014/main" id="{AB66A56F-097F-456F-BC55-DE97ACE19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66">
              <a:extLst>
                <a:ext uri="{FF2B5EF4-FFF2-40B4-BE49-F238E27FC236}">
                  <a16:creationId xmlns:a16="http://schemas.microsoft.com/office/drawing/2014/main" id="{9451E2E8-C40A-4EB0-BF61-B37037FBD6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67">
              <a:extLst>
                <a:ext uri="{FF2B5EF4-FFF2-40B4-BE49-F238E27FC236}">
                  <a16:creationId xmlns:a16="http://schemas.microsoft.com/office/drawing/2014/main" id="{41B90538-4A77-43BC-B8DC-6D010D8B58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68">
              <a:extLst>
                <a:ext uri="{FF2B5EF4-FFF2-40B4-BE49-F238E27FC236}">
                  <a16:creationId xmlns:a16="http://schemas.microsoft.com/office/drawing/2014/main" id="{3291E26C-51C8-4A3F-9BEA-C0B32A8DA9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69">
              <a:extLst>
                <a:ext uri="{FF2B5EF4-FFF2-40B4-BE49-F238E27FC236}">
                  <a16:creationId xmlns:a16="http://schemas.microsoft.com/office/drawing/2014/main" id="{9D35544C-4A11-4A75-A1C5-643705464A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70">
              <a:extLst>
                <a:ext uri="{FF2B5EF4-FFF2-40B4-BE49-F238E27FC236}">
                  <a16:creationId xmlns:a16="http://schemas.microsoft.com/office/drawing/2014/main" id="{6878EEF6-52E8-41BF-941F-31C217B907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71">
              <a:extLst>
                <a:ext uri="{FF2B5EF4-FFF2-40B4-BE49-F238E27FC236}">
                  <a16:creationId xmlns:a16="http://schemas.microsoft.com/office/drawing/2014/main" id="{5F9864F4-2B7F-4EAF-A806-1261EE21A4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72">
              <a:extLst>
                <a:ext uri="{FF2B5EF4-FFF2-40B4-BE49-F238E27FC236}">
                  <a16:creationId xmlns:a16="http://schemas.microsoft.com/office/drawing/2014/main" id="{C95AA4C0-17B3-47BB-AC99-9391D03A6C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73">
              <a:extLst>
                <a:ext uri="{FF2B5EF4-FFF2-40B4-BE49-F238E27FC236}">
                  <a16:creationId xmlns:a16="http://schemas.microsoft.com/office/drawing/2014/main" id="{D687CCA2-C1C4-4EAC-8BEA-EBC8D20A21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74">
              <a:extLst>
                <a:ext uri="{FF2B5EF4-FFF2-40B4-BE49-F238E27FC236}">
                  <a16:creationId xmlns:a16="http://schemas.microsoft.com/office/drawing/2014/main" id="{061E650D-CA34-454A-907D-C043557AE9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75">
              <a:extLst>
                <a:ext uri="{FF2B5EF4-FFF2-40B4-BE49-F238E27FC236}">
                  <a16:creationId xmlns:a16="http://schemas.microsoft.com/office/drawing/2014/main" id="{912344B6-8C95-43F6-8563-F906AE9CB3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76">
              <a:extLst>
                <a:ext uri="{FF2B5EF4-FFF2-40B4-BE49-F238E27FC236}">
                  <a16:creationId xmlns:a16="http://schemas.microsoft.com/office/drawing/2014/main" id="{65A82C74-49D2-44F4-8DAF-7E6B10DAD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77">
              <a:extLst>
                <a:ext uri="{FF2B5EF4-FFF2-40B4-BE49-F238E27FC236}">
                  <a16:creationId xmlns:a16="http://schemas.microsoft.com/office/drawing/2014/main" id="{A230F511-0A15-4B3C-982E-56965C9922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78">
              <a:extLst>
                <a:ext uri="{FF2B5EF4-FFF2-40B4-BE49-F238E27FC236}">
                  <a16:creationId xmlns:a16="http://schemas.microsoft.com/office/drawing/2014/main" id="{13AD53BF-CD3A-4B1E-9A9E-F9775D0A6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79">
              <a:extLst>
                <a:ext uri="{FF2B5EF4-FFF2-40B4-BE49-F238E27FC236}">
                  <a16:creationId xmlns:a16="http://schemas.microsoft.com/office/drawing/2014/main" id="{204CB7FB-B645-4F06-B23F-5CDBA0DF2E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80">
              <a:extLst>
                <a:ext uri="{FF2B5EF4-FFF2-40B4-BE49-F238E27FC236}">
                  <a16:creationId xmlns:a16="http://schemas.microsoft.com/office/drawing/2014/main" id="{45BFC86C-761F-4504-8DC9-E79BC20813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81">
              <a:extLst>
                <a:ext uri="{FF2B5EF4-FFF2-40B4-BE49-F238E27FC236}">
                  <a16:creationId xmlns:a16="http://schemas.microsoft.com/office/drawing/2014/main" id="{11C049BF-9E88-4518-9B92-50EDB8E240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82">
              <a:extLst>
                <a:ext uri="{FF2B5EF4-FFF2-40B4-BE49-F238E27FC236}">
                  <a16:creationId xmlns:a16="http://schemas.microsoft.com/office/drawing/2014/main" id="{6C28633D-4F2D-4388-9EEC-78AD165B57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83">
              <a:extLst>
                <a:ext uri="{FF2B5EF4-FFF2-40B4-BE49-F238E27FC236}">
                  <a16:creationId xmlns:a16="http://schemas.microsoft.com/office/drawing/2014/main" id="{8B6C8BE1-20D1-4CB3-90FC-2199C8FF6C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84">
              <a:extLst>
                <a:ext uri="{FF2B5EF4-FFF2-40B4-BE49-F238E27FC236}">
                  <a16:creationId xmlns:a16="http://schemas.microsoft.com/office/drawing/2014/main" id="{4254FD2F-4C3A-435C-91C0-25D45AA1D8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85">
              <a:extLst>
                <a:ext uri="{FF2B5EF4-FFF2-40B4-BE49-F238E27FC236}">
                  <a16:creationId xmlns:a16="http://schemas.microsoft.com/office/drawing/2014/main" id="{2847C492-104A-4B7C-BBE5-4136736F91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86">
              <a:extLst>
                <a:ext uri="{FF2B5EF4-FFF2-40B4-BE49-F238E27FC236}">
                  <a16:creationId xmlns:a16="http://schemas.microsoft.com/office/drawing/2014/main" id="{9E272932-976E-4D1C-9627-E63CFDE63A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87">
              <a:extLst>
                <a:ext uri="{FF2B5EF4-FFF2-40B4-BE49-F238E27FC236}">
                  <a16:creationId xmlns:a16="http://schemas.microsoft.com/office/drawing/2014/main" id="{7E4BFC17-E450-4690-A6C3-7D748491D5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88">
              <a:extLst>
                <a:ext uri="{FF2B5EF4-FFF2-40B4-BE49-F238E27FC236}">
                  <a16:creationId xmlns:a16="http://schemas.microsoft.com/office/drawing/2014/main" id="{BFB04962-49D6-4C2E-BB0F-8200765B40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89">
              <a:extLst>
                <a:ext uri="{FF2B5EF4-FFF2-40B4-BE49-F238E27FC236}">
                  <a16:creationId xmlns:a16="http://schemas.microsoft.com/office/drawing/2014/main" id="{26738828-9113-4C35-972E-13B64F982E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90">
              <a:extLst>
                <a:ext uri="{FF2B5EF4-FFF2-40B4-BE49-F238E27FC236}">
                  <a16:creationId xmlns:a16="http://schemas.microsoft.com/office/drawing/2014/main" id="{9BECEC93-B07F-4DEA-9A56-72BD6201911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91">
              <a:extLst>
                <a:ext uri="{FF2B5EF4-FFF2-40B4-BE49-F238E27FC236}">
                  <a16:creationId xmlns:a16="http://schemas.microsoft.com/office/drawing/2014/main" id="{D7B6FD11-A3C9-4EB4-9546-EBE333636D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92">
              <a:extLst>
                <a:ext uri="{FF2B5EF4-FFF2-40B4-BE49-F238E27FC236}">
                  <a16:creationId xmlns:a16="http://schemas.microsoft.com/office/drawing/2014/main" id="{E0227E07-24E3-4375-BC48-CF247886EB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93">
              <a:extLst>
                <a:ext uri="{FF2B5EF4-FFF2-40B4-BE49-F238E27FC236}">
                  <a16:creationId xmlns:a16="http://schemas.microsoft.com/office/drawing/2014/main" id="{C590B498-B530-4843-ADA8-D0CDB4ACF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94">
              <a:extLst>
                <a:ext uri="{FF2B5EF4-FFF2-40B4-BE49-F238E27FC236}">
                  <a16:creationId xmlns:a16="http://schemas.microsoft.com/office/drawing/2014/main" id="{A524DABB-551C-4519-B21D-D7172A7FA5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95">
              <a:extLst>
                <a:ext uri="{FF2B5EF4-FFF2-40B4-BE49-F238E27FC236}">
                  <a16:creationId xmlns:a16="http://schemas.microsoft.com/office/drawing/2014/main" id="{6B629153-EF5B-4DFB-96B8-7752A9C265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96">
              <a:extLst>
                <a:ext uri="{FF2B5EF4-FFF2-40B4-BE49-F238E27FC236}">
                  <a16:creationId xmlns:a16="http://schemas.microsoft.com/office/drawing/2014/main" id="{CCDD0D7E-CD2E-4B90-BFB4-85CC613197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97">
              <a:extLst>
                <a:ext uri="{FF2B5EF4-FFF2-40B4-BE49-F238E27FC236}">
                  <a16:creationId xmlns:a16="http://schemas.microsoft.com/office/drawing/2014/main" id="{2AFF5404-BA3F-4558-AC7A-95132E8C69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98">
              <a:extLst>
                <a:ext uri="{FF2B5EF4-FFF2-40B4-BE49-F238E27FC236}">
                  <a16:creationId xmlns:a16="http://schemas.microsoft.com/office/drawing/2014/main" id="{A3F08672-4B94-49DA-9894-8B7779EFA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99">
              <a:extLst>
                <a:ext uri="{FF2B5EF4-FFF2-40B4-BE49-F238E27FC236}">
                  <a16:creationId xmlns:a16="http://schemas.microsoft.com/office/drawing/2014/main" id="{48F1B8CF-EED5-4D7E-8A9A-5695636CCF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00">
              <a:extLst>
                <a:ext uri="{FF2B5EF4-FFF2-40B4-BE49-F238E27FC236}">
                  <a16:creationId xmlns:a16="http://schemas.microsoft.com/office/drawing/2014/main" id="{0418271E-1FB9-43D6-A76F-5E84E6B268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01">
              <a:extLst>
                <a:ext uri="{FF2B5EF4-FFF2-40B4-BE49-F238E27FC236}">
                  <a16:creationId xmlns:a16="http://schemas.microsoft.com/office/drawing/2014/main" id="{5D81A7ED-DEE6-4BD9-8FCA-C072A2688E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02">
              <a:extLst>
                <a:ext uri="{FF2B5EF4-FFF2-40B4-BE49-F238E27FC236}">
                  <a16:creationId xmlns:a16="http://schemas.microsoft.com/office/drawing/2014/main" id="{78C4ED4A-683D-4D60-93A1-94BB4A2DF1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03">
              <a:extLst>
                <a:ext uri="{FF2B5EF4-FFF2-40B4-BE49-F238E27FC236}">
                  <a16:creationId xmlns:a16="http://schemas.microsoft.com/office/drawing/2014/main" id="{B3A0ADC4-C111-4023-85FD-BE26191C6C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04">
              <a:extLst>
                <a:ext uri="{FF2B5EF4-FFF2-40B4-BE49-F238E27FC236}">
                  <a16:creationId xmlns:a16="http://schemas.microsoft.com/office/drawing/2014/main" id="{3F8765D6-FA86-446D-9D90-48725CF8C8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05">
              <a:extLst>
                <a:ext uri="{FF2B5EF4-FFF2-40B4-BE49-F238E27FC236}">
                  <a16:creationId xmlns:a16="http://schemas.microsoft.com/office/drawing/2014/main" id="{4F68CBB4-7B75-4122-A25F-EE058A304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11A8A1-5D38-2C3F-5A46-89C8061038A0}"/>
              </a:ext>
            </a:extLst>
          </p:cNvPr>
          <p:cNvSpPr txBox="1"/>
          <p:nvPr/>
        </p:nvSpPr>
        <p:spPr>
          <a:xfrm>
            <a:off x="2399055" y="2221448"/>
            <a:ext cx="76192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计算系统基础第六章、第七章</a:t>
            </a:r>
            <a:r>
              <a:rPr lang="zh-CN" altLang="en-US" sz="4800" dirty="0"/>
              <a:t>作业</a:t>
            </a:r>
            <a:r>
              <a:rPr lang="zh-CN" altLang="en-US" sz="4400" dirty="0"/>
              <a:t>讲评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6F145E-8034-8970-0CF8-9A0643171F15}"/>
              </a:ext>
            </a:extLst>
          </p:cNvPr>
          <p:cNvSpPr txBox="1"/>
          <p:nvPr/>
        </p:nvSpPr>
        <p:spPr>
          <a:xfrm>
            <a:off x="3721221" y="4228462"/>
            <a:ext cx="474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201220062 </a:t>
            </a:r>
            <a:r>
              <a:rPr lang="zh-CN" altLang="en-US" sz="2400" dirty="0"/>
              <a:t>黄子睿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2A20E18-A24C-1C19-5B85-EB102A57D0FF}"/>
              </a:ext>
            </a:extLst>
          </p:cNvPr>
          <p:cNvCxnSpPr/>
          <p:nvPr/>
        </p:nvCxnSpPr>
        <p:spPr>
          <a:xfrm>
            <a:off x="1269507" y="3922556"/>
            <a:ext cx="9463596" cy="0"/>
          </a:xfrm>
          <a:prstGeom prst="line">
            <a:avLst/>
          </a:prstGeom>
          <a:ln w="28575">
            <a:solidFill>
              <a:srgbClr val="BD9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AB243-DD5C-826F-209B-3BD942649091}"/>
              </a:ext>
            </a:extLst>
          </p:cNvPr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7.8 </a:t>
            </a:r>
            <a:r>
              <a:rPr lang="zh-CN" altLang="en-US" sz="3200" dirty="0"/>
              <a:t>汇编编程题：</a:t>
            </a:r>
            <a:r>
              <a:rPr lang="en-US" altLang="zh-CN" sz="3200" dirty="0" err="1"/>
              <a:t>putchar</a:t>
            </a:r>
            <a:r>
              <a:rPr lang="zh-CN" altLang="en-US" sz="3200" dirty="0"/>
              <a:t>的底层实现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41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5A9963-CA65-9B9E-0C1F-9605F2D2D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33"/>
            <a:ext cx="12192000" cy="1376399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1B39C5F4-2E85-F468-2EFE-72DE0495C3BA}"/>
              </a:ext>
            </a:extLst>
          </p:cNvPr>
          <p:cNvGrpSpPr/>
          <p:nvPr/>
        </p:nvGrpSpPr>
        <p:grpSpPr>
          <a:xfrm>
            <a:off x="955089" y="2515492"/>
            <a:ext cx="10151615" cy="3174327"/>
            <a:chOff x="955089" y="2515492"/>
            <a:chExt cx="10151615" cy="317432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745917-F423-9202-D970-2479604C28FA}"/>
                </a:ext>
              </a:extLst>
            </p:cNvPr>
            <p:cNvSpPr/>
            <p:nvPr/>
          </p:nvSpPr>
          <p:spPr>
            <a:xfrm>
              <a:off x="98542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7E396EA-CBF3-005C-6DFC-315717B80FE6}"/>
                </a:ext>
              </a:extLst>
            </p:cNvPr>
            <p:cNvSpPr/>
            <p:nvPr/>
          </p:nvSpPr>
          <p:spPr>
            <a:xfrm>
              <a:off x="140415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24078B-F3C7-C845-814B-F96A545040DD}"/>
                </a:ext>
              </a:extLst>
            </p:cNvPr>
            <p:cNvSpPr/>
            <p:nvPr/>
          </p:nvSpPr>
          <p:spPr>
            <a:xfrm>
              <a:off x="182288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937E771-FBAC-76A7-3E88-3926BA8E9901}"/>
                </a:ext>
              </a:extLst>
            </p:cNvPr>
            <p:cNvSpPr/>
            <p:nvPr/>
          </p:nvSpPr>
          <p:spPr>
            <a:xfrm>
              <a:off x="224753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D21D6A-E2F2-3BD1-255D-29E2D0E785DA}"/>
                </a:ext>
              </a:extLst>
            </p:cNvPr>
            <p:cNvSpPr/>
            <p:nvPr/>
          </p:nvSpPr>
          <p:spPr>
            <a:xfrm>
              <a:off x="266626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75EF02A-4F9E-A9C0-0873-80DA5F5E0948}"/>
                </a:ext>
              </a:extLst>
            </p:cNvPr>
            <p:cNvSpPr/>
            <p:nvPr/>
          </p:nvSpPr>
          <p:spPr>
            <a:xfrm>
              <a:off x="308499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5FF775A-B8E4-9A22-3816-0D7343409CDB}"/>
                </a:ext>
              </a:extLst>
            </p:cNvPr>
            <p:cNvSpPr/>
            <p:nvPr/>
          </p:nvSpPr>
          <p:spPr>
            <a:xfrm>
              <a:off x="350372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6654BAA-A5A3-96A8-AC72-980CDF093BC7}"/>
                </a:ext>
              </a:extLst>
            </p:cNvPr>
            <p:cNvSpPr/>
            <p:nvPr/>
          </p:nvSpPr>
          <p:spPr>
            <a:xfrm>
              <a:off x="3922450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942C0E-527B-D236-69CC-4F8B9D09E0A0}"/>
                </a:ext>
              </a:extLst>
            </p:cNvPr>
            <p:cNvSpPr/>
            <p:nvPr/>
          </p:nvSpPr>
          <p:spPr>
            <a:xfrm>
              <a:off x="4341180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6CBBF4-78E5-0F5B-F982-4FFA284C3C72}"/>
                </a:ext>
              </a:extLst>
            </p:cNvPr>
            <p:cNvSpPr/>
            <p:nvPr/>
          </p:nvSpPr>
          <p:spPr>
            <a:xfrm>
              <a:off x="476582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376278A-2C3F-E113-2A18-93B266E4233D}"/>
                </a:ext>
              </a:extLst>
            </p:cNvPr>
            <p:cNvSpPr/>
            <p:nvPr/>
          </p:nvSpPr>
          <p:spPr>
            <a:xfrm>
              <a:off x="518455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EB67B4-AB38-1C58-6259-8343D66C0057}"/>
                </a:ext>
              </a:extLst>
            </p:cNvPr>
            <p:cNvSpPr/>
            <p:nvPr/>
          </p:nvSpPr>
          <p:spPr>
            <a:xfrm>
              <a:off x="560328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52C3913-8A8D-3270-CEA6-291AECE34536}"/>
                </a:ext>
              </a:extLst>
            </p:cNvPr>
            <p:cNvSpPr/>
            <p:nvPr/>
          </p:nvSpPr>
          <p:spPr>
            <a:xfrm>
              <a:off x="603089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0F86C8-E6DA-328B-B414-25E3490F7F99}"/>
                </a:ext>
              </a:extLst>
            </p:cNvPr>
            <p:cNvSpPr/>
            <p:nvPr/>
          </p:nvSpPr>
          <p:spPr>
            <a:xfrm>
              <a:off x="644962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E4EAF8B-7A4A-866F-14C0-A3BC37F24ED8}"/>
                </a:ext>
              </a:extLst>
            </p:cNvPr>
            <p:cNvSpPr/>
            <p:nvPr/>
          </p:nvSpPr>
          <p:spPr>
            <a:xfrm>
              <a:off x="686835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5271D8-3F35-3A6D-8663-1ADCD6531EAD}"/>
                </a:ext>
              </a:extLst>
            </p:cNvPr>
            <p:cNvSpPr/>
            <p:nvPr/>
          </p:nvSpPr>
          <p:spPr>
            <a:xfrm>
              <a:off x="729300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4DA60F8-8D2E-DB07-21A7-9902F810B96B}"/>
                </a:ext>
              </a:extLst>
            </p:cNvPr>
            <p:cNvSpPr/>
            <p:nvPr/>
          </p:nvSpPr>
          <p:spPr>
            <a:xfrm>
              <a:off x="771173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1BCBBD-5C68-CB20-4D9A-A1BD0B3D8C66}"/>
                </a:ext>
              </a:extLst>
            </p:cNvPr>
            <p:cNvSpPr/>
            <p:nvPr/>
          </p:nvSpPr>
          <p:spPr>
            <a:xfrm>
              <a:off x="813046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C4DEB2E-E3D8-ECE2-89CD-C5D4A1CFD08B}"/>
                </a:ext>
              </a:extLst>
            </p:cNvPr>
            <p:cNvSpPr/>
            <p:nvPr/>
          </p:nvSpPr>
          <p:spPr>
            <a:xfrm>
              <a:off x="854919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0D663EE-30F6-DA76-BBB0-7CAAFC904F08}"/>
                </a:ext>
              </a:extLst>
            </p:cNvPr>
            <p:cNvSpPr/>
            <p:nvPr/>
          </p:nvSpPr>
          <p:spPr>
            <a:xfrm>
              <a:off x="896792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3B2FD5-3674-721A-3217-79B6F79DDEA3}"/>
                </a:ext>
              </a:extLst>
            </p:cNvPr>
            <p:cNvSpPr/>
            <p:nvPr/>
          </p:nvSpPr>
          <p:spPr>
            <a:xfrm>
              <a:off x="938665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09943E8-4336-2D87-EF23-4D7D535F8B7E}"/>
                </a:ext>
              </a:extLst>
            </p:cNvPr>
            <p:cNvSpPr/>
            <p:nvPr/>
          </p:nvSpPr>
          <p:spPr>
            <a:xfrm>
              <a:off x="981130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F0011F3-1B2B-AA3E-93A2-ECF33E8060AE}"/>
                </a:ext>
              </a:extLst>
            </p:cNvPr>
            <p:cNvSpPr/>
            <p:nvPr/>
          </p:nvSpPr>
          <p:spPr>
            <a:xfrm>
              <a:off x="1023003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9E03107-E932-28F7-10F7-449647DB29E6}"/>
                </a:ext>
              </a:extLst>
            </p:cNvPr>
            <p:cNvSpPr/>
            <p:nvPr/>
          </p:nvSpPr>
          <p:spPr>
            <a:xfrm>
              <a:off x="1064876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1E413E9-DCB1-A7E9-8B58-161BAE3570A0}"/>
                </a:ext>
              </a:extLst>
            </p:cNvPr>
            <p:cNvSpPr txBox="1"/>
            <p:nvPr/>
          </p:nvSpPr>
          <p:spPr>
            <a:xfrm>
              <a:off x="955089" y="2515492"/>
              <a:ext cx="10151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.byte 0, 0, ...... #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标准输出流，共 </a:t>
              </a:r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个字节，初值均为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0/null  </a:t>
              </a:r>
              <a:endParaRPr lang="en-US" altLang="zh-CN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D03BBAD-610A-F4E7-749F-34B874936291}"/>
                </a:ext>
              </a:extLst>
            </p:cNvPr>
            <p:cNvSpPr txBox="1"/>
            <p:nvPr/>
          </p:nvSpPr>
          <p:spPr>
            <a:xfrm>
              <a:off x="3628009" y="4189987"/>
              <a:ext cx="622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outPt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...... #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指针，初值为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</a:t>
              </a:r>
              <a:endParaRPr lang="en-US" altLang="zh-CN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12C07CFC-6D6D-D747-5BA4-224959475477}"/>
                </a:ext>
              </a:extLst>
            </p:cNvPr>
            <p:cNvSpPr/>
            <p:nvPr/>
          </p:nvSpPr>
          <p:spPr>
            <a:xfrm rot="18060083">
              <a:off x="3684113" y="3576590"/>
              <a:ext cx="627155" cy="42461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左大括号 31">
              <a:extLst>
                <a:ext uri="{FF2B5EF4-FFF2-40B4-BE49-F238E27FC236}">
                  <a16:creationId xmlns:a16="http://schemas.microsoft.com/office/drawing/2014/main" id="{9F0CEC84-27C3-0C16-DDA5-D687E6A7CB13}"/>
                </a:ext>
              </a:extLst>
            </p:cNvPr>
            <p:cNvSpPr/>
            <p:nvPr/>
          </p:nvSpPr>
          <p:spPr>
            <a:xfrm rot="16200000">
              <a:off x="2234583" y="2527834"/>
              <a:ext cx="346231" cy="244062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128C33C-7A9D-D65F-E198-3B1F0379E6C1}"/>
                </a:ext>
              </a:extLst>
            </p:cNvPr>
            <p:cNvSpPr txBox="1"/>
            <p:nvPr/>
          </p:nvSpPr>
          <p:spPr>
            <a:xfrm>
              <a:off x="1404151" y="4005321"/>
              <a:ext cx="176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已输入字节，</a:t>
              </a:r>
              <a:endParaRPr lang="en-US" altLang="zh-CN" sz="2000" dirty="0"/>
            </a:p>
            <a:p>
              <a:r>
                <a:rPr lang="zh-CN" altLang="en-US" sz="2000" dirty="0"/>
                <a:t>一共</a:t>
              </a:r>
              <a:r>
                <a:rPr lang="en-US" altLang="zh-CN" sz="2000" dirty="0">
                  <a:solidFill>
                    <a:srgbClr val="FF0000"/>
                  </a:solidFill>
                </a:rPr>
                <a:t>num</a:t>
              </a:r>
              <a:r>
                <a:rPr lang="zh-CN" altLang="en-US" sz="2000" dirty="0"/>
                <a:t>个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B9F37BD-15A1-1391-91F9-7EA2A60E945C}"/>
                </a:ext>
              </a:extLst>
            </p:cNvPr>
            <p:cNvSpPr txBox="1"/>
            <p:nvPr/>
          </p:nvSpPr>
          <p:spPr>
            <a:xfrm>
              <a:off x="1058662" y="4981933"/>
              <a:ext cx="699930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num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0 #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中的字符数，初值为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0    </a:t>
              </a:r>
              <a:endParaRPr lang="zh-CN" altLang="en-US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...... #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的大小，如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1024</a:t>
              </a:r>
              <a:endParaRPr lang="zh-CN" altLang="en-US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26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D6C082B1-DA7A-517A-723F-0C353FC5D667}"/>
              </a:ext>
            </a:extLst>
          </p:cNvPr>
          <p:cNvGrpSpPr/>
          <p:nvPr/>
        </p:nvGrpSpPr>
        <p:grpSpPr>
          <a:xfrm>
            <a:off x="1833978" y="393729"/>
            <a:ext cx="10151615" cy="3174327"/>
            <a:chOff x="955089" y="2515492"/>
            <a:chExt cx="10151615" cy="317432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C28D5C2-F2A2-96AD-1811-377377FCF69C}"/>
                </a:ext>
              </a:extLst>
            </p:cNvPr>
            <p:cNvSpPr/>
            <p:nvPr/>
          </p:nvSpPr>
          <p:spPr>
            <a:xfrm>
              <a:off x="98542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900AC0B-BD69-299B-5B99-C303F760E00F}"/>
                </a:ext>
              </a:extLst>
            </p:cNvPr>
            <p:cNvSpPr/>
            <p:nvPr/>
          </p:nvSpPr>
          <p:spPr>
            <a:xfrm>
              <a:off x="140415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045AC5-9F1C-F199-CD7D-6EA911497989}"/>
                </a:ext>
              </a:extLst>
            </p:cNvPr>
            <p:cNvSpPr/>
            <p:nvPr/>
          </p:nvSpPr>
          <p:spPr>
            <a:xfrm>
              <a:off x="182288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0E5C271-355A-E984-B098-C3E5EA94DAC2}"/>
                </a:ext>
              </a:extLst>
            </p:cNvPr>
            <p:cNvSpPr/>
            <p:nvPr/>
          </p:nvSpPr>
          <p:spPr>
            <a:xfrm>
              <a:off x="224753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EDF3F7-71F3-BCAD-6923-40C894C78E2B}"/>
                </a:ext>
              </a:extLst>
            </p:cNvPr>
            <p:cNvSpPr/>
            <p:nvPr/>
          </p:nvSpPr>
          <p:spPr>
            <a:xfrm>
              <a:off x="266626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8A0D231-3F1E-02B9-A1EF-73744E49AA12}"/>
                </a:ext>
              </a:extLst>
            </p:cNvPr>
            <p:cNvSpPr/>
            <p:nvPr/>
          </p:nvSpPr>
          <p:spPr>
            <a:xfrm>
              <a:off x="308499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844E755-11A1-A728-2C7E-3CF85B6F1A5F}"/>
                </a:ext>
              </a:extLst>
            </p:cNvPr>
            <p:cNvSpPr/>
            <p:nvPr/>
          </p:nvSpPr>
          <p:spPr>
            <a:xfrm>
              <a:off x="350372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04EECD2-F5A5-99FE-FD5A-B82F6E300E92}"/>
                </a:ext>
              </a:extLst>
            </p:cNvPr>
            <p:cNvSpPr/>
            <p:nvPr/>
          </p:nvSpPr>
          <p:spPr>
            <a:xfrm>
              <a:off x="3922450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5F3BDDA-0762-04C5-3D17-4C870C54F4E2}"/>
                </a:ext>
              </a:extLst>
            </p:cNvPr>
            <p:cNvSpPr/>
            <p:nvPr/>
          </p:nvSpPr>
          <p:spPr>
            <a:xfrm>
              <a:off x="4341180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2C63D4E-ABB9-63B2-0F26-F25750A7DBB0}"/>
                </a:ext>
              </a:extLst>
            </p:cNvPr>
            <p:cNvSpPr/>
            <p:nvPr/>
          </p:nvSpPr>
          <p:spPr>
            <a:xfrm>
              <a:off x="476582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D7A5D75-0AE8-6143-D02E-9E5779D8FAD9}"/>
                </a:ext>
              </a:extLst>
            </p:cNvPr>
            <p:cNvSpPr/>
            <p:nvPr/>
          </p:nvSpPr>
          <p:spPr>
            <a:xfrm>
              <a:off x="518455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9DAA5D4-FDAE-5D63-9143-253595F893F9}"/>
                </a:ext>
              </a:extLst>
            </p:cNvPr>
            <p:cNvSpPr/>
            <p:nvPr/>
          </p:nvSpPr>
          <p:spPr>
            <a:xfrm>
              <a:off x="560328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0182BF4-1230-62C7-2F58-D085B8FED208}"/>
                </a:ext>
              </a:extLst>
            </p:cNvPr>
            <p:cNvSpPr/>
            <p:nvPr/>
          </p:nvSpPr>
          <p:spPr>
            <a:xfrm>
              <a:off x="603089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A7FFEF5-87B8-A9AC-41D2-8E22DD0EBF09}"/>
                </a:ext>
              </a:extLst>
            </p:cNvPr>
            <p:cNvSpPr/>
            <p:nvPr/>
          </p:nvSpPr>
          <p:spPr>
            <a:xfrm>
              <a:off x="644962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ED85F7F-067E-60A4-E5EF-9CE2F8F3A1D2}"/>
                </a:ext>
              </a:extLst>
            </p:cNvPr>
            <p:cNvSpPr/>
            <p:nvPr/>
          </p:nvSpPr>
          <p:spPr>
            <a:xfrm>
              <a:off x="686835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A05537D-34AC-C17F-3BAF-65CEC6AA2A6E}"/>
                </a:ext>
              </a:extLst>
            </p:cNvPr>
            <p:cNvSpPr/>
            <p:nvPr/>
          </p:nvSpPr>
          <p:spPr>
            <a:xfrm>
              <a:off x="729300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501D92A-CA28-CB32-2718-359B324717DE}"/>
                </a:ext>
              </a:extLst>
            </p:cNvPr>
            <p:cNvSpPr/>
            <p:nvPr/>
          </p:nvSpPr>
          <p:spPr>
            <a:xfrm>
              <a:off x="771173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A56063F-06C5-F5A9-6649-A3A702831929}"/>
                </a:ext>
              </a:extLst>
            </p:cNvPr>
            <p:cNvSpPr/>
            <p:nvPr/>
          </p:nvSpPr>
          <p:spPr>
            <a:xfrm>
              <a:off x="813046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847267B-BB62-5832-27EB-52AE5AC791CC}"/>
                </a:ext>
              </a:extLst>
            </p:cNvPr>
            <p:cNvSpPr/>
            <p:nvPr/>
          </p:nvSpPr>
          <p:spPr>
            <a:xfrm>
              <a:off x="854919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7851C30-18FC-85C4-A799-0AE416BF4EBF}"/>
                </a:ext>
              </a:extLst>
            </p:cNvPr>
            <p:cNvSpPr/>
            <p:nvPr/>
          </p:nvSpPr>
          <p:spPr>
            <a:xfrm>
              <a:off x="896792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FB0BE39-ECBF-7825-CFEF-83B11F5CCA57}"/>
                </a:ext>
              </a:extLst>
            </p:cNvPr>
            <p:cNvSpPr/>
            <p:nvPr/>
          </p:nvSpPr>
          <p:spPr>
            <a:xfrm>
              <a:off x="938665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3D3AA72-A087-1963-9F3E-7A63582F5C9A}"/>
                </a:ext>
              </a:extLst>
            </p:cNvPr>
            <p:cNvSpPr/>
            <p:nvPr/>
          </p:nvSpPr>
          <p:spPr>
            <a:xfrm>
              <a:off x="981130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EB05AE0-22C2-CAB7-1AB1-CCB718DAC654}"/>
                </a:ext>
              </a:extLst>
            </p:cNvPr>
            <p:cNvSpPr/>
            <p:nvPr/>
          </p:nvSpPr>
          <p:spPr>
            <a:xfrm>
              <a:off x="1023003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90EA6C9-AA59-3C33-8625-C72ECC06950C}"/>
                </a:ext>
              </a:extLst>
            </p:cNvPr>
            <p:cNvSpPr/>
            <p:nvPr/>
          </p:nvSpPr>
          <p:spPr>
            <a:xfrm>
              <a:off x="1064876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2D2E5946-35A5-E5EA-EBFF-ABD150FFBFE4}"/>
                </a:ext>
              </a:extLst>
            </p:cNvPr>
            <p:cNvSpPr txBox="1"/>
            <p:nvPr/>
          </p:nvSpPr>
          <p:spPr>
            <a:xfrm>
              <a:off x="955089" y="2515492"/>
              <a:ext cx="10151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.byte 0, 0, ...... #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标准输出流，共 </a:t>
              </a:r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个字节，初值均为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0/null  </a:t>
              </a:r>
              <a:endParaRPr lang="en-US" altLang="zh-CN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41364DB-C1EC-7898-2731-82021BAB61CC}"/>
                </a:ext>
              </a:extLst>
            </p:cNvPr>
            <p:cNvSpPr txBox="1"/>
            <p:nvPr/>
          </p:nvSpPr>
          <p:spPr>
            <a:xfrm>
              <a:off x="3628009" y="4189987"/>
              <a:ext cx="622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outPt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...... #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指针，初值为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</a:t>
              </a:r>
              <a:endParaRPr lang="en-US" altLang="zh-CN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01D8D9C1-D419-ED32-ED18-B0A8DC9B4A36}"/>
                </a:ext>
              </a:extLst>
            </p:cNvPr>
            <p:cNvSpPr/>
            <p:nvPr/>
          </p:nvSpPr>
          <p:spPr>
            <a:xfrm rot="18060083">
              <a:off x="3684113" y="3576590"/>
              <a:ext cx="627155" cy="42461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左大括号 90">
              <a:extLst>
                <a:ext uri="{FF2B5EF4-FFF2-40B4-BE49-F238E27FC236}">
                  <a16:creationId xmlns:a16="http://schemas.microsoft.com/office/drawing/2014/main" id="{5B65689E-41F1-C63A-5303-3FB50CD4150A}"/>
                </a:ext>
              </a:extLst>
            </p:cNvPr>
            <p:cNvSpPr/>
            <p:nvPr/>
          </p:nvSpPr>
          <p:spPr>
            <a:xfrm rot="16200000">
              <a:off x="2234583" y="2527834"/>
              <a:ext cx="346231" cy="244062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C1B2989-2B87-ED9E-1AA0-DB7DC373D63C}"/>
                </a:ext>
              </a:extLst>
            </p:cNvPr>
            <p:cNvSpPr txBox="1"/>
            <p:nvPr/>
          </p:nvSpPr>
          <p:spPr>
            <a:xfrm>
              <a:off x="1404151" y="4005321"/>
              <a:ext cx="176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已输入字节，</a:t>
              </a:r>
              <a:endParaRPr lang="en-US" altLang="zh-CN" sz="2000" dirty="0"/>
            </a:p>
            <a:p>
              <a:r>
                <a:rPr lang="zh-CN" altLang="en-US" sz="2000" dirty="0"/>
                <a:t>一共</a:t>
              </a:r>
              <a:r>
                <a:rPr lang="en-US" altLang="zh-CN" sz="2000" dirty="0">
                  <a:solidFill>
                    <a:srgbClr val="FF0000"/>
                  </a:solidFill>
                </a:rPr>
                <a:t>num</a:t>
              </a:r>
              <a:r>
                <a:rPr lang="zh-CN" altLang="en-US" sz="2000" dirty="0"/>
                <a:t>个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BF89A82-4009-0EC2-5699-3EBA617DF5F7}"/>
                </a:ext>
              </a:extLst>
            </p:cNvPr>
            <p:cNvSpPr txBox="1"/>
            <p:nvPr/>
          </p:nvSpPr>
          <p:spPr>
            <a:xfrm>
              <a:off x="1058662" y="4981933"/>
              <a:ext cx="699930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num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0 #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中的字符数，初值为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0    </a:t>
              </a:r>
              <a:endParaRPr lang="zh-CN" altLang="en-US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...... #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的大小，如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1024</a:t>
              </a:r>
              <a:endParaRPr lang="zh-CN" altLang="en-US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76E16608-1E4C-B998-8EAB-FE8A97DCF2EB}"/>
              </a:ext>
            </a:extLst>
          </p:cNvPr>
          <p:cNvSpPr txBox="1"/>
          <p:nvPr/>
        </p:nvSpPr>
        <p:spPr>
          <a:xfrm>
            <a:off x="1423386" y="3666214"/>
            <a:ext cx="9135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思路：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当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(c)</a:t>
            </a:r>
            <a:r>
              <a:rPr lang="zh-CN" altLang="en-US" sz="2000" dirty="0"/>
              <a:t>时，首先读取</a:t>
            </a:r>
            <a:r>
              <a:rPr lang="en-US" altLang="zh-CN" sz="2000" dirty="0" err="1"/>
              <a:t>outpt</a:t>
            </a:r>
            <a:r>
              <a:rPr lang="en-US" altLang="zh-CN" sz="2000" dirty="0"/>
              <a:t>, num, size</a:t>
            </a:r>
            <a:r>
              <a:rPr lang="zh-CN" altLang="en-US" sz="2000" dirty="0"/>
              <a:t>的值到寄存器中；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将</a:t>
            </a:r>
            <a:r>
              <a:rPr lang="en-US" altLang="zh-CN" sz="2000" dirty="0"/>
              <a:t>c</a:t>
            </a:r>
            <a:r>
              <a:rPr lang="zh-CN" altLang="en-US" sz="2000" dirty="0"/>
              <a:t>写入</a:t>
            </a:r>
            <a:r>
              <a:rPr lang="en-US" altLang="zh-CN" sz="2000" dirty="0" err="1"/>
              <a:t>outpt</a:t>
            </a:r>
            <a:r>
              <a:rPr lang="zh-CN" altLang="en-US" sz="2000" dirty="0"/>
              <a:t>指向的位置；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指针</a:t>
            </a:r>
            <a:r>
              <a:rPr lang="en-US" altLang="zh-CN" sz="2000" dirty="0" err="1"/>
              <a:t>outpt</a:t>
            </a:r>
            <a:r>
              <a:rPr lang="zh-CN" altLang="en-US" sz="2000" dirty="0"/>
              <a:t>向后移动一位，</a:t>
            </a:r>
            <a:r>
              <a:rPr lang="en-US" altLang="zh-CN" sz="2000" dirty="0"/>
              <a:t>num</a:t>
            </a:r>
            <a:r>
              <a:rPr lang="zh-CN" altLang="en-US" sz="2000" dirty="0"/>
              <a:t>增一；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当缓冲区满 </a:t>
            </a:r>
            <a:r>
              <a:rPr lang="en-US" altLang="zh-CN" sz="2000" dirty="0"/>
              <a:t>(num == size) </a:t>
            </a:r>
            <a:r>
              <a:rPr lang="zh-CN" altLang="en-US" sz="2000" dirty="0"/>
              <a:t>或 遇到换行符</a:t>
            </a:r>
            <a:r>
              <a:rPr lang="en-US" altLang="zh-CN" sz="2000" dirty="0"/>
              <a:t>(c == ‘\n’) </a:t>
            </a:r>
            <a:r>
              <a:rPr lang="zh-CN" altLang="en-US" sz="2000" dirty="0"/>
              <a:t>时，系统调用</a:t>
            </a:r>
            <a:r>
              <a:rPr lang="en-US" altLang="zh-CN" sz="2000" dirty="0" err="1"/>
              <a:t>ecall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每次自陷结束返回，缓冲区内容全部输出，重置</a:t>
            </a:r>
            <a:r>
              <a:rPr lang="en-US" altLang="zh-CN" sz="2000" dirty="0" err="1"/>
              <a:t>outpt</a:t>
            </a:r>
            <a:r>
              <a:rPr lang="zh-CN" altLang="en-US" sz="2000" dirty="0"/>
              <a:t>与</a:t>
            </a:r>
            <a:r>
              <a:rPr lang="en-US" altLang="zh-CN" sz="2000" dirty="0"/>
              <a:t>num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751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63A8CEA-1D32-32A0-03D1-0C0FF18D5564}"/>
              </a:ext>
            </a:extLst>
          </p:cNvPr>
          <p:cNvSpPr txBox="1"/>
          <p:nvPr/>
        </p:nvSpPr>
        <p:spPr>
          <a:xfrm>
            <a:off x="1217676" y="1773936"/>
            <a:ext cx="9756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定义全局变量：</a:t>
            </a:r>
            <a:endParaRPr lang="en-US" altLang="zh-CN" sz="2400" dirty="0"/>
          </a:p>
          <a:p>
            <a:endParaRPr lang="en-US" altLang="zh-CN" sz="2400" dirty="0"/>
          </a:p>
          <a:p>
            <a:pPr algn="l">
              <a:buFont typeface="+mj-lt"/>
              <a:buAutoNum type="arabicPeriod"/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.byte 0, 0, ...... #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标准输出流，共 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个字节，初值均为 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0/null    </a:t>
            </a:r>
            <a:endParaRPr lang="en-US" altLang="zh-CN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.word ...... #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指针，初值为 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num: .word 0 # 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中的字符数，初值为 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0    </a:t>
            </a:r>
            <a:endParaRPr lang="zh-CN" altLang="en-US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size: .word ...... # 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的大小，如 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1024    </a:t>
            </a:r>
            <a:endParaRPr lang="zh-CN" altLang="en-US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 #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省略代码</a:t>
            </a:r>
            <a:endParaRPr lang="zh-CN" altLang="en-US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E9E11E-AA66-D4FD-130C-EC9E39D23138}"/>
              </a:ext>
            </a:extLst>
          </p:cNvPr>
          <p:cNvSpPr txBox="1"/>
          <p:nvPr/>
        </p:nvSpPr>
        <p:spPr>
          <a:xfrm>
            <a:off x="1841302" y="357057"/>
            <a:ext cx="695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7.8 </a:t>
            </a:r>
            <a:r>
              <a:rPr lang="zh-CN" altLang="en-US" sz="2400" dirty="0"/>
              <a:t>汇编编程题：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的底层实现</a:t>
            </a:r>
          </a:p>
        </p:txBody>
      </p:sp>
    </p:spTree>
    <p:extLst>
      <p:ext uri="{BB962C8B-B14F-4D97-AF65-F5344CB8AC3E}">
        <p14:creationId xmlns:p14="http://schemas.microsoft.com/office/powerpoint/2010/main" val="167315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B58B72-D241-C1B4-716B-FC576868981D}"/>
              </a:ext>
            </a:extLst>
          </p:cNvPr>
          <p:cNvSpPr txBox="1"/>
          <p:nvPr/>
        </p:nvSpPr>
        <p:spPr>
          <a:xfrm>
            <a:off x="1529918" y="1821586"/>
            <a:ext cx="62276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中首先读取全局变量：</a:t>
            </a:r>
            <a:endParaRPr lang="en-US" altLang="zh-CN" sz="2400" dirty="0"/>
          </a:p>
          <a:p>
            <a:pPr>
              <a:buFont typeface="+mj-lt"/>
              <a:buAutoNum type="arabicPeriod"/>
            </a:pPr>
            <a:endParaRPr lang="en-US" altLang="zh-CN" sz="2400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putchar</a:t>
            </a:r>
            <a:r>
              <a:rPr lang="en-US" altLang="zh-CN" sz="2400" b="1" dirty="0"/>
              <a:t>:    ...... # </a:t>
            </a:r>
            <a:r>
              <a:rPr lang="zh-CN" altLang="en-US" sz="2400" b="1" dirty="0"/>
              <a:t>省略寄存器的保存代码    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la x5, </a:t>
            </a:r>
            <a:r>
              <a:rPr lang="en-US" altLang="zh-CN" sz="2400" b="1" dirty="0" err="1"/>
              <a:t>outPt</a:t>
            </a:r>
            <a:r>
              <a:rPr lang="en-US" altLang="zh-CN" sz="2400" b="1" dirty="0"/>
              <a:t>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lw</a:t>
            </a:r>
            <a:r>
              <a:rPr lang="en-US" altLang="zh-CN" sz="2400" b="1" dirty="0"/>
              <a:t> x7, 0(x5) # </a:t>
            </a:r>
            <a:r>
              <a:rPr lang="zh-CN" altLang="en-US" sz="2400" b="1" dirty="0"/>
              <a:t>字符指针    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la x6, num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lw</a:t>
            </a:r>
            <a:r>
              <a:rPr lang="en-US" altLang="zh-CN" sz="2400" b="1" dirty="0"/>
              <a:t> x28, 0(x6) # </a:t>
            </a:r>
            <a:r>
              <a:rPr lang="zh-CN" altLang="en-US" sz="2400" b="1" dirty="0"/>
              <a:t>字符数    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la x29, size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lw</a:t>
            </a:r>
            <a:r>
              <a:rPr lang="en-US" altLang="zh-CN" sz="2400" b="1" dirty="0"/>
              <a:t> x29, 0(x29) # </a:t>
            </a:r>
            <a:r>
              <a:rPr lang="zh-CN" altLang="en-US" sz="2400" b="1" dirty="0"/>
              <a:t>输出流的大小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94D705-97DC-7803-B1F3-33A5B3BEC16C}"/>
              </a:ext>
            </a:extLst>
          </p:cNvPr>
          <p:cNvSpPr txBox="1"/>
          <p:nvPr/>
        </p:nvSpPr>
        <p:spPr>
          <a:xfrm>
            <a:off x="1841302" y="357057"/>
            <a:ext cx="695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7.8 </a:t>
            </a:r>
            <a:r>
              <a:rPr lang="zh-CN" altLang="en-US" sz="2400" dirty="0"/>
              <a:t>汇编编程题：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的底层实现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162487-1DCC-CD85-CDCB-58EE894D696A}"/>
              </a:ext>
            </a:extLst>
          </p:cNvPr>
          <p:cNvSpPr txBox="1"/>
          <p:nvPr/>
        </p:nvSpPr>
        <p:spPr>
          <a:xfrm>
            <a:off x="8345009" y="3124940"/>
            <a:ext cx="2467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注意分清</a:t>
            </a:r>
            <a:r>
              <a:rPr lang="zh-CN" altLang="en-US" sz="2000" dirty="0">
                <a:solidFill>
                  <a:srgbClr val="FF0000"/>
                </a:solidFill>
              </a:rPr>
              <a:t>地址</a:t>
            </a:r>
            <a:r>
              <a:rPr lang="zh-CN" altLang="en-US" sz="2000" dirty="0">
                <a:solidFill>
                  <a:schemeClr val="tx2"/>
                </a:solidFill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，这里</a:t>
            </a:r>
            <a:r>
              <a:rPr lang="en-US" altLang="zh-CN" sz="2000" dirty="0">
                <a:solidFill>
                  <a:srgbClr val="FF0000"/>
                </a:solidFill>
              </a:rPr>
              <a:t>la</a:t>
            </a:r>
            <a:r>
              <a:rPr lang="zh-CN" altLang="en-US" sz="2000" dirty="0"/>
              <a:t>与</a:t>
            </a:r>
            <a:r>
              <a:rPr lang="en-US" altLang="zh-CN" sz="2000" dirty="0" err="1">
                <a:solidFill>
                  <a:srgbClr val="FF0000"/>
                </a:solidFill>
              </a:rPr>
              <a:t>lw</a:t>
            </a:r>
            <a:r>
              <a:rPr lang="zh-CN" altLang="en-US" sz="2000" dirty="0"/>
              <a:t>一定是搭配使用的。</a:t>
            </a:r>
          </a:p>
        </p:txBody>
      </p:sp>
    </p:spTree>
    <p:extLst>
      <p:ext uri="{BB962C8B-B14F-4D97-AF65-F5344CB8AC3E}">
        <p14:creationId xmlns:p14="http://schemas.microsoft.com/office/powerpoint/2010/main" val="220401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6A290F-0879-76DB-83AE-DA5597289ABF}"/>
              </a:ext>
            </a:extLst>
          </p:cNvPr>
          <p:cNvSpPr txBox="1"/>
          <p:nvPr/>
        </p:nvSpPr>
        <p:spPr>
          <a:xfrm>
            <a:off x="1841302" y="357057"/>
            <a:ext cx="695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7.8 </a:t>
            </a:r>
            <a:r>
              <a:rPr lang="zh-CN" altLang="en-US" sz="2400" dirty="0"/>
              <a:t>汇编编程题：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的底层实现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77D054-CCF0-341A-A426-9E1F39870EC2}"/>
              </a:ext>
            </a:extLst>
          </p:cNvPr>
          <p:cNvSpPr txBox="1"/>
          <p:nvPr/>
        </p:nvSpPr>
        <p:spPr>
          <a:xfrm>
            <a:off x="1595485" y="1435680"/>
            <a:ext cx="81895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向缓冲区写如字符，必要时跳转如</a:t>
            </a:r>
            <a:r>
              <a:rPr lang="en-US" altLang="zh-CN" sz="2400" dirty="0"/>
              <a:t>trap</a:t>
            </a:r>
          </a:p>
          <a:p>
            <a:pPr>
              <a:buFont typeface="+mj-lt"/>
              <a:buAutoNum type="arabicPeriod"/>
            </a:pPr>
            <a:endParaRPr lang="en-US" altLang="zh-CN" sz="2400" dirty="0"/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sb x11, 0(x7) # </a:t>
            </a:r>
            <a:r>
              <a:rPr lang="zh-CN" altLang="en-US" sz="2400" b="1" dirty="0"/>
              <a:t>将 </a:t>
            </a:r>
            <a:r>
              <a:rPr lang="en-US" altLang="zh-CN" sz="2400" b="1" dirty="0"/>
              <a:t>x11 </a:t>
            </a:r>
            <a:r>
              <a:rPr lang="zh-CN" altLang="en-US" sz="2400" b="1" dirty="0"/>
              <a:t>中的字符存入输出流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addi</a:t>
            </a:r>
            <a:r>
              <a:rPr lang="en-US" altLang="zh-CN" sz="2400" b="1" dirty="0"/>
              <a:t> x7, x7, 1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sw</a:t>
            </a:r>
            <a:r>
              <a:rPr lang="en-US" altLang="zh-CN" sz="2400" b="1" dirty="0"/>
              <a:t> x7, 0(x5) # </a:t>
            </a:r>
            <a:r>
              <a:rPr lang="zh-CN" altLang="en-US" sz="2400" b="1" dirty="0"/>
              <a:t>指针指向下一个字符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addi</a:t>
            </a:r>
            <a:r>
              <a:rPr lang="en-US" altLang="zh-CN" sz="2400" b="1" dirty="0"/>
              <a:t> x28, x28, 1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sw</a:t>
            </a:r>
            <a:r>
              <a:rPr lang="en-US" altLang="zh-CN" sz="2400" b="1" dirty="0"/>
              <a:t> x28, 0(x6) # </a:t>
            </a:r>
            <a:r>
              <a:rPr lang="zh-CN" altLang="en-US" sz="2400" b="1" dirty="0"/>
              <a:t>字符数加 </a:t>
            </a:r>
            <a:r>
              <a:rPr lang="en-US" altLang="zh-CN" sz="2400" b="1" dirty="0"/>
              <a:t>1    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beq</a:t>
            </a:r>
            <a:r>
              <a:rPr lang="en-US" altLang="zh-CN" sz="2400" b="1" dirty="0"/>
              <a:t> x28, x29, trap # </a:t>
            </a:r>
            <a:r>
              <a:rPr lang="zh-CN" altLang="en-US" sz="2400" b="1" dirty="0"/>
              <a:t>输入流已满，自陷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addi</a:t>
            </a:r>
            <a:r>
              <a:rPr lang="en-US" altLang="zh-CN" sz="2400" b="1" dirty="0"/>
              <a:t> x30, x0, 10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beq</a:t>
            </a:r>
            <a:r>
              <a:rPr lang="en-US" altLang="zh-CN" sz="2400" b="1" dirty="0"/>
              <a:t> x11, x30, trap # </a:t>
            </a:r>
            <a:r>
              <a:rPr lang="zh-CN" altLang="en-US" sz="2400" b="1" dirty="0"/>
              <a:t>存入的字符是换行符，自陷    </a:t>
            </a:r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j exit   </a:t>
            </a:r>
            <a:r>
              <a:rPr lang="en-US" altLang="zh-C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372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53087C-C17B-0D6A-253D-B2F6FCA89272}"/>
              </a:ext>
            </a:extLst>
          </p:cNvPr>
          <p:cNvSpPr txBox="1"/>
          <p:nvPr/>
        </p:nvSpPr>
        <p:spPr>
          <a:xfrm>
            <a:off x="2083912" y="1351508"/>
            <a:ext cx="94544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trap</a:t>
            </a:r>
            <a:r>
              <a:rPr lang="zh-CN" altLang="en-US" sz="2400" dirty="0"/>
              <a:t>调用字符串服务例程以及自陷返回后重置：</a:t>
            </a:r>
            <a:endParaRPr lang="en-US" altLang="zh-CN" sz="2400" dirty="0"/>
          </a:p>
          <a:p>
            <a:pPr algn="l">
              <a:buFont typeface="+mj-lt"/>
              <a:buAutoNum type="arabicPeriod"/>
            </a:pPr>
            <a:endParaRPr lang="en-US" altLang="zh-CN" sz="2400" dirty="0"/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trap:       la x11, </a:t>
            </a:r>
            <a:r>
              <a:rPr lang="en-US" altLang="zh-CN" sz="2400" b="1" dirty="0" err="1"/>
              <a:t>stdout</a:t>
            </a:r>
            <a:r>
              <a:rPr lang="en-US" altLang="zh-CN" sz="2400" b="1" dirty="0"/>
              <a:t> # x11</a:t>
            </a:r>
            <a:r>
              <a:rPr lang="zh-CN" altLang="en-US" sz="2400" b="1" dirty="0"/>
              <a:t>，字符串首地址    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 err="1"/>
              <a:t>addi</a:t>
            </a:r>
            <a:r>
              <a:rPr lang="en-US" altLang="zh-CN" sz="2400" b="1" dirty="0"/>
              <a:t> x10, x0, 4 # puts</a:t>
            </a:r>
            <a:r>
              <a:rPr lang="zh-CN" altLang="en-US" sz="2400" b="1" dirty="0"/>
              <a:t>，输出字符串服务例程    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 err="1"/>
              <a:t>ecall</a:t>
            </a:r>
            <a:r>
              <a:rPr lang="en-US" altLang="zh-CN" sz="2400" b="1" dirty="0"/>
              <a:t> # </a:t>
            </a:r>
            <a:r>
              <a:rPr lang="zh-CN" altLang="en-US" sz="2400" b="1" dirty="0"/>
              <a:t>系统调用    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la x5, </a:t>
            </a:r>
            <a:r>
              <a:rPr lang="en-US" altLang="zh-CN" sz="2400" b="1" dirty="0" err="1"/>
              <a:t>outPt</a:t>
            </a:r>
            <a:r>
              <a:rPr lang="en-US" altLang="zh-CN" sz="2400" b="1" dirty="0"/>
              <a:t>    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sw</a:t>
            </a:r>
            <a:r>
              <a:rPr lang="en-US" altLang="zh-CN" sz="2400" b="1" dirty="0"/>
              <a:t> x11, 0(x5) # </a:t>
            </a:r>
            <a:r>
              <a:rPr lang="zh-CN" altLang="en-US" sz="2400" b="1" dirty="0"/>
              <a:t>字符指针指向 </a:t>
            </a:r>
            <a:r>
              <a:rPr lang="en-US" altLang="zh-CN" sz="2400" b="1" dirty="0" err="1"/>
              <a:t>stdout</a:t>
            </a:r>
            <a:r>
              <a:rPr lang="en-US" altLang="zh-CN" sz="2400" b="1" dirty="0"/>
              <a:t>    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            la x5, num    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sw</a:t>
            </a:r>
            <a:r>
              <a:rPr lang="en-US" altLang="zh-CN" sz="2400" b="1" dirty="0"/>
              <a:t> x0, 0(</a:t>
            </a:r>
            <a:r>
              <a:rPr lang="en-US" altLang="zh-CN" sz="2400" b="1" dirty="0">
                <a:solidFill>
                  <a:srgbClr val="FF0000"/>
                </a:solidFill>
              </a:rPr>
              <a:t>x5</a:t>
            </a:r>
            <a:r>
              <a:rPr lang="en-US" altLang="zh-CN" sz="2400" b="1" dirty="0"/>
              <a:t>) # </a:t>
            </a:r>
            <a:r>
              <a:rPr lang="zh-CN" altLang="en-US" sz="2400" b="1" dirty="0"/>
              <a:t>字符数清零</a:t>
            </a:r>
            <a:r>
              <a:rPr lang="en-US" altLang="zh-CN" sz="2400" b="1" dirty="0"/>
              <a:t>, </a:t>
            </a:r>
            <a:r>
              <a:rPr lang="zh-CN" altLang="en-US" sz="2400" b="1" dirty="0">
                <a:solidFill>
                  <a:srgbClr val="FF0000"/>
                </a:solidFill>
              </a:rPr>
              <a:t>答案中</a:t>
            </a:r>
            <a:r>
              <a:rPr lang="en-US" altLang="zh-CN" sz="2400" b="1" dirty="0" err="1">
                <a:solidFill>
                  <a:srgbClr val="FF0000"/>
                </a:solidFill>
              </a:rPr>
              <a:t>sw</a:t>
            </a:r>
            <a:r>
              <a:rPr lang="en-US" altLang="zh-CN" sz="2400" b="1" dirty="0">
                <a:solidFill>
                  <a:srgbClr val="FF0000"/>
                </a:solidFill>
              </a:rPr>
              <a:t> x0, 0(num)</a:t>
            </a:r>
            <a:r>
              <a:rPr lang="zh-CN" altLang="en-US" sz="2400" b="1" dirty="0">
                <a:solidFill>
                  <a:srgbClr val="FF0000"/>
                </a:solidFill>
              </a:rPr>
              <a:t>不对   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exit:       ...... # </a:t>
            </a:r>
            <a:r>
              <a:rPr lang="zh-CN" altLang="en-US" sz="2400" b="1" dirty="0"/>
              <a:t>省略寄存器的恢复代码    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ret 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287C10-9F0C-DE98-0192-C50E488BDE81}"/>
              </a:ext>
            </a:extLst>
          </p:cNvPr>
          <p:cNvSpPr txBox="1"/>
          <p:nvPr/>
        </p:nvSpPr>
        <p:spPr>
          <a:xfrm>
            <a:off x="1841302" y="357057"/>
            <a:ext cx="695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7.8 </a:t>
            </a:r>
            <a:r>
              <a:rPr lang="zh-CN" altLang="en-US" sz="2400" dirty="0"/>
              <a:t>汇编编程题：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的底层实现</a:t>
            </a:r>
          </a:p>
        </p:txBody>
      </p:sp>
    </p:spTree>
    <p:extLst>
      <p:ext uri="{BB962C8B-B14F-4D97-AF65-F5344CB8AC3E}">
        <p14:creationId xmlns:p14="http://schemas.microsoft.com/office/powerpoint/2010/main" val="204060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AB243-DD5C-826F-209B-3BD942649091}"/>
              </a:ext>
            </a:extLst>
          </p:cNvPr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6.6 </a:t>
            </a:r>
            <a:r>
              <a:rPr lang="zh-CN" altLang="en-US" sz="3200" dirty="0">
                <a:latin typeface="+mj-ea"/>
                <a:ea typeface="+mj-ea"/>
              </a:rPr>
              <a:t>最小因数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56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083733-1662-4C5D-5B49-4F9B4479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64" y="0"/>
            <a:ext cx="9005887" cy="16451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6E62F7-B3C5-CE45-6BDF-626DF45AF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76"/>
            <a:ext cx="7620000" cy="4838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D30C22-AB8A-83EA-D08A-363267C97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2" y="2279710"/>
            <a:ext cx="7441038" cy="38385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91B5474-1812-C8F9-C733-E5F59C194FD3}"/>
              </a:ext>
            </a:extLst>
          </p:cNvPr>
          <p:cNvSpPr/>
          <p:nvPr/>
        </p:nvSpPr>
        <p:spPr>
          <a:xfrm>
            <a:off x="358218" y="4786727"/>
            <a:ext cx="4468305" cy="1649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873174-9A7F-D463-6BE7-B5E3D3C1052C}"/>
              </a:ext>
            </a:extLst>
          </p:cNvPr>
          <p:cNvSpPr/>
          <p:nvPr/>
        </p:nvSpPr>
        <p:spPr>
          <a:xfrm>
            <a:off x="5184741" y="3480203"/>
            <a:ext cx="4468305" cy="1780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9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E6E3FA-DEAD-A9CD-FEC5-7F2EC4C77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7" y="1084081"/>
            <a:ext cx="10939844" cy="19984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2EB72B-E8EF-D06E-1C65-2F7ED1DE81BF}"/>
              </a:ext>
            </a:extLst>
          </p:cNvPr>
          <p:cNvSpPr txBox="1"/>
          <p:nvPr/>
        </p:nvSpPr>
        <p:spPr>
          <a:xfrm>
            <a:off x="1992942" y="364977"/>
            <a:ext cx="3904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+mj-ea"/>
                <a:ea typeface="+mj-ea"/>
              </a:rPr>
              <a:t>6.6 </a:t>
            </a:r>
            <a:r>
              <a:rPr lang="zh-CN" altLang="en-US" sz="2400" dirty="0">
                <a:latin typeface="+mj-ea"/>
                <a:ea typeface="+mj-ea"/>
              </a:rPr>
              <a:t>最小因数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6E897E-C9CA-EEA8-1CE9-50E7BB159410}"/>
              </a:ext>
            </a:extLst>
          </p:cNvPr>
          <p:cNvSpPr txBox="1"/>
          <p:nvPr/>
        </p:nvSpPr>
        <p:spPr>
          <a:xfrm>
            <a:off x="1079596" y="3452271"/>
            <a:ext cx="62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）找出 </a:t>
            </a:r>
            <a:r>
              <a:rPr lang="en-US" altLang="zh-CN" dirty="0"/>
              <a:t>num </a:t>
            </a:r>
            <a:r>
              <a:rPr lang="zh-CN" altLang="en-US" dirty="0"/>
              <a:t>中的数的最小因数；</a:t>
            </a:r>
            <a:r>
              <a:rPr lang="en-US" altLang="zh-CN" dirty="0"/>
              <a:t>x11 </a:t>
            </a:r>
            <a:r>
              <a:rPr lang="zh-CN" altLang="en-US" dirty="0"/>
              <a:t>中的数是最小因数；如果是质数，</a:t>
            </a:r>
            <a:r>
              <a:rPr lang="en-US" altLang="zh-CN" dirty="0"/>
              <a:t>x5 </a:t>
            </a:r>
            <a:r>
              <a:rPr lang="zh-CN" altLang="en-US" dirty="0"/>
              <a:t>中的值为 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8A19E6-D087-1385-FBBC-392E5EA490A6}"/>
              </a:ext>
            </a:extLst>
          </p:cNvPr>
          <p:cNvSpPr txBox="1"/>
          <p:nvPr/>
        </p:nvSpPr>
        <p:spPr>
          <a:xfrm>
            <a:off x="1079596" y="4364018"/>
            <a:ext cx="6226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Mod </a:t>
            </a:r>
            <a:r>
              <a:rPr lang="zh-CN" altLang="en-US" dirty="0"/>
              <a:t>子例程，</a:t>
            </a:r>
            <a:r>
              <a:rPr lang="en-US" altLang="zh-CN" dirty="0"/>
              <a:t>x10/x11</a:t>
            </a:r>
            <a:r>
              <a:rPr lang="zh-CN" altLang="en-US" dirty="0"/>
              <a:t>，是否可以整除，</a:t>
            </a:r>
            <a:r>
              <a:rPr lang="en-US" altLang="zh-CN" dirty="0"/>
              <a:t>x10 </a:t>
            </a:r>
            <a:r>
              <a:rPr lang="zh-CN" altLang="en-US" dirty="0"/>
              <a:t>和 </a:t>
            </a:r>
            <a:r>
              <a:rPr lang="en-US" altLang="zh-CN" dirty="0"/>
              <a:t>x11 </a:t>
            </a:r>
            <a:r>
              <a:rPr lang="zh-CN" altLang="en-US" dirty="0"/>
              <a:t>是参数，</a:t>
            </a:r>
            <a:r>
              <a:rPr lang="en-US" altLang="zh-CN" dirty="0"/>
              <a:t>x9 </a:t>
            </a:r>
            <a:r>
              <a:rPr lang="zh-CN" altLang="en-US" dirty="0"/>
              <a:t>是返回值，</a:t>
            </a:r>
            <a:r>
              <a:rPr lang="en-US" altLang="zh-CN" dirty="0"/>
              <a:t>0 </a:t>
            </a:r>
            <a:r>
              <a:rPr lang="zh-CN" altLang="en-US" dirty="0"/>
              <a:t>表示可 以整除；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7310CE-914E-FDD6-F781-109BEB007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35" y="3170476"/>
            <a:ext cx="3965448" cy="267519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AE84B28-5B1C-5687-8E7E-5C2A9F77F653}"/>
              </a:ext>
            </a:extLst>
          </p:cNvPr>
          <p:cNvSpPr/>
          <p:nvPr/>
        </p:nvSpPr>
        <p:spPr>
          <a:xfrm>
            <a:off x="8738647" y="4279769"/>
            <a:ext cx="1187778" cy="320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8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7BFFD-921C-F8DA-A5C8-E5593CA02388}"/>
              </a:ext>
            </a:extLst>
          </p:cNvPr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6.1 </a:t>
            </a:r>
            <a:r>
              <a:rPr lang="zh-CN" altLang="en-US" sz="3200" dirty="0"/>
              <a:t>汇编编程题：带负数的除法例程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91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AB243-DD5C-826F-209B-3BD942649091}"/>
              </a:ext>
            </a:extLst>
          </p:cNvPr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6.7 </a:t>
            </a:r>
            <a:r>
              <a:rPr lang="zh-CN" altLang="en-US" sz="3200" dirty="0">
                <a:latin typeface="+mj-ea"/>
                <a:ea typeface="+mj-ea"/>
              </a:rPr>
              <a:t>冒泡排序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56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BD2162-76D6-E3EA-FF0B-FDB9CA4C8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98" y="0"/>
            <a:ext cx="8603801" cy="15459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7D198D-5E42-DDE2-2404-1A6644135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7" y="1994997"/>
            <a:ext cx="6410488" cy="29999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DB41A9-8036-CB4A-738A-1EA010725A17}"/>
              </a:ext>
            </a:extLst>
          </p:cNvPr>
          <p:cNvSpPr/>
          <p:nvPr/>
        </p:nvSpPr>
        <p:spPr>
          <a:xfrm>
            <a:off x="7852528" y="2648932"/>
            <a:ext cx="6221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98B12F-EA1E-3E67-E994-E02013BB8102}"/>
              </a:ext>
            </a:extLst>
          </p:cNvPr>
          <p:cNvSpPr/>
          <p:nvPr/>
        </p:nvSpPr>
        <p:spPr>
          <a:xfrm>
            <a:off x="8627097" y="2648931"/>
            <a:ext cx="6221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ACAC7F4-167C-75E3-A7C8-588C6C87835C}"/>
              </a:ext>
            </a:extLst>
          </p:cNvPr>
          <p:cNvSpPr/>
          <p:nvPr/>
        </p:nvSpPr>
        <p:spPr>
          <a:xfrm rot="6915503">
            <a:off x="7705083" y="2078430"/>
            <a:ext cx="622169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630DC3-D401-1AAE-9D38-CDB24BFBB2E5}"/>
              </a:ext>
            </a:extLst>
          </p:cNvPr>
          <p:cNvSpPr txBox="1"/>
          <p:nvPr/>
        </p:nvSpPr>
        <p:spPr>
          <a:xfrm>
            <a:off x="8474697" y="1800520"/>
            <a:ext cx="7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8FCF0A-3FD5-F62F-71DB-78DF6D749622}"/>
              </a:ext>
            </a:extLst>
          </p:cNvPr>
          <p:cNvSpPr txBox="1"/>
          <p:nvPr/>
        </p:nvSpPr>
        <p:spPr>
          <a:xfrm>
            <a:off x="7832103" y="3328333"/>
            <a:ext cx="6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66A22B-70CA-9E99-5A6B-9CC9967E0889}"/>
              </a:ext>
            </a:extLst>
          </p:cNvPr>
          <p:cNvSpPr txBox="1"/>
          <p:nvPr/>
        </p:nvSpPr>
        <p:spPr>
          <a:xfrm>
            <a:off x="8649341" y="3328333"/>
            <a:ext cx="6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3F455-9DD0-4CBE-08F9-5F0FF4A44D51}"/>
              </a:ext>
            </a:extLst>
          </p:cNvPr>
          <p:cNvSpPr txBox="1"/>
          <p:nvPr/>
        </p:nvSpPr>
        <p:spPr>
          <a:xfrm>
            <a:off x="7832102" y="3996965"/>
            <a:ext cx="288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x10</a:t>
            </a:r>
            <a:r>
              <a:rPr lang="zh-CN" altLang="en-US" dirty="0"/>
              <a:t>≤</a:t>
            </a:r>
            <a:r>
              <a:rPr lang="en-US" altLang="zh-CN" dirty="0"/>
              <a:t>x11</a:t>
            </a:r>
            <a:r>
              <a:rPr lang="zh-CN" altLang="en-US" dirty="0"/>
              <a:t>，返回，否则交换（</a:t>
            </a:r>
            <a:r>
              <a:rPr lang="en-US" altLang="zh-CN" dirty="0"/>
              <a:t>Swap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9730C9-32FB-10FA-BAED-EA70627996CF}"/>
              </a:ext>
            </a:extLst>
          </p:cNvPr>
          <p:cNvSpPr txBox="1"/>
          <p:nvPr/>
        </p:nvSpPr>
        <p:spPr>
          <a:xfrm>
            <a:off x="904436" y="4994979"/>
            <a:ext cx="6226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答：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zh-CN" altLang="en-US" dirty="0"/>
              <a:t>子例程，比较 </a:t>
            </a:r>
            <a:r>
              <a:rPr lang="en-US" altLang="zh-CN" dirty="0"/>
              <a:t>x12 </a:t>
            </a:r>
            <a:r>
              <a:rPr lang="zh-CN" altLang="en-US" dirty="0"/>
              <a:t>所指的 </a:t>
            </a:r>
            <a:r>
              <a:rPr lang="en-US" altLang="zh-CN" dirty="0"/>
              <a:t>8 </a:t>
            </a:r>
            <a:r>
              <a:rPr lang="zh-CN" altLang="en-US" dirty="0"/>
              <a:t>个单元中的 </a:t>
            </a:r>
            <a:r>
              <a:rPr lang="en-US" altLang="zh-CN" dirty="0"/>
              <a:t>2 </a:t>
            </a:r>
            <a:r>
              <a:rPr lang="zh-CN" altLang="en-US" dirty="0"/>
              <a:t>个整数，</a:t>
            </a:r>
            <a:r>
              <a:rPr lang="en-US" altLang="zh-CN" dirty="0"/>
              <a:t>x10 </a:t>
            </a:r>
            <a:r>
              <a:rPr lang="zh-CN" altLang="en-US" dirty="0"/>
              <a:t>和 </a:t>
            </a:r>
            <a:r>
              <a:rPr lang="en-US" altLang="zh-CN" dirty="0"/>
              <a:t>x11</a:t>
            </a:r>
            <a:r>
              <a:rPr lang="zh-CN" altLang="en-US" dirty="0"/>
              <a:t>，如果 </a:t>
            </a:r>
            <a:r>
              <a:rPr lang="en-US" altLang="zh-CN" dirty="0"/>
              <a:t>x10&gt;x11</a:t>
            </a:r>
            <a:r>
              <a:rPr lang="zh-CN" altLang="en-US" dirty="0"/>
              <a:t>， 则调用 </a:t>
            </a:r>
            <a:r>
              <a:rPr lang="en-US" altLang="zh-CN" dirty="0"/>
              <a:t>Swap </a:t>
            </a:r>
            <a:r>
              <a:rPr lang="zh-CN" altLang="en-US" dirty="0"/>
              <a:t>子例程（即，实现交换）；参数是 </a:t>
            </a:r>
            <a:r>
              <a:rPr lang="en-US" altLang="zh-CN" dirty="0"/>
              <a:t>x12</a:t>
            </a:r>
            <a:r>
              <a:rPr lang="zh-CN" altLang="en-US" dirty="0"/>
              <a:t>，没有返回值；</a:t>
            </a:r>
          </a:p>
        </p:txBody>
      </p:sp>
    </p:spTree>
    <p:extLst>
      <p:ext uri="{BB962C8B-B14F-4D97-AF65-F5344CB8AC3E}">
        <p14:creationId xmlns:p14="http://schemas.microsoft.com/office/powerpoint/2010/main" val="37496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7BEBF3-8015-1938-B1D0-6CBB38439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98" y="0"/>
            <a:ext cx="8603801" cy="15459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385E9F-9593-0653-B21D-D1BA9E929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2" y="2435110"/>
            <a:ext cx="6519241" cy="19877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9A1F48-3869-4175-EC9B-79A05E5EA9ED}"/>
              </a:ext>
            </a:extLst>
          </p:cNvPr>
          <p:cNvSpPr/>
          <p:nvPr/>
        </p:nvSpPr>
        <p:spPr>
          <a:xfrm>
            <a:off x="7852528" y="2648932"/>
            <a:ext cx="6221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6AC82B-9F3B-3C04-3D47-DB6E62010DE3}"/>
              </a:ext>
            </a:extLst>
          </p:cNvPr>
          <p:cNvSpPr/>
          <p:nvPr/>
        </p:nvSpPr>
        <p:spPr>
          <a:xfrm>
            <a:off x="8627097" y="2648931"/>
            <a:ext cx="6221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0836EA8-D50A-34AA-A8F0-87D26F5B5EF6}"/>
              </a:ext>
            </a:extLst>
          </p:cNvPr>
          <p:cNvSpPr/>
          <p:nvPr/>
        </p:nvSpPr>
        <p:spPr>
          <a:xfrm rot="6915503">
            <a:off x="7705083" y="2078430"/>
            <a:ext cx="622169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F3D1B2-0A99-06D1-22FD-FAAF28586FDC}"/>
              </a:ext>
            </a:extLst>
          </p:cNvPr>
          <p:cNvSpPr txBox="1"/>
          <p:nvPr/>
        </p:nvSpPr>
        <p:spPr>
          <a:xfrm>
            <a:off x="8474697" y="1800520"/>
            <a:ext cx="7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5D4542-C76C-4C60-F29A-72AD2D338D17}"/>
              </a:ext>
            </a:extLst>
          </p:cNvPr>
          <p:cNvSpPr txBox="1"/>
          <p:nvPr/>
        </p:nvSpPr>
        <p:spPr>
          <a:xfrm>
            <a:off x="7832103" y="3496502"/>
            <a:ext cx="6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73834-6C67-CC6E-80A3-CD35E79202B8}"/>
              </a:ext>
            </a:extLst>
          </p:cNvPr>
          <p:cNvSpPr txBox="1"/>
          <p:nvPr/>
        </p:nvSpPr>
        <p:spPr>
          <a:xfrm>
            <a:off x="8632594" y="3477983"/>
            <a:ext cx="6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3B0F06-4214-CBD2-0F91-15D3DE13760F}"/>
              </a:ext>
            </a:extLst>
          </p:cNvPr>
          <p:cNvSpPr txBox="1"/>
          <p:nvPr/>
        </p:nvSpPr>
        <p:spPr>
          <a:xfrm>
            <a:off x="7832102" y="3996965"/>
            <a:ext cx="288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x11</a:t>
            </a:r>
            <a:r>
              <a:rPr lang="zh-CN" altLang="en-US" dirty="0"/>
              <a:t>里的值存入到</a:t>
            </a:r>
            <a:r>
              <a:rPr lang="en-US" altLang="zh-CN" dirty="0"/>
              <a:t>0(x12)</a:t>
            </a:r>
            <a:r>
              <a:rPr lang="zh-CN" altLang="en-US" dirty="0"/>
              <a:t>，将</a:t>
            </a:r>
            <a:r>
              <a:rPr lang="en-US" altLang="zh-CN" dirty="0"/>
              <a:t>x10</a:t>
            </a:r>
            <a:r>
              <a:rPr lang="zh-CN" altLang="en-US" dirty="0"/>
              <a:t>里的值存入到</a:t>
            </a:r>
            <a:r>
              <a:rPr lang="en-US" altLang="zh-CN" dirty="0"/>
              <a:t>4(x12)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8B2423-989A-491E-67B6-A5DE882DEF48}"/>
              </a:ext>
            </a:extLst>
          </p:cNvPr>
          <p:cNvSpPr txBox="1"/>
          <p:nvPr/>
        </p:nvSpPr>
        <p:spPr>
          <a:xfrm>
            <a:off x="813062" y="4781450"/>
            <a:ext cx="6226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答：</a:t>
            </a:r>
            <a:r>
              <a:rPr lang="en-US" altLang="zh-CN" dirty="0"/>
              <a:t>Swap </a:t>
            </a:r>
            <a:r>
              <a:rPr lang="zh-CN" altLang="en-US" dirty="0"/>
              <a:t>子例程，将 </a:t>
            </a:r>
            <a:r>
              <a:rPr lang="en-US" altLang="zh-CN" dirty="0"/>
              <a:t>x11 </a:t>
            </a:r>
            <a:r>
              <a:rPr lang="zh-CN" altLang="en-US" dirty="0"/>
              <a:t>和 </a:t>
            </a:r>
            <a:r>
              <a:rPr lang="en-US" altLang="zh-CN" dirty="0"/>
              <a:t>x10 </a:t>
            </a:r>
            <a:r>
              <a:rPr lang="zh-CN" altLang="en-US" dirty="0"/>
              <a:t>的值，依次存储于 </a:t>
            </a:r>
            <a:r>
              <a:rPr lang="en-US" altLang="zh-CN" dirty="0"/>
              <a:t>x12 </a:t>
            </a:r>
            <a:r>
              <a:rPr lang="zh-CN" altLang="en-US" dirty="0"/>
              <a:t>所指的 </a:t>
            </a:r>
            <a:r>
              <a:rPr lang="en-US" altLang="zh-CN" dirty="0"/>
              <a:t>8 </a:t>
            </a:r>
            <a:r>
              <a:rPr lang="zh-CN" altLang="en-US" dirty="0"/>
              <a:t>个单元中；参数是 </a:t>
            </a:r>
            <a:r>
              <a:rPr lang="en-US" altLang="zh-CN" dirty="0"/>
              <a:t>x10</a:t>
            </a:r>
            <a:r>
              <a:rPr lang="zh-CN" altLang="en-US" dirty="0"/>
              <a:t>， </a:t>
            </a:r>
            <a:r>
              <a:rPr lang="en-US" altLang="zh-CN" dirty="0"/>
              <a:t>x11 </a:t>
            </a:r>
            <a:r>
              <a:rPr lang="zh-CN" altLang="en-US" dirty="0"/>
              <a:t>和 </a:t>
            </a:r>
            <a:r>
              <a:rPr lang="en-US" altLang="zh-CN" dirty="0"/>
              <a:t>x12</a:t>
            </a:r>
            <a:r>
              <a:rPr lang="zh-CN" altLang="en-US" dirty="0"/>
              <a:t>，没有返回值。 </a:t>
            </a:r>
          </a:p>
        </p:txBody>
      </p:sp>
    </p:spTree>
    <p:extLst>
      <p:ext uri="{BB962C8B-B14F-4D97-AF65-F5344CB8AC3E}">
        <p14:creationId xmlns:p14="http://schemas.microsoft.com/office/powerpoint/2010/main" val="26319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1AB811-F480-D7F7-D007-D670BF2D9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98" y="0"/>
            <a:ext cx="8603801" cy="15459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9B462D-5F39-AE64-1008-AC5601ABE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" y="1545995"/>
            <a:ext cx="5152340" cy="46587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47DE11E-3019-A37D-5909-661B85FCCF3D}"/>
              </a:ext>
            </a:extLst>
          </p:cNvPr>
          <p:cNvSpPr txBox="1"/>
          <p:nvPr/>
        </p:nvSpPr>
        <p:spPr>
          <a:xfrm>
            <a:off x="5432195" y="1680455"/>
            <a:ext cx="62264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int* Data = {3, 14, 35, 47, 5, 20, 12, 14, -6, 22};</a:t>
            </a:r>
          </a:p>
          <a:p>
            <a:r>
              <a:rPr lang="zh-CN" altLang="en-US" dirty="0"/>
              <a:t>int main(){</a:t>
            </a:r>
          </a:p>
          <a:p>
            <a:r>
              <a:rPr lang="zh-CN" altLang="en-US" dirty="0"/>
              <a:t>    int x6 = 10; # x6为Data的长度</a:t>
            </a:r>
          </a:p>
          <a:p>
            <a:r>
              <a:rPr lang="zh-CN" altLang="en-US" dirty="0"/>
              <a:t>    for(; x6 != 1; x6 -= 1){</a:t>
            </a:r>
          </a:p>
          <a:p>
            <a:r>
              <a:rPr lang="zh-CN" altLang="en-US" dirty="0"/>
              <a:t>        int x7 = x6 - 1;</a:t>
            </a:r>
          </a:p>
          <a:p>
            <a:r>
              <a:rPr lang="zh-CN" altLang="en-US" dirty="0"/>
              <a:t>        if(x7 == 1) continue;</a:t>
            </a:r>
          </a:p>
          <a:p>
            <a:r>
              <a:rPr lang="zh-CN" altLang="en-US" dirty="0"/>
              <a:t>        else{</a:t>
            </a:r>
          </a:p>
          <a:p>
            <a:r>
              <a:rPr lang="zh-CN" altLang="en-US" dirty="0"/>
              <a:t>            int* x5 = Data; # 按int访问</a:t>
            </a:r>
          </a:p>
          <a:p>
            <a:r>
              <a:rPr lang="zh-CN" altLang="en-US" dirty="0"/>
              <a:t>            for(; x7 != 0; x7 -= 1){</a:t>
            </a:r>
          </a:p>
          <a:p>
            <a:r>
              <a:rPr lang="zh-CN" altLang="en-US" dirty="0"/>
              <a:t>                Cmp(x5);</a:t>
            </a:r>
          </a:p>
          <a:p>
            <a:r>
              <a:rPr lang="zh-CN" altLang="en-US" dirty="0"/>
              <a:t>                x5 = x5 + 1; # addi x5, x5, 4</a:t>
            </a:r>
          </a:p>
          <a:p>
            <a:r>
              <a:rPr lang="zh-CN" altLang="en-US" dirty="0"/>
              <a:t>                x7 = x7 - 1;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ECCE5-5735-A3CB-45D0-5634CD7888C9}"/>
              </a:ext>
            </a:extLst>
          </p:cNvPr>
          <p:cNvSpPr txBox="1"/>
          <p:nvPr/>
        </p:nvSpPr>
        <p:spPr>
          <a:xfrm>
            <a:off x="6096000" y="506564"/>
            <a:ext cx="112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161172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AB243-DD5C-826F-209B-3BD942649091}"/>
              </a:ext>
            </a:extLst>
          </p:cNvPr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6.8 </a:t>
            </a:r>
            <a:r>
              <a:rPr lang="zh-CN" altLang="en-US" sz="3200" dirty="0">
                <a:latin typeface="+mj-ea"/>
                <a:ea typeface="+mj-ea"/>
              </a:rPr>
              <a:t>嵌套调用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947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A47B85-0610-31C1-F83E-ED647625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9" y="1508289"/>
            <a:ext cx="8937726" cy="43125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8DD01D-B5E2-404C-9F6E-C6F7F0E8EB3B}"/>
              </a:ext>
            </a:extLst>
          </p:cNvPr>
          <p:cNvSpPr/>
          <p:nvPr/>
        </p:nvSpPr>
        <p:spPr>
          <a:xfrm>
            <a:off x="9172281" y="2561612"/>
            <a:ext cx="2017336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返回地址</a:t>
            </a:r>
            <a:r>
              <a:rPr lang="en-US" altLang="zh-CN" dirty="0"/>
              <a:t>x1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43ADFEB-EB11-1AFB-5872-754FD829375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542961" y="2335369"/>
            <a:ext cx="3629320" cy="513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6B7D78B-4B77-35BD-10B9-D239200B81D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42961" y="2849130"/>
            <a:ext cx="3629320" cy="533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0AFA81D-D036-E1D4-E826-C89A087CFC0B}"/>
              </a:ext>
            </a:extLst>
          </p:cNvPr>
          <p:cNvSpPr/>
          <p:nvPr/>
        </p:nvSpPr>
        <p:spPr>
          <a:xfrm>
            <a:off x="3223968" y="1833513"/>
            <a:ext cx="452486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5C38495-D8CD-5535-2C1B-A061317D3C89}"/>
              </a:ext>
            </a:extLst>
          </p:cNvPr>
          <p:cNvSpPr/>
          <p:nvPr/>
        </p:nvSpPr>
        <p:spPr>
          <a:xfrm>
            <a:off x="1519742" y="2855414"/>
            <a:ext cx="452486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6162F0A3-7DDB-FEE3-5805-8D77A8D5BB9D}"/>
              </a:ext>
            </a:extLst>
          </p:cNvPr>
          <p:cNvSpPr/>
          <p:nvPr/>
        </p:nvSpPr>
        <p:spPr>
          <a:xfrm>
            <a:off x="1519742" y="4202539"/>
            <a:ext cx="452486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CB49BC0-6DED-D248-9A33-938760CE9302}"/>
              </a:ext>
            </a:extLst>
          </p:cNvPr>
          <p:cNvSpPr/>
          <p:nvPr/>
        </p:nvSpPr>
        <p:spPr>
          <a:xfrm>
            <a:off x="1508289" y="3236745"/>
            <a:ext cx="452486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8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AB243-DD5C-826F-209B-3BD942649091}"/>
              </a:ext>
            </a:extLst>
          </p:cNvPr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6.7 </a:t>
            </a:r>
            <a:r>
              <a:rPr lang="zh-CN" altLang="en-US" sz="3200" dirty="0">
                <a:latin typeface="+mj-ea"/>
                <a:ea typeface="+mj-ea"/>
              </a:rPr>
              <a:t>字符串逆序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69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D4714013-EFBE-4389-9A99-1C39D1308D6A}"/>
              </a:ext>
            </a:extLst>
          </p:cNvPr>
          <p:cNvSpPr/>
          <p:nvPr/>
        </p:nvSpPr>
        <p:spPr>
          <a:xfrm>
            <a:off x="2825886" y="4625852"/>
            <a:ext cx="721541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98467C-FE33-0256-E925-4CC9D9681719}"/>
              </a:ext>
            </a:extLst>
          </p:cNvPr>
          <p:cNvSpPr/>
          <p:nvPr/>
        </p:nvSpPr>
        <p:spPr>
          <a:xfrm>
            <a:off x="829559" y="196077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2F5A5C-D91A-95EF-E877-41D6EEA48348}"/>
              </a:ext>
            </a:extLst>
          </p:cNvPr>
          <p:cNvSpPr/>
          <p:nvPr/>
        </p:nvSpPr>
        <p:spPr>
          <a:xfrm>
            <a:off x="1674829" y="1960773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D1C95A-7D8A-298A-26B5-575EC4B1CE5B}"/>
              </a:ext>
            </a:extLst>
          </p:cNvPr>
          <p:cNvSpPr/>
          <p:nvPr/>
        </p:nvSpPr>
        <p:spPr>
          <a:xfrm>
            <a:off x="2525599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54CE2-EE63-6760-FB36-46E15B0B32DB}"/>
              </a:ext>
            </a:extLst>
          </p:cNvPr>
          <p:cNvSpPr/>
          <p:nvPr/>
        </p:nvSpPr>
        <p:spPr>
          <a:xfrm>
            <a:off x="3370869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E7335E-1423-12A4-10C9-72D2EF690501}"/>
              </a:ext>
            </a:extLst>
          </p:cNvPr>
          <p:cNvSpPr/>
          <p:nvPr/>
        </p:nvSpPr>
        <p:spPr>
          <a:xfrm>
            <a:off x="4222816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5F5537-E27E-0118-6065-4108ADAEE39A}"/>
              </a:ext>
            </a:extLst>
          </p:cNvPr>
          <p:cNvSpPr/>
          <p:nvPr/>
        </p:nvSpPr>
        <p:spPr>
          <a:xfrm>
            <a:off x="5074763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05D1C7-1081-55DA-067B-EC8E12C501B4}"/>
              </a:ext>
            </a:extLst>
          </p:cNvPr>
          <p:cNvSpPr/>
          <p:nvPr/>
        </p:nvSpPr>
        <p:spPr>
          <a:xfrm>
            <a:off x="5920820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D0DF97-DDD7-CE1E-4FEA-5D76AD3EA528}"/>
              </a:ext>
            </a:extLst>
          </p:cNvPr>
          <p:cNvSpPr/>
          <p:nvPr/>
        </p:nvSpPr>
        <p:spPr>
          <a:xfrm>
            <a:off x="6772767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876585-6458-D930-6D08-EAF78B119D2F}"/>
              </a:ext>
            </a:extLst>
          </p:cNvPr>
          <p:cNvSpPr/>
          <p:nvPr/>
        </p:nvSpPr>
        <p:spPr>
          <a:xfrm>
            <a:off x="7624714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F1B31-F7C7-4F27-E033-7D9902E5FE82}"/>
              </a:ext>
            </a:extLst>
          </p:cNvPr>
          <p:cNvSpPr/>
          <p:nvPr/>
        </p:nvSpPr>
        <p:spPr>
          <a:xfrm>
            <a:off x="8462521" y="1960771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B46F2F-18FB-0F54-35D6-846BF9DD43F5}"/>
              </a:ext>
            </a:extLst>
          </p:cNvPr>
          <p:cNvSpPr/>
          <p:nvPr/>
        </p:nvSpPr>
        <p:spPr>
          <a:xfrm>
            <a:off x="9300328" y="1960770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761E8B-7F23-EA34-F52A-8193555AE7B7}"/>
              </a:ext>
            </a:extLst>
          </p:cNvPr>
          <p:cNvSpPr/>
          <p:nvPr/>
        </p:nvSpPr>
        <p:spPr>
          <a:xfrm>
            <a:off x="10152275" y="196076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B4AC88-3647-2EC7-9606-A72FDAC5A879}"/>
              </a:ext>
            </a:extLst>
          </p:cNvPr>
          <p:cNvSpPr txBox="1"/>
          <p:nvPr/>
        </p:nvSpPr>
        <p:spPr>
          <a:xfrm>
            <a:off x="3123414" y="678730"/>
            <a:ext cx="360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答：用栈实现字符串逆序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3B072B-1ADE-A95C-327A-1F7E731FFC92}"/>
              </a:ext>
            </a:extLst>
          </p:cNvPr>
          <p:cNvSpPr/>
          <p:nvPr/>
        </p:nvSpPr>
        <p:spPr>
          <a:xfrm>
            <a:off x="10975942" y="1960768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BA355-5A99-9EF6-D488-496835C81E63}"/>
              </a:ext>
            </a:extLst>
          </p:cNvPr>
          <p:cNvSpPr txBox="1"/>
          <p:nvPr/>
        </p:nvSpPr>
        <p:spPr>
          <a:xfrm>
            <a:off x="518475" y="1323623"/>
            <a:ext cx="74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栈：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CFE703-CF2F-6D3D-6B4C-73B3DAB95614}"/>
              </a:ext>
            </a:extLst>
          </p:cNvPr>
          <p:cNvSpPr/>
          <p:nvPr/>
        </p:nvSpPr>
        <p:spPr>
          <a:xfrm>
            <a:off x="273379" y="463409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CEA8FC-8AE2-EED4-7B51-089A9C80BD36}"/>
              </a:ext>
            </a:extLst>
          </p:cNvPr>
          <p:cNvSpPr/>
          <p:nvPr/>
        </p:nvSpPr>
        <p:spPr>
          <a:xfrm>
            <a:off x="1118649" y="4634090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A1EBDF-719E-8067-0846-115D5FF1D25A}"/>
              </a:ext>
            </a:extLst>
          </p:cNvPr>
          <p:cNvSpPr/>
          <p:nvPr/>
        </p:nvSpPr>
        <p:spPr>
          <a:xfrm>
            <a:off x="1969419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18FEED-4B95-5709-E68E-75EA9AA9A031}"/>
              </a:ext>
            </a:extLst>
          </p:cNvPr>
          <p:cNvSpPr/>
          <p:nvPr/>
        </p:nvSpPr>
        <p:spPr>
          <a:xfrm>
            <a:off x="3669190" y="4643587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22E9C9E-017F-09B9-E164-4CB90E934C82}"/>
              </a:ext>
            </a:extLst>
          </p:cNvPr>
          <p:cNvSpPr/>
          <p:nvPr/>
        </p:nvSpPr>
        <p:spPr>
          <a:xfrm>
            <a:off x="2815080" y="4625851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35CF06-D618-C4D2-BE46-B589013CEE83}"/>
              </a:ext>
            </a:extLst>
          </p:cNvPr>
          <p:cNvSpPr/>
          <p:nvPr/>
        </p:nvSpPr>
        <p:spPr>
          <a:xfrm>
            <a:off x="4518583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8BC409-D660-DA9A-D5DF-7956A923ABBE}"/>
              </a:ext>
            </a:extLst>
          </p:cNvPr>
          <p:cNvSpPr/>
          <p:nvPr/>
        </p:nvSpPr>
        <p:spPr>
          <a:xfrm>
            <a:off x="5364640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E7B162-E3CD-4BC7-5A32-17120346BD4A}"/>
              </a:ext>
            </a:extLst>
          </p:cNvPr>
          <p:cNvSpPr/>
          <p:nvPr/>
        </p:nvSpPr>
        <p:spPr>
          <a:xfrm>
            <a:off x="6216587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8315BA5-DD71-290B-657D-F0D41FECE2BE}"/>
              </a:ext>
            </a:extLst>
          </p:cNvPr>
          <p:cNvSpPr/>
          <p:nvPr/>
        </p:nvSpPr>
        <p:spPr>
          <a:xfrm>
            <a:off x="7068534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E5EDDF-3728-2FD8-F495-D077E349CD95}"/>
              </a:ext>
            </a:extLst>
          </p:cNvPr>
          <p:cNvSpPr/>
          <p:nvPr/>
        </p:nvSpPr>
        <p:spPr>
          <a:xfrm>
            <a:off x="7906341" y="4634088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33A894-2A81-1E10-A9A0-E812A476AEDD}"/>
              </a:ext>
            </a:extLst>
          </p:cNvPr>
          <p:cNvSpPr/>
          <p:nvPr/>
        </p:nvSpPr>
        <p:spPr>
          <a:xfrm>
            <a:off x="8744148" y="4634087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356376-2A74-885B-4843-6063DA13BF43}"/>
              </a:ext>
            </a:extLst>
          </p:cNvPr>
          <p:cNvSpPr/>
          <p:nvPr/>
        </p:nvSpPr>
        <p:spPr>
          <a:xfrm>
            <a:off x="9596095" y="4634086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3BF5D5-88C1-B922-F56B-8BF9B92D24BB}"/>
              </a:ext>
            </a:extLst>
          </p:cNvPr>
          <p:cNvSpPr/>
          <p:nvPr/>
        </p:nvSpPr>
        <p:spPr>
          <a:xfrm>
            <a:off x="10419762" y="463408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9BD44C-3CFB-B34D-7FDB-88FD0D81AA46}"/>
              </a:ext>
            </a:extLst>
          </p:cNvPr>
          <p:cNvSpPr txBox="1"/>
          <p:nvPr/>
        </p:nvSpPr>
        <p:spPr>
          <a:xfrm>
            <a:off x="267093" y="3999548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原字符串：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C30CF52-94A8-99E3-FEFA-49E9A4E3BB5F}"/>
              </a:ext>
            </a:extLst>
          </p:cNvPr>
          <p:cNvSpPr/>
          <p:nvPr/>
        </p:nvSpPr>
        <p:spPr>
          <a:xfrm>
            <a:off x="11288205" y="463408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‘\0’</a:t>
            </a:r>
            <a:endParaRPr lang="zh-CN" altLang="en-US" dirty="0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D7BB5A45-5F1B-6B4E-8E19-A2EA2F5D4814}"/>
              </a:ext>
            </a:extLst>
          </p:cNvPr>
          <p:cNvGrpSpPr/>
          <p:nvPr/>
        </p:nvGrpSpPr>
        <p:grpSpPr>
          <a:xfrm>
            <a:off x="-88768" y="2841804"/>
            <a:ext cx="1099793" cy="1028255"/>
            <a:chOff x="279662" y="2859969"/>
            <a:chExt cx="1099793" cy="102825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E51B7AE-991F-C26C-B8FC-2AE81076F9E2}"/>
                </a:ext>
              </a:extLst>
            </p:cNvPr>
            <p:cNvSpPr txBox="1"/>
            <p:nvPr/>
          </p:nvSpPr>
          <p:spPr>
            <a:xfrm>
              <a:off x="304801" y="292393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33" name="箭头: 上 32">
              <a:extLst>
                <a:ext uri="{FF2B5EF4-FFF2-40B4-BE49-F238E27FC236}">
                  <a16:creationId xmlns:a16="http://schemas.microsoft.com/office/drawing/2014/main" id="{042C99F5-7743-BB2A-1071-6DC06B918999}"/>
                </a:ext>
              </a:extLst>
            </p:cNvPr>
            <p:cNvSpPr/>
            <p:nvPr/>
          </p:nvSpPr>
          <p:spPr>
            <a:xfrm>
              <a:off x="738435" y="285996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25BB572-7AAC-2E42-F612-F17018C46C6E}"/>
                </a:ext>
              </a:extLst>
            </p:cNvPr>
            <p:cNvSpPr txBox="1"/>
            <p:nvPr/>
          </p:nvSpPr>
          <p:spPr>
            <a:xfrm>
              <a:off x="279662" y="3518892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0</a:t>
              </a:r>
              <a:endParaRPr lang="zh-CN" altLang="en-US" dirty="0"/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3FD65412-6785-C7B2-4226-4D0FCA7E0920}"/>
              </a:ext>
            </a:extLst>
          </p:cNvPr>
          <p:cNvSpPr/>
          <p:nvPr/>
        </p:nvSpPr>
        <p:spPr>
          <a:xfrm>
            <a:off x="827987" y="197633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AB2D3-950A-0AD5-9799-5E1B7CF1DB43}"/>
              </a:ext>
            </a:extLst>
          </p:cNvPr>
          <p:cNvSpPr/>
          <p:nvPr/>
        </p:nvSpPr>
        <p:spPr>
          <a:xfrm>
            <a:off x="1673257" y="1976333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8E7035-B736-5E40-18DD-35867A01E62F}"/>
              </a:ext>
            </a:extLst>
          </p:cNvPr>
          <p:cNvSpPr/>
          <p:nvPr/>
        </p:nvSpPr>
        <p:spPr>
          <a:xfrm>
            <a:off x="2524027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6B59D4C-68CB-2EA7-4356-0B845AFBC659}"/>
              </a:ext>
            </a:extLst>
          </p:cNvPr>
          <p:cNvSpPr/>
          <p:nvPr/>
        </p:nvSpPr>
        <p:spPr>
          <a:xfrm>
            <a:off x="3369297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5A6B79F-F3EE-56B1-DBEA-6C0A3E04E7A1}"/>
              </a:ext>
            </a:extLst>
          </p:cNvPr>
          <p:cNvSpPr/>
          <p:nvPr/>
        </p:nvSpPr>
        <p:spPr>
          <a:xfrm>
            <a:off x="4221244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8DC8400-0AF5-9979-D25B-9AFD139BD329}"/>
              </a:ext>
            </a:extLst>
          </p:cNvPr>
          <p:cNvSpPr/>
          <p:nvPr/>
        </p:nvSpPr>
        <p:spPr>
          <a:xfrm>
            <a:off x="5073191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48CA034-AFB3-D44E-5DA3-0CAB634E9A4A}"/>
              </a:ext>
            </a:extLst>
          </p:cNvPr>
          <p:cNvSpPr/>
          <p:nvPr/>
        </p:nvSpPr>
        <p:spPr>
          <a:xfrm>
            <a:off x="5919248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EB7CA39-BDFB-5243-6E6C-797935031503}"/>
              </a:ext>
            </a:extLst>
          </p:cNvPr>
          <p:cNvSpPr/>
          <p:nvPr/>
        </p:nvSpPr>
        <p:spPr>
          <a:xfrm>
            <a:off x="6771195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9C29B9-3371-31AA-2762-F56AD5AB133A}"/>
              </a:ext>
            </a:extLst>
          </p:cNvPr>
          <p:cNvSpPr/>
          <p:nvPr/>
        </p:nvSpPr>
        <p:spPr>
          <a:xfrm>
            <a:off x="7623142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9A6C204-2F77-6183-6415-6E1FD49BC910}"/>
              </a:ext>
            </a:extLst>
          </p:cNvPr>
          <p:cNvSpPr/>
          <p:nvPr/>
        </p:nvSpPr>
        <p:spPr>
          <a:xfrm>
            <a:off x="8460949" y="1976331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8690B55-B78F-A161-83F7-410A0AB5F8EB}"/>
              </a:ext>
            </a:extLst>
          </p:cNvPr>
          <p:cNvSpPr/>
          <p:nvPr/>
        </p:nvSpPr>
        <p:spPr>
          <a:xfrm>
            <a:off x="9298756" y="1976330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95222CD-7F81-A696-5FE8-E286B0962340}"/>
              </a:ext>
            </a:extLst>
          </p:cNvPr>
          <p:cNvSpPr/>
          <p:nvPr/>
        </p:nvSpPr>
        <p:spPr>
          <a:xfrm>
            <a:off x="10150703" y="197632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A328951-FC1B-65F7-C7F5-7E8A7FFE42B2}"/>
              </a:ext>
            </a:extLst>
          </p:cNvPr>
          <p:cNvSpPr/>
          <p:nvPr/>
        </p:nvSpPr>
        <p:spPr>
          <a:xfrm>
            <a:off x="10974370" y="1976328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</a:t>
            </a:r>
            <a:endParaRPr lang="zh-CN" altLang="en-US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9A08965C-FC73-890F-D6B8-959A58C75027}"/>
              </a:ext>
            </a:extLst>
          </p:cNvPr>
          <p:cNvGrpSpPr/>
          <p:nvPr/>
        </p:nvGrpSpPr>
        <p:grpSpPr>
          <a:xfrm>
            <a:off x="527900" y="2887227"/>
            <a:ext cx="1099793" cy="1028255"/>
            <a:chOff x="1304042" y="2849832"/>
            <a:chExt cx="1099793" cy="1028255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43AC564-451A-22AD-03AB-28AEC8A9241D}"/>
                </a:ext>
              </a:extLst>
            </p:cNvPr>
            <p:cNvSpPr txBox="1"/>
            <p:nvPr/>
          </p:nvSpPr>
          <p:spPr>
            <a:xfrm>
              <a:off x="1329181" y="2913798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62" name="箭头: 上 61">
              <a:extLst>
                <a:ext uri="{FF2B5EF4-FFF2-40B4-BE49-F238E27FC236}">
                  <a16:creationId xmlns:a16="http://schemas.microsoft.com/office/drawing/2014/main" id="{5A5C70E1-8EFD-57D8-F2C2-033B991C3AA5}"/>
                </a:ext>
              </a:extLst>
            </p:cNvPr>
            <p:cNvSpPr/>
            <p:nvPr/>
          </p:nvSpPr>
          <p:spPr>
            <a:xfrm>
              <a:off x="1762815" y="2849832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89791AB-432B-50B8-7CEA-C8A1BB66E756}"/>
                </a:ext>
              </a:extLst>
            </p:cNvPr>
            <p:cNvSpPr txBox="1"/>
            <p:nvPr/>
          </p:nvSpPr>
          <p:spPr>
            <a:xfrm>
              <a:off x="1304042" y="3508755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1</a:t>
              </a:r>
              <a:endParaRPr lang="zh-CN" altLang="en-US" dirty="0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497AFF6-F78D-20BB-27DB-175D25FFF1EC}"/>
              </a:ext>
            </a:extLst>
          </p:cNvPr>
          <p:cNvGrpSpPr/>
          <p:nvPr/>
        </p:nvGrpSpPr>
        <p:grpSpPr>
          <a:xfrm>
            <a:off x="1552280" y="2871664"/>
            <a:ext cx="1099793" cy="1028255"/>
            <a:chOff x="2328422" y="2834269"/>
            <a:chExt cx="1099793" cy="1028255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83022AB-A034-9C30-589D-DE13D5C70614}"/>
                </a:ext>
              </a:extLst>
            </p:cNvPr>
            <p:cNvSpPr txBox="1"/>
            <p:nvPr/>
          </p:nvSpPr>
          <p:spPr>
            <a:xfrm>
              <a:off x="2353561" y="289823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65" name="箭头: 上 64">
              <a:extLst>
                <a:ext uri="{FF2B5EF4-FFF2-40B4-BE49-F238E27FC236}">
                  <a16:creationId xmlns:a16="http://schemas.microsoft.com/office/drawing/2014/main" id="{AA698DE7-B9FA-F6E4-BD02-B7D4FB6A5513}"/>
                </a:ext>
              </a:extLst>
            </p:cNvPr>
            <p:cNvSpPr/>
            <p:nvPr/>
          </p:nvSpPr>
          <p:spPr>
            <a:xfrm>
              <a:off x="2787195" y="283426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E5DF8AD-66CC-20D9-BBCF-ABCCEC9F54FD}"/>
                </a:ext>
              </a:extLst>
            </p:cNvPr>
            <p:cNvSpPr txBox="1"/>
            <p:nvPr/>
          </p:nvSpPr>
          <p:spPr>
            <a:xfrm>
              <a:off x="2328422" y="3493192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2</a:t>
              </a:r>
              <a:endParaRPr lang="zh-CN" altLang="en-US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AE9E8E0-BB12-4E4F-B2D0-5F7A076F8C83}"/>
              </a:ext>
            </a:extLst>
          </p:cNvPr>
          <p:cNvGrpSpPr/>
          <p:nvPr/>
        </p:nvGrpSpPr>
        <p:grpSpPr>
          <a:xfrm>
            <a:off x="2450970" y="2864954"/>
            <a:ext cx="1099793" cy="1028255"/>
            <a:chOff x="3227112" y="2827559"/>
            <a:chExt cx="1099793" cy="1028255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E4A6478-8DB5-8603-2E5D-384D5E9AD409}"/>
                </a:ext>
              </a:extLst>
            </p:cNvPr>
            <p:cNvSpPr txBox="1"/>
            <p:nvPr/>
          </p:nvSpPr>
          <p:spPr>
            <a:xfrm>
              <a:off x="3252251" y="289152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68" name="箭头: 上 67">
              <a:extLst>
                <a:ext uri="{FF2B5EF4-FFF2-40B4-BE49-F238E27FC236}">
                  <a16:creationId xmlns:a16="http://schemas.microsoft.com/office/drawing/2014/main" id="{C3D37552-AF27-F05B-28A7-B4297154C418}"/>
                </a:ext>
              </a:extLst>
            </p:cNvPr>
            <p:cNvSpPr/>
            <p:nvPr/>
          </p:nvSpPr>
          <p:spPr>
            <a:xfrm>
              <a:off x="3685885" y="282755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AEA8015-0EAD-E55D-DD18-D365154483C3}"/>
                </a:ext>
              </a:extLst>
            </p:cNvPr>
            <p:cNvSpPr txBox="1"/>
            <p:nvPr/>
          </p:nvSpPr>
          <p:spPr>
            <a:xfrm>
              <a:off x="3227112" y="3486482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3</a:t>
              </a:r>
              <a:endParaRPr lang="zh-CN" altLang="en-US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0CC4BF04-8BCE-64ED-1E02-9DB743CB7105}"/>
              </a:ext>
            </a:extLst>
          </p:cNvPr>
          <p:cNvGrpSpPr/>
          <p:nvPr/>
        </p:nvGrpSpPr>
        <p:grpSpPr>
          <a:xfrm>
            <a:off x="3192544" y="2848683"/>
            <a:ext cx="1099793" cy="1028255"/>
            <a:chOff x="3968686" y="2811288"/>
            <a:chExt cx="1099793" cy="1028255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14CF02-0F4A-7B65-E07A-A54FD460472C}"/>
                </a:ext>
              </a:extLst>
            </p:cNvPr>
            <p:cNvSpPr txBox="1"/>
            <p:nvPr/>
          </p:nvSpPr>
          <p:spPr>
            <a:xfrm>
              <a:off x="3993825" y="2875254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71" name="箭头: 上 70">
              <a:extLst>
                <a:ext uri="{FF2B5EF4-FFF2-40B4-BE49-F238E27FC236}">
                  <a16:creationId xmlns:a16="http://schemas.microsoft.com/office/drawing/2014/main" id="{DE704BFA-856C-71BE-9B91-1A8658CA3F6A}"/>
                </a:ext>
              </a:extLst>
            </p:cNvPr>
            <p:cNvSpPr/>
            <p:nvPr/>
          </p:nvSpPr>
          <p:spPr>
            <a:xfrm>
              <a:off x="4427459" y="2811288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F534683-5B8E-F2CA-17A1-1103D6A46B16}"/>
                </a:ext>
              </a:extLst>
            </p:cNvPr>
            <p:cNvSpPr txBox="1"/>
            <p:nvPr/>
          </p:nvSpPr>
          <p:spPr>
            <a:xfrm>
              <a:off x="3968686" y="3470211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4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25B2CDC-FD1C-EABB-2A2C-585CE1633329}"/>
              </a:ext>
            </a:extLst>
          </p:cNvPr>
          <p:cNvGrpSpPr/>
          <p:nvPr/>
        </p:nvGrpSpPr>
        <p:grpSpPr>
          <a:xfrm>
            <a:off x="4104983" y="2848683"/>
            <a:ext cx="1099793" cy="1028255"/>
            <a:chOff x="4881125" y="2811288"/>
            <a:chExt cx="1099793" cy="1028255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74EA945-F7F8-A67C-6BF8-32D220048540}"/>
                </a:ext>
              </a:extLst>
            </p:cNvPr>
            <p:cNvSpPr txBox="1"/>
            <p:nvPr/>
          </p:nvSpPr>
          <p:spPr>
            <a:xfrm>
              <a:off x="4906264" y="2875254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55FBDBC-5874-A2AE-0950-E076B50F1B9A}"/>
                </a:ext>
              </a:extLst>
            </p:cNvPr>
            <p:cNvGrpSpPr/>
            <p:nvPr/>
          </p:nvGrpSpPr>
          <p:grpSpPr>
            <a:xfrm>
              <a:off x="4881125" y="2811288"/>
              <a:ext cx="1099793" cy="1028255"/>
              <a:chOff x="4881125" y="2811288"/>
              <a:chExt cx="1099793" cy="1028255"/>
            </a:xfrm>
          </p:grpSpPr>
          <p:sp>
            <p:nvSpPr>
              <p:cNvPr id="74" name="箭头: 上 73">
                <a:extLst>
                  <a:ext uri="{FF2B5EF4-FFF2-40B4-BE49-F238E27FC236}">
                    <a16:creationId xmlns:a16="http://schemas.microsoft.com/office/drawing/2014/main" id="{0A6E0A49-1A77-259A-9A0F-900A87198A24}"/>
                  </a:ext>
                </a:extLst>
              </p:cNvPr>
              <p:cNvSpPr/>
              <p:nvPr/>
            </p:nvSpPr>
            <p:spPr>
              <a:xfrm>
                <a:off x="5339898" y="2811288"/>
                <a:ext cx="304798" cy="497264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DB35292-0401-EE87-BC8D-7048B4F536DA}"/>
                  </a:ext>
                </a:extLst>
              </p:cNvPr>
              <p:cNvSpPr txBox="1"/>
              <p:nvPr/>
            </p:nvSpPr>
            <p:spPr>
              <a:xfrm>
                <a:off x="4881125" y="3470211"/>
                <a:ext cx="1099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X11 = 5</a:t>
                </a:r>
                <a:endParaRPr lang="zh-CN" altLang="en-US" dirty="0"/>
              </a:p>
            </p:txBody>
          </p:sp>
        </p:grp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25ADB966-9CF4-51EF-535A-02ACC0C86F1D}"/>
              </a:ext>
            </a:extLst>
          </p:cNvPr>
          <p:cNvGrpSpPr/>
          <p:nvPr/>
        </p:nvGrpSpPr>
        <p:grpSpPr>
          <a:xfrm>
            <a:off x="4885045" y="2848683"/>
            <a:ext cx="1099793" cy="1028255"/>
            <a:chOff x="5661187" y="2811288"/>
            <a:chExt cx="1099793" cy="1028255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F8D51AA-D5D9-B98B-11D4-B467361E90D0}"/>
                </a:ext>
              </a:extLst>
            </p:cNvPr>
            <p:cNvSpPr txBox="1"/>
            <p:nvPr/>
          </p:nvSpPr>
          <p:spPr>
            <a:xfrm>
              <a:off x="5686326" y="2875254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77" name="箭头: 上 76">
              <a:extLst>
                <a:ext uri="{FF2B5EF4-FFF2-40B4-BE49-F238E27FC236}">
                  <a16:creationId xmlns:a16="http://schemas.microsoft.com/office/drawing/2014/main" id="{C345CC77-ACBF-5F89-8308-F5772A5ECA35}"/>
                </a:ext>
              </a:extLst>
            </p:cNvPr>
            <p:cNvSpPr/>
            <p:nvPr/>
          </p:nvSpPr>
          <p:spPr>
            <a:xfrm>
              <a:off x="6119960" y="2811288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A2F25E3-A445-32FF-A350-8B7928BF4434}"/>
                </a:ext>
              </a:extLst>
            </p:cNvPr>
            <p:cNvSpPr txBox="1"/>
            <p:nvPr/>
          </p:nvSpPr>
          <p:spPr>
            <a:xfrm>
              <a:off x="5661187" y="3470211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6</a:t>
              </a:r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5E54946-7711-CB5A-405C-B51FB7FB5A0D}"/>
              </a:ext>
            </a:extLst>
          </p:cNvPr>
          <p:cNvGrpSpPr/>
          <p:nvPr/>
        </p:nvGrpSpPr>
        <p:grpSpPr>
          <a:xfrm>
            <a:off x="5758996" y="2843716"/>
            <a:ext cx="1099793" cy="1028255"/>
            <a:chOff x="6535138" y="2806321"/>
            <a:chExt cx="1099793" cy="1028255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F2B3D3C-6DF1-CFA3-9127-7EBEAAE4E1DA}"/>
                </a:ext>
              </a:extLst>
            </p:cNvPr>
            <p:cNvSpPr txBox="1"/>
            <p:nvPr/>
          </p:nvSpPr>
          <p:spPr>
            <a:xfrm>
              <a:off x="6560277" y="287028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0" name="箭头: 上 79">
              <a:extLst>
                <a:ext uri="{FF2B5EF4-FFF2-40B4-BE49-F238E27FC236}">
                  <a16:creationId xmlns:a16="http://schemas.microsoft.com/office/drawing/2014/main" id="{93368D02-546A-EE4A-4AC0-7B6638205476}"/>
                </a:ext>
              </a:extLst>
            </p:cNvPr>
            <p:cNvSpPr/>
            <p:nvPr/>
          </p:nvSpPr>
          <p:spPr>
            <a:xfrm>
              <a:off x="6993911" y="280632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DE1310E-0528-FAA9-0997-566EE1909AE3}"/>
                </a:ext>
              </a:extLst>
            </p:cNvPr>
            <p:cNvSpPr txBox="1"/>
            <p:nvPr/>
          </p:nvSpPr>
          <p:spPr>
            <a:xfrm>
              <a:off x="6535138" y="3465244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7</a:t>
              </a:r>
              <a:endParaRPr lang="zh-CN" altLang="en-US" dirty="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BA04744-6A2E-5510-55A3-DBA49E12691D}"/>
              </a:ext>
            </a:extLst>
          </p:cNvPr>
          <p:cNvGrpSpPr/>
          <p:nvPr/>
        </p:nvGrpSpPr>
        <p:grpSpPr>
          <a:xfrm>
            <a:off x="6574403" y="2838749"/>
            <a:ext cx="1099793" cy="1028255"/>
            <a:chOff x="7350545" y="2801354"/>
            <a:chExt cx="1099793" cy="1028255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7E8CC38-B950-3472-6A8B-A287CA8E3AB9}"/>
                </a:ext>
              </a:extLst>
            </p:cNvPr>
            <p:cNvSpPr txBox="1"/>
            <p:nvPr/>
          </p:nvSpPr>
          <p:spPr>
            <a:xfrm>
              <a:off x="7375684" y="2865320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3" name="箭头: 上 82">
              <a:extLst>
                <a:ext uri="{FF2B5EF4-FFF2-40B4-BE49-F238E27FC236}">
                  <a16:creationId xmlns:a16="http://schemas.microsoft.com/office/drawing/2014/main" id="{11602FE5-5D75-AB5E-55EE-AAA01BA78011}"/>
                </a:ext>
              </a:extLst>
            </p:cNvPr>
            <p:cNvSpPr/>
            <p:nvPr/>
          </p:nvSpPr>
          <p:spPr>
            <a:xfrm>
              <a:off x="7809318" y="2801354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AA5188D-46AB-99DF-3714-E181698204CE}"/>
                </a:ext>
              </a:extLst>
            </p:cNvPr>
            <p:cNvSpPr txBox="1"/>
            <p:nvPr/>
          </p:nvSpPr>
          <p:spPr>
            <a:xfrm>
              <a:off x="7350545" y="3460277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8</a:t>
              </a:r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83A7980-82E8-9D24-DB46-FC4300DE6A86}"/>
              </a:ext>
            </a:extLst>
          </p:cNvPr>
          <p:cNvGrpSpPr/>
          <p:nvPr/>
        </p:nvGrpSpPr>
        <p:grpSpPr>
          <a:xfrm>
            <a:off x="7425177" y="2848683"/>
            <a:ext cx="1099793" cy="1028255"/>
            <a:chOff x="8201319" y="2811288"/>
            <a:chExt cx="1099793" cy="1028255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630D958-F02A-CAB9-CCCF-880DED31127F}"/>
                </a:ext>
              </a:extLst>
            </p:cNvPr>
            <p:cNvSpPr txBox="1"/>
            <p:nvPr/>
          </p:nvSpPr>
          <p:spPr>
            <a:xfrm>
              <a:off x="8226458" y="2875254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6" name="箭头: 上 85">
              <a:extLst>
                <a:ext uri="{FF2B5EF4-FFF2-40B4-BE49-F238E27FC236}">
                  <a16:creationId xmlns:a16="http://schemas.microsoft.com/office/drawing/2014/main" id="{2BDBAC17-C59A-7CA1-C57A-E54B8BA30740}"/>
                </a:ext>
              </a:extLst>
            </p:cNvPr>
            <p:cNvSpPr/>
            <p:nvPr/>
          </p:nvSpPr>
          <p:spPr>
            <a:xfrm>
              <a:off x="8660092" y="2811288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979C6E6-0653-6370-4007-727519B29462}"/>
                </a:ext>
              </a:extLst>
            </p:cNvPr>
            <p:cNvSpPr txBox="1"/>
            <p:nvPr/>
          </p:nvSpPr>
          <p:spPr>
            <a:xfrm>
              <a:off x="8201319" y="3470211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9</a:t>
              </a:r>
              <a:endParaRPr lang="zh-CN" altLang="en-US" dirty="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5096F50-E1A0-E76C-CA4C-722AB4B1141D}"/>
              </a:ext>
            </a:extLst>
          </p:cNvPr>
          <p:cNvGrpSpPr/>
          <p:nvPr/>
        </p:nvGrpSpPr>
        <p:grpSpPr>
          <a:xfrm>
            <a:off x="8254736" y="2869612"/>
            <a:ext cx="1099793" cy="1028255"/>
            <a:chOff x="9030878" y="2832217"/>
            <a:chExt cx="1099793" cy="1028255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2BB3DEF-BCE2-0DAA-FE84-7A7BBC87D82D}"/>
                </a:ext>
              </a:extLst>
            </p:cNvPr>
            <p:cNvSpPr txBox="1"/>
            <p:nvPr/>
          </p:nvSpPr>
          <p:spPr>
            <a:xfrm>
              <a:off x="9056017" y="2896183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9" name="箭头: 上 88">
              <a:extLst>
                <a:ext uri="{FF2B5EF4-FFF2-40B4-BE49-F238E27FC236}">
                  <a16:creationId xmlns:a16="http://schemas.microsoft.com/office/drawing/2014/main" id="{30606521-F678-8F9E-3F13-C2EBD2BB14C7}"/>
                </a:ext>
              </a:extLst>
            </p:cNvPr>
            <p:cNvSpPr/>
            <p:nvPr/>
          </p:nvSpPr>
          <p:spPr>
            <a:xfrm>
              <a:off x="9489651" y="2832217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814BEB7-83C3-B197-C33C-33C91352B448}"/>
                </a:ext>
              </a:extLst>
            </p:cNvPr>
            <p:cNvSpPr txBox="1"/>
            <p:nvPr/>
          </p:nvSpPr>
          <p:spPr>
            <a:xfrm>
              <a:off x="9030878" y="3491140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=10</a:t>
              </a:r>
              <a:endParaRPr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BA8F269-D677-37BB-50F5-54E9B24B18A1}"/>
              </a:ext>
            </a:extLst>
          </p:cNvPr>
          <p:cNvGrpSpPr/>
          <p:nvPr/>
        </p:nvGrpSpPr>
        <p:grpSpPr>
          <a:xfrm>
            <a:off x="9163633" y="2845282"/>
            <a:ext cx="1099793" cy="1028255"/>
            <a:chOff x="9939775" y="2807887"/>
            <a:chExt cx="1099793" cy="1028255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D7F4B23-7104-BF40-6EC6-3D960D232EBA}"/>
                </a:ext>
              </a:extLst>
            </p:cNvPr>
            <p:cNvSpPr txBox="1"/>
            <p:nvPr/>
          </p:nvSpPr>
          <p:spPr>
            <a:xfrm>
              <a:off x="9964914" y="2871853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92" name="箭头: 上 91">
              <a:extLst>
                <a:ext uri="{FF2B5EF4-FFF2-40B4-BE49-F238E27FC236}">
                  <a16:creationId xmlns:a16="http://schemas.microsoft.com/office/drawing/2014/main" id="{5EB9542E-3911-2340-FC8D-8DF0BB47F46A}"/>
                </a:ext>
              </a:extLst>
            </p:cNvPr>
            <p:cNvSpPr/>
            <p:nvPr/>
          </p:nvSpPr>
          <p:spPr>
            <a:xfrm>
              <a:off x="10398548" y="2807887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D3FE715-2421-8F44-505C-54A32486CBA8}"/>
                </a:ext>
              </a:extLst>
            </p:cNvPr>
            <p:cNvSpPr txBox="1"/>
            <p:nvPr/>
          </p:nvSpPr>
          <p:spPr>
            <a:xfrm>
              <a:off x="9939775" y="3466810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11</a:t>
              </a:r>
              <a:endParaRPr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CD63A30-474E-5FF6-17DE-5E3CECA13D55}"/>
              </a:ext>
            </a:extLst>
          </p:cNvPr>
          <p:cNvGrpSpPr/>
          <p:nvPr/>
        </p:nvGrpSpPr>
        <p:grpSpPr>
          <a:xfrm>
            <a:off x="10035222" y="2864954"/>
            <a:ext cx="1099793" cy="1028255"/>
            <a:chOff x="10811364" y="2827559"/>
            <a:chExt cx="1099793" cy="1028255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A8B0652-238E-243F-C43E-AD2241593B8B}"/>
                </a:ext>
              </a:extLst>
            </p:cNvPr>
            <p:cNvSpPr txBox="1"/>
            <p:nvPr/>
          </p:nvSpPr>
          <p:spPr>
            <a:xfrm>
              <a:off x="10836503" y="289152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95" name="箭头: 上 94">
              <a:extLst>
                <a:ext uri="{FF2B5EF4-FFF2-40B4-BE49-F238E27FC236}">
                  <a16:creationId xmlns:a16="http://schemas.microsoft.com/office/drawing/2014/main" id="{AD7255A6-6C64-F92C-AB91-C8886F70B690}"/>
                </a:ext>
              </a:extLst>
            </p:cNvPr>
            <p:cNvSpPr/>
            <p:nvPr/>
          </p:nvSpPr>
          <p:spPr>
            <a:xfrm>
              <a:off x="11270137" y="282755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6F85C47-2763-3E2A-E1DE-F85840E96EF5}"/>
                </a:ext>
              </a:extLst>
            </p:cNvPr>
            <p:cNvSpPr txBox="1"/>
            <p:nvPr/>
          </p:nvSpPr>
          <p:spPr>
            <a:xfrm>
              <a:off x="10811364" y="3486482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12</a:t>
              </a:r>
              <a:endParaRPr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423AD06-3DD8-4424-2F63-820002246C4B}"/>
              </a:ext>
            </a:extLst>
          </p:cNvPr>
          <p:cNvGrpSpPr/>
          <p:nvPr/>
        </p:nvGrpSpPr>
        <p:grpSpPr>
          <a:xfrm>
            <a:off x="10629111" y="2871664"/>
            <a:ext cx="1152432" cy="1028255"/>
            <a:chOff x="11039569" y="2827559"/>
            <a:chExt cx="1152432" cy="1028255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08ACE05-5789-F397-071B-A9AA64BC3F63}"/>
                </a:ext>
              </a:extLst>
            </p:cNvPr>
            <p:cNvSpPr txBox="1"/>
            <p:nvPr/>
          </p:nvSpPr>
          <p:spPr>
            <a:xfrm>
              <a:off x="11235172" y="289152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98" name="箭头: 上 97">
              <a:extLst>
                <a:ext uri="{FF2B5EF4-FFF2-40B4-BE49-F238E27FC236}">
                  <a16:creationId xmlns:a16="http://schemas.microsoft.com/office/drawing/2014/main" id="{1D0454F5-EDBC-4E03-F584-89E9F34D8DD8}"/>
                </a:ext>
              </a:extLst>
            </p:cNvPr>
            <p:cNvSpPr/>
            <p:nvPr/>
          </p:nvSpPr>
          <p:spPr>
            <a:xfrm>
              <a:off x="11668806" y="282755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7371074-6948-BC59-450F-0A6E48EAF803}"/>
                </a:ext>
              </a:extLst>
            </p:cNvPr>
            <p:cNvSpPr txBox="1"/>
            <p:nvPr/>
          </p:nvSpPr>
          <p:spPr>
            <a:xfrm>
              <a:off x="11039569" y="3486482"/>
              <a:ext cx="1152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13</a:t>
              </a:r>
              <a:endParaRPr lang="zh-CN" altLang="en-US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46EFBEFF-EB43-C3F2-EF6C-9804AC6E2E62}"/>
              </a:ext>
            </a:extLst>
          </p:cNvPr>
          <p:cNvSpPr/>
          <p:nvPr/>
        </p:nvSpPr>
        <p:spPr>
          <a:xfrm>
            <a:off x="273379" y="463566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36A7F87-32AD-06E7-9FE0-23B97FDCD098}"/>
              </a:ext>
            </a:extLst>
          </p:cNvPr>
          <p:cNvSpPr/>
          <p:nvPr/>
        </p:nvSpPr>
        <p:spPr>
          <a:xfrm>
            <a:off x="1118649" y="4635660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A9DEB8D-67B1-B5CC-B2F8-6586065AF36B}"/>
              </a:ext>
            </a:extLst>
          </p:cNvPr>
          <p:cNvSpPr/>
          <p:nvPr/>
        </p:nvSpPr>
        <p:spPr>
          <a:xfrm>
            <a:off x="1969419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39CB902B-B407-D316-852D-D3773ADA21CE}"/>
              </a:ext>
            </a:extLst>
          </p:cNvPr>
          <p:cNvSpPr/>
          <p:nvPr/>
        </p:nvSpPr>
        <p:spPr>
          <a:xfrm>
            <a:off x="3677635" y="463408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0767B19-4702-1E4D-C3F6-439719B96050}"/>
              </a:ext>
            </a:extLst>
          </p:cNvPr>
          <p:cNvSpPr/>
          <p:nvPr/>
        </p:nvSpPr>
        <p:spPr>
          <a:xfrm>
            <a:off x="4518583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C122F87-17A2-574F-4292-3698A9C39C56}"/>
              </a:ext>
            </a:extLst>
          </p:cNvPr>
          <p:cNvSpPr/>
          <p:nvPr/>
        </p:nvSpPr>
        <p:spPr>
          <a:xfrm>
            <a:off x="5364640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5CBF523-0810-79E7-F0B6-F2C3B3EFF333}"/>
              </a:ext>
            </a:extLst>
          </p:cNvPr>
          <p:cNvSpPr/>
          <p:nvPr/>
        </p:nvSpPr>
        <p:spPr>
          <a:xfrm>
            <a:off x="6216587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E8FEC8F-13B3-4846-6B37-6EC53336A24D}"/>
              </a:ext>
            </a:extLst>
          </p:cNvPr>
          <p:cNvSpPr/>
          <p:nvPr/>
        </p:nvSpPr>
        <p:spPr>
          <a:xfrm>
            <a:off x="7068534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4842B28-32BF-0329-0192-79A7CDDD5F33}"/>
              </a:ext>
            </a:extLst>
          </p:cNvPr>
          <p:cNvSpPr/>
          <p:nvPr/>
        </p:nvSpPr>
        <p:spPr>
          <a:xfrm>
            <a:off x="7906341" y="4635658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9F46242-99A1-48F7-AE02-06D0715E8ED3}"/>
              </a:ext>
            </a:extLst>
          </p:cNvPr>
          <p:cNvSpPr/>
          <p:nvPr/>
        </p:nvSpPr>
        <p:spPr>
          <a:xfrm>
            <a:off x="8744148" y="4635657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ADF1E1A-F5EF-3E60-9857-B53304A6E8A3}"/>
              </a:ext>
            </a:extLst>
          </p:cNvPr>
          <p:cNvSpPr/>
          <p:nvPr/>
        </p:nvSpPr>
        <p:spPr>
          <a:xfrm>
            <a:off x="9596095" y="4635656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BEB14CC-0EED-39BB-1B59-673AA30FD623}"/>
              </a:ext>
            </a:extLst>
          </p:cNvPr>
          <p:cNvSpPr/>
          <p:nvPr/>
        </p:nvSpPr>
        <p:spPr>
          <a:xfrm>
            <a:off x="10419762" y="463565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E17F5ECB-985D-67FF-0FBF-92C9306138E5}"/>
              </a:ext>
            </a:extLst>
          </p:cNvPr>
          <p:cNvGrpSpPr/>
          <p:nvPr/>
        </p:nvGrpSpPr>
        <p:grpSpPr>
          <a:xfrm>
            <a:off x="84841" y="5499561"/>
            <a:ext cx="738432" cy="497264"/>
            <a:chOff x="84841" y="5499561"/>
            <a:chExt cx="738432" cy="497264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7ED7920-11BB-00F5-FDCD-4FFF3EB78709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30" name="箭头: 上 129">
              <a:extLst>
                <a:ext uri="{FF2B5EF4-FFF2-40B4-BE49-F238E27FC236}">
                  <a16:creationId xmlns:a16="http://schemas.microsoft.com/office/drawing/2014/main" id="{F1FD3833-717F-93DB-D5CC-526DDD3B95CF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D5A1AC87-E1AE-0D96-3F32-C1F09A702D1D}"/>
              </a:ext>
            </a:extLst>
          </p:cNvPr>
          <p:cNvGrpSpPr/>
          <p:nvPr/>
        </p:nvGrpSpPr>
        <p:grpSpPr>
          <a:xfrm>
            <a:off x="944648" y="5507474"/>
            <a:ext cx="738432" cy="497264"/>
            <a:chOff x="84841" y="5499561"/>
            <a:chExt cx="738432" cy="497264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5C7B0E82-88D1-1452-F0A5-FBF65166DBAD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34" name="箭头: 上 133">
              <a:extLst>
                <a:ext uri="{FF2B5EF4-FFF2-40B4-BE49-F238E27FC236}">
                  <a16:creationId xmlns:a16="http://schemas.microsoft.com/office/drawing/2014/main" id="{533868C2-54F5-350A-3F1A-F6D3B7AE2572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082D34C-843B-6BB3-CEEA-D4BF803F0F0F}"/>
              </a:ext>
            </a:extLst>
          </p:cNvPr>
          <p:cNvGrpSpPr/>
          <p:nvPr/>
        </p:nvGrpSpPr>
        <p:grpSpPr>
          <a:xfrm>
            <a:off x="1879078" y="5499561"/>
            <a:ext cx="738432" cy="497264"/>
            <a:chOff x="84841" y="5499561"/>
            <a:chExt cx="738432" cy="497264"/>
          </a:xfrm>
        </p:grpSpPr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C511EB-0392-335C-E9A3-7F606F6D81D6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37" name="箭头: 上 136">
              <a:extLst>
                <a:ext uri="{FF2B5EF4-FFF2-40B4-BE49-F238E27FC236}">
                  <a16:creationId xmlns:a16="http://schemas.microsoft.com/office/drawing/2014/main" id="{59D726B8-B25A-DF35-EBDA-6F0557472308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1A4AA60-A51D-9F71-C4C1-C0F51AA59CE5}"/>
              </a:ext>
            </a:extLst>
          </p:cNvPr>
          <p:cNvGrpSpPr/>
          <p:nvPr/>
        </p:nvGrpSpPr>
        <p:grpSpPr>
          <a:xfrm>
            <a:off x="2689783" y="5499555"/>
            <a:ext cx="738432" cy="497264"/>
            <a:chOff x="84841" y="5499561"/>
            <a:chExt cx="738432" cy="497264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857E295A-BF5D-D381-763C-63A72DB55F8A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40" name="箭头: 上 139">
              <a:extLst>
                <a:ext uri="{FF2B5EF4-FFF2-40B4-BE49-F238E27FC236}">
                  <a16:creationId xmlns:a16="http://schemas.microsoft.com/office/drawing/2014/main" id="{54D99B84-EF87-073F-C5CB-9DD6C0F51084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C21E9B93-C96D-DED3-5569-F21166F940B4}"/>
              </a:ext>
            </a:extLst>
          </p:cNvPr>
          <p:cNvGrpSpPr/>
          <p:nvPr/>
        </p:nvGrpSpPr>
        <p:grpSpPr>
          <a:xfrm>
            <a:off x="3492633" y="5499555"/>
            <a:ext cx="738432" cy="497264"/>
            <a:chOff x="84841" y="5499561"/>
            <a:chExt cx="738432" cy="497264"/>
          </a:xfrm>
        </p:grpSpPr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290AFFA-04DB-0DAD-0939-C496AAFFF5C7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43" name="箭头: 上 142">
              <a:extLst>
                <a:ext uri="{FF2B5EF4-FFF2-40B4-BE49-F238E27FC236}">
                  <a16:creationId xmlns:a16="http://schemas.microsoft.com/office/drawing/2014/main" id="{6F233622-AE83-B418-9380-012C31A7BEB7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04890D2-695C-C52E-8488-A0FCF3787CAB}"/>
              </a:ext>
            </a:extLst>
          </p:cNvPr>
          <p:cNvGrpSpPr/>
          <p:nvPr/>
        </p:nvGrpSpPr>
        <p:grpSpPr>
          <a:xfrm>
            <a:off x="4388969" y="5495569"/>
            <a:ext cx="738432" cy="497264"/>
            <a:chOff x="84841" y="5499561"/>
            <a:chExt cx="738432" cy="497264"/>
          </a:xfrm>
        </p:grpSpPr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2F3BA630-5436-D87F-B70F-9A71E529D1F1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46" name="箭头: 上 145">
              <a:extLst>
                <a:ext uri="{FF2B5EF4-FFF2-40B4-BE49-F238E27FC236}">
                  <a16:creationId xmlns:a16="http://schemas.microsoft.com/office/drawing/2014/main" id="{4EF6DD84-1C25-78EB-97B3-92016539C931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FEAD9D6B-4407-5AA6-A68D-67DCB4CBCD9C}"/>
              </a:ext>
            </a:extLst>
          </p:cNvPr>
          <p:cNvGrpSpPr/>
          <p:nvPr/>
        </p:nvGrpSpPr>
        <p:grpSpPr>
          <a:xfrm>
            <a:off x="5242486" y="5495433"/>
            <a:ext cx="738432" cy="497264"/>
            <a:chOff x="84841" y="5499561"/>
            <a:chExt cx="738432" cy="497264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4D0799CA-F85A-FF95-9940-4B6A318BF016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49" name="箭头: 上 148">
              <a:extLst>
                <a:ext uri="{FF2B5EF4-FFF2-40B4-BE49-F238E27FC236}">
                  <a16:creationId xmlns:a16="http://schemas.microsoft.com/office/drawing/2014/main" id="{02815B57-5C2D-F32F-FC93-10DA56AAD418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99E6DAF-18AE-AD87-58EA-DB0D09BDE77F}"/>
              </a:ext>
            </a:extLst>
          </p:cNvPr>
          <p:cNvGrpSpPr/>
          <p:nvPr/>
        </p:nvGrpSpPr>
        <p:grpSpPr>
          <a:xfrm>
            <a:off x="6096000" y="5497318"/>
            <a:ext cx="738432" cy="497264"/>
            <a:chOff x="84841" y="5499561"/>
            <a:chExt cx="738432" cy="497264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DDA77D4C-9EA3-BD9A-055A-ED0419F9B56E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52" name="箭头: 上 151">
              <a:extLst>
                <a:ext uri="{FF2B5EF4-FFF2-40B4-BE49-F238E27FC236}">
                  <a16:creationId xmlns:a16="http://schemas.microsoft.com/office/drawing/2014/main" id="{BE9BB6F9-A7A7-C163-EF37-E4B33BD8553F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B9604331-EDAF-CADA-4491-89CA2CBA383F}"/>
              </a:ext>
            </a:extLst>
          </p:cNvPr>
          <p:cNvGrpSpPr/>
          <p:nvPr/>
        </p:nvGrpSpPr>
        <p:grpSpPr>
          <a:xfrm>
            <a:off x="6949526" y="5507474"/>
            <a:ext cx="738432" cy="497264"/>
            <a:chOff x="84841" y="5499561"/>
            <a:chExt cx="738432" cy="4972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6EB27BB3-1DCA-50CD-A783-F53D3DF66741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55" name="箭头: 上 154">
              <a:extLst>
                <a:ext uri="{FF2B5EF4-FFF2-40B4-BE49-F238E27FC236}">
                  <a16:creationId xmlns:a16="http://schemas.microsoft.com/office/drawing/2014/main" id="{9069D7DA-F130-EC76-EF86-E4FBA326A478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4C54C64F-7122-B004-9757-97EA812FF618}"/>
              </a:ext>
            </a:extLst>
          </p:cNvPr>
          <p:cNvGrpSpPr/>
          <p:nvPr/>
        </p:nvGrpSpPr>
        <p:grpSpPr>
          <a:xfrm>
            <a:off x="7752376" y="5494704"/>
            <a:ext cx="738432" cy="497264"/>
            <a:chOff x="84841" y="5499561"/>
            <a:chExt cx="738432" cy="497264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94322C1-30FB-710B-DA29-7747B6ED00AC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58" name="箭头: 上 157">
              <a:extLst>
                <a:ext uri="{FF2B5EF4-FFF2-40B4-BE49-F238E27FC236}">
                  <a16:creationId xmlns:a16="http://schemas.microsoft.com/office/drawing/2014/main" id="{488C8BF9-BF06-9153-D670-0ED68205BB7E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4695B87F-B941-9316-33E0-D2B755461FEF}"/>
              </a:ext>
            </a:extLst>
          </p:cNvPr>
          <p:cNvGrpSpPr/>
          <p:nvPr/>
        </p:nvGrpSpPr>
        <p:grpSpPr>
          <a:xfrm>
            <a:off x="8511232" y="5494704"/>
            <a:ext cx="738432" cy="497264"/>
            <a:chOff x="84841" y="5499561"/>
            <a:chExt cx="738432" cy="497264"/>
          </a:xfrm>
        </p:grpSpPr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C81574B-21D2-682D-CC68-6330EAE9932B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61" name="箭头: 上 160">
              <a:extLst>
                <a:ext uri="{FF2B5EF4-FFF2-40B4-BE49-F238E27FC236}">
                  <a16:creationId xmlns:a16="http://schemas.microsoft.com/office/drawing/2014/main" id="{96B7D052-9F16-F75E-C912-33EE26D19BE9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5F261B10-88E7-6FB9-CE0D-2BBBFB3D9EB1}"/>
              </a:ext>
            </a:extLst>
          </p:cNvPr>
          <p:cNvGrpSpPr/>
          <p:nvPr/>
        </p:nvGrpSpPr>
        <p:grpSpPr>
          <a:xfrm>
            <a:off x="9425233" y="5494704"/>
            <a:ext cx="738432" cy="497264"/>
            <a:chOff x="84841" y="5499561"/>
            <a:chExt cx="738432" cy="497264"/>
          </a:xfrm>
        </p:grpSpPr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A316D1AD-2451-92EA-F39C-992348F3075D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64" name="箭头: 上 163">
              <a:extLst>
                <a:ext uri="{FF2B5EF4-FFF2-40B4-BE49-F238E27FC236}">
                  <a16:creationId xmlns:a16="http://schemas.microsoft.com/office/drawing/2014/main" id="{50602A01-9E6C-9AC6-E813-F6BB87B9A5F3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4C34A6B-840C-210D-2230-A0D3F4CC2497}"/>
              </a:ext>
            </a:extLst>
          </p:cNvPr>
          <p:cNvGrpSpPr/>
          <p:nvPr/>
        </p:nvGrpSpPr>
        <p:grpSpPr>
          <a:xfrm>
            <a:off x="10211580" y="5507474"/>
            <a:ext cx="738432" cy="497264"/>
            <a:chOff x="84841" y="5499561"/>
            <a:chExt cx="738432" cy="497264"/>
          </a:xfrm>
        </p:grpSpPr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81356B84-E319-F3DF-02DA-CC2A34FDA040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67" name="箭头: 上 166">
              <a:extLst>
                <a:ext uri="{FF2B5EF4-FFF2-40B4-BE49-F238E27FC236}">
                  <a16:creationId xmlns:a16="http://schemas.microsoft.com/office/drawing/2014/main" id="{9541ABA0-F9FA-F27F-1B2E-D87AF646E04C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2C8E28F7-512E-F7ED-2349-152208FC5C8C}"/>
              </a:ext>
            </a:extLst>
          </p:cNvPr>
          <p:cNvGrpSpPr/>
          <p:nvPr/>
        </p:nvGrpSpPr>
        <p:grpSpPr>
          <a:xfrm>
            <a:off x="11088273" y="5494704"/>
            <a:ext cx="738432" cy="497264"/>
            <a:chOff x="84841" y="5499561"/>
            <a:chExt cx="738432" cy="497264"/>
          </a:xfrm>
        </p:grpSpPr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B2F2CADA-CAB4-57A4-ADB4-15346A40CE68}"/>
                </a:ext>
              </a:extLst>
            </p:cNvPr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70" name="箭头: 上 169">
              <a:extLst>
                <a:ext uri="{FF2B5EF4-FFF2-40B4-BE49-F238E27FC236}">
                  <a16:creationId xmlns:a16="http://schemas.microsoft.com/office/drawing/2014/main" id="{42CCB9A8-0F43-C244-5CFF-90FC4B9A538A}"/>
                </a:ext>
              </a:extLst>
            </p:cNvPr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8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16" grpId="0" animBg="1"/>
      <p:bldP spid="117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AB243-DD5C-826F-209B-3BD942649091}"/>
              </a:ext>
            </a:extLst>
          </p:cNvPr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7.2, 7.3 </a:t>
            </a:r>
            <a:r>
              <a:rPr lang="zh-CN" altLang="en-US" sz="3200" dirty="0">
                <a:latin typeface="+mj-ea"/>
                <a:ea typeface="+mj-ea"/>
              </a:rPr>
              <a:t>字符串输出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745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4D80CA-453B-7373-EA6A-2285D8315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0" y="1109539"/>
            <a:ext cx="6006940" cy="46389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FF6000-43AE-137C-F2EF-D9DFB0EAB7B0}"/>
              </a:ext>
            </a:extLst>
          </p:cNvPr>
          <p:cNvSpPr txBox="1"/>
          <p:nvPr/>
        </p:nvSpPr>
        <p:spPr>
          <a:xfrm>
            <a:off x="6320672" y="572211"/>
            <a:ext cx="381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大端：低位高地址，高位低地址；</a:t>
            </a:r>
            <a:endParaRPr lang="en-US" altLang="zh-CN" sz="2000" dirty="0"/>
          </a:p>
          <a:p>
            <a:r>
              <a:rPr lang="zh-CN" altLang="en-US" sz="2000" dirty="0"/>
              <a:t>小端：低位低地址，高位高地址。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5F976D-8F2E-6A40-3639-92D64677147F}"/>
              </a:ext>
            </a:extLst>
          </p:cNvPr>
          <p:cNvSpPr/>
          <p:nvPr/>
        </p:nvSpPr>
        <p:spPr>
          <a:xfrm>
            <a:off x="6862714" y="2545236"/>
            <a:ext cx="641022" cy="50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41EBD0-9EEA-7B1A-13BB-5050B3E09857}"/>
              </a:ext>
            </a:extLst>
          </p:cNvPr>
          <p:cNvSpPr/>
          <p:nvPr/>
        </p:nvSpPr>
        <p:spPr>
          <a:xfrm>
            <a:off x="7740978" y="2545236"/>
            <a:ext cx="641022" cy="50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28F8C6-AB58-5980-7EF6-CA81C497982C}"/>
              </a:ext>
            </a:extLst>
          </p:cNvPr>
          <p:cNvSpPr/>
          <p:nvPr/>
        </p:nvSpPr>
        <p:spPr>
          <a:xfrm>
            <a:off x="8619242" y="2545236"/>
            <a:ext cx="641022" cy="50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29ACAC-DAE3-B28A-8CE5-D89A94BCD216}"/>
              </a:ext>
            </a:extLst>
          </p:cNvPr>
          <p:cNvSpPr/>
          <p:nvPr/>
        </p:nvSpPr>
        <p:spPr>
          <a:xfrm>
            <a:off x="9497506" y="2545236"/>
            <a:ext cx="641022" cy="50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F744A6-4D12-F148-F048-308D8FDF9F32}"/>
              </a:ext>
            </a:extLst>
          </p:cNvPr>
          <p:cNvSpPr txBox="1"/>
          <p:nvPr/>
        </p:nvSpPr>
        <p:spPr>
          <a:xfrm>
            <a:off x="6269609" y="3244333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0x00000000</a:t>
            </a:r>
          </a:p>
          <a:p>
            <a:r>
              <a:rPr lang="zh-CN" altLang="en-US" dirty="0"/>
              <a:t>低地址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0A570C-3FF5-0179-370D-AE4467F2C36D}"/>
              </a:ext>
            </a:extLst>
          </p:cNvPr>
          <p:cNvSpPr txBox="1"/>
          <p:nvPr/>
        </p:nvSpPr>
        <p:spPr>
          <a:xfrm>
            <a:off x="9497506" y="3230191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0x00000004</a:t>
            </a:r>
          </a:p>
          <a:p>
            <a:r>
              <a:rPr lang="zh-CN" altLang="en-US" dirty="0"/>
              <a:t>高地址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E5F1F9-C8DB-C31F-55F1-959CA3F678A1}"/>
              </a:ext>
            </a:extLst>
          </p:cNvPr>
          <p:cNvSpPr txBox="1"/>
          <p:nvPr/>
        </p:nvSpPr>
        <p:spPr>
          <a:xfrm>
            <a:off x="6629792" y="3890664"/>
            <a:ext cx="3680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0x61626364</a:t>
            </a:r>
          </a:p>
          <a:p>
            <a:pPr algn="ctr"/>
            <a:r>
              <a:rPr lang="zh-CN" altLang="en-US" sz="2400" dirty="0"/>
              <a:t>高位      </a:t>
            </a:r>
            <a:r>
              <a:rPr lang="en-US" altLang="zh-CN" sz="2400" dirty="0">
                <a:sym typeface="Wingdings" panose="05000000000000000000" pitchFamily="2" charset="2"/>
              </a:rPr>
              <a:t>      </a:t>
            </a:r>
            <a:r>
              <a:rPr lang="zh-CN" altLang="en-US" sz="2400" dirty="0">
                <a:sym typeface="Wingdings" panose="05000000000000000000" pitchFamily="2" charset="2"/>
              </a:rPr>
              <a:t>低位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7FCE71-0035-F55A-6B1D-160880964652}"/>
              </a:ext>
            </a:extLst>
          </p:cNvPr>
          <p:cNvSpPr txBox="1"/>
          <p:nvPr/>
        </p:nvSpPr>
        <p:spPr>
          <a:xfrm>
            <a:off x="5937315" y="1569718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大端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6CA68D0-972C-E8D2-0D86-D1D160EE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65" y="4812273"/>
            <a:ext cx="6834335" cy="10313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9BB2671-79A2-74CE-C3C7-2C65D0EDA705}"/>
              </a:ext>
            </a:extLst>
          </p:cNvPr>
          <p:cNvSpPr txBox="1"/>
          <p:nvPr/>
        </p:nvSpPr>
        <p:spPr>
          <a:xfrm>
            <a:off x="5937315" y="2030522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486384-59A9-FDFE-7A75-26BA2191DE9D}"/>
              </a:ext>
            </a:extLst>
          </p:cNvPr>
          <p:cNvSpPr txBox="1"/>
          <p:nvPr/>
        </p:nvSpPr>
        <p:spPr>
          <a:xfrm>
            <a:off x="6737022" y="1569718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893756-0630-5CE5-E66B-9C97B38862AE}"/>
              </a:ext>
            </a:extLst>
          </p:cNvPr>
          <p:cNvSpPr txBox="1"/>
          <p:nvPr/>
        </p:nvSpPr>
        <p:spPr>
          <a:xfrm>
            <a:off x="7740978" y="1573263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E75B932-A6AA-5AC4-28E3-1CF0595B8A79}"/>
              </a:ext>
            </a:extLst>
          </p:cNvPr>
          <p:cNvSpPr txBox="1"/>
          <p:nvPr/>
        </p:nvSpPr>
        <p:spPr>
          <a:xfrm>
            <a:off x="8556396" y="1573370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B6A36C-13FB-4817-4543-A12C7C5EAD13}"/>
              </a:ext>
            </a:extLst>
          </p:cNvPr>
          <p:cNvSpPr txBox="1"/>
          <p:nvPr/>
        </p:nvSpPr>
        <p:spPr>
          <a:xfrm>
            <a:off x="9379672" y="1569718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EF7895-D7FD-515D-6396-E2BF86640E1D}"/>
              </a:ext>
            </a:extLst>
          </p:cNvPr>
          <p:cNvSpPr txBox="1"/>
          <p:nvPr/>
        </p:nvSpPr>
        <p:spPr>
          <a:xfrm>
            <a:off x="9379672" y="2099592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61548E-28C3-BDB2-85FB-8C73783996D4}"/>
              </a:ext>
            </a:extLst>
          </p:cNvPr>
          <p:cNvSpPr txBox="1"/>
          <p:nvPr/>
        </p:nvSpPr>
        <p:spPr>
          <a:xfrm>
            <a:off x="6737022" y="2080880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3CA9E03-5F0B-33A5-FF6F-7B9A5C138440}"/>
              </a:ext>
            </a:extLst>
          </p:cNvPr>
          <p:cNvSpPr txBox="1"/>
          <p:nvPr/>
        </p:nvSpPr>
        <p:spPr>
          <a:xfrm>
            <a:off x="8556396" y="2103244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9307AE5-339D-7336-463C-E8053A26230C}"/>
              </a:ext>
            </a:extLst>
          </p:cNvPr>
          <p:cNvSpPr txBox="1"/>
          <p:nvPr/>
        </p:nvSpPr>
        <p:spPr>
          <a:xfrm>
            <a:off x="7740978" y="2099592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4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3A27E71D-4D05-C7F3-E27E-01DE71727014}"/>
              </a:ext>
            </a:extLst>
          </p:cNvPr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1AEE2831-7354-CDB2-A940-A0F0616663E9}"/>
              </a:ext>
            </a:extLst>
          </p:cNvPr>
          <p:cNvSpPr txBox="1">
            <a:spLocks/>
          </p:cNvSpPr>
          <p:nvPr/>
        </p:nvSpPr>
        <p:spPr>
          <a:xfrm>
            <a:off x="525631" y="1029809"/>
            <a:ext cx="10127573" cy="17133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思路：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既然我们已经有了针对正数的除法例程，那么在处理负数时只需要先将负数转换为正数，再根据除数与被除数的符号情况处理余数与商就可以了。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F2954E-25FA-52CF-5BDC-AF1F63490EB2}"/>
              </a:ext>
            </a:extLst>
          </p:cNvPr>
          <p:cNvSpPr/>
          <p:nvPr/>
        </p:nvSpPr>
        <p:spPr>
          <a:xfrm>
            <a:off x="5662569" y="3432247"/>
            <a:ext cx="1632011" cy="1593541"/>
          </a:xfrm>
          <a:prstGeom prst="rect">
            <a:avLst/>
          </a:prstGeom>
          <a:ln>
            <a:solidFill>
              <a:srgbClr val="609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正数除法例程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0B890E-4B7B-0C1C-2972-1717DEF5F38A}"/>
              </a:ext>
            </a:extLst>
          </p:cNvPr>
          <p:cNvSpPr/>
          <p:nvPr/>
        </p:nvSpPr>
        <p:spPr>
          <a:xfrm>
            <a:off x="2358965" y="3600922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CABA26-281E-9F70-6AAC-E4775C65D450}"/>
              </a:ext>
            </a:extLst>
          </p:cNvPr>
          <p:cNvSpPr/>
          <p:nvPr/>
        </p:nvSpPr>
        <p:spPr>
          <a:xfrm>
            <a:off x="2358965" y="4534558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除数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E4B5CF-5CAA-FAA4-4EA2-7C5E7E85DA96}"/>
              </a:ext>
            </a:extLst>
          </p:cNvPr>
          <p:cNvSpPr/>
          <p:nvPr/>
        </p:nvSpPr>
        <p:spPr>
          <a:xfrm>
            <a:off x="1517435" y="3600921"/>
            <a:ext cx="734997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符号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BC031C-B1A0-E1FA-DE5B-7A72C65E240A}"/>
              </a:ext>
            </a:extLst>
          </p:cNvPr>
          <p:cNvSpPr/>
          <p:nvPr/>
        </p:nvSpPr>
        <p:spPr>
          <a:xfrm>
            <a:off x="1517436" y="4534558"/>
            <a:ext cx="752752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符号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C46D2C-78E6-89A1-194A-F6CBBD199B62}"/>
              </a:ext>
            </a:extLst>
          </p:cNvPr>
          <p:cNvSpPr/>
          <p:nvPr/>
        </p:nvSpPr>
        <p:spPr>
          <a:xfrm>
            <a:off x="4054601" y="3600921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FB3A0F-387E-B1DB-A7D4-3F33A8BA3E3C}"/>
              </a:ext>
            </a:extLst>
          </p:cNvPr>
          <p:cNvSpPr/>
          <p:nvPr/>
        </p:nvSpPr>
        <p:spPr>
          <a:xfrm>
            <a:off x="4054601" y="4534557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除数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E9CBC4DF-1D5E-5EAC-E866-1D5B1B7D576E}"/>
              </a:ext>
            </a:extLst>
          </p:cNvPr>
          <p:cNvSpPr/>
          <p:nvPr/>
        </p:nvSpPr>
        <p:spPr>
          <a:xfrm>
            <a:off x="5215449" y="3661955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03D88F66-0482-C7C5-0DF4-7918B885FB74}"/>
              </a:ext>
            </a:extLst>
          </p:cNvPr>
          <p:cNvSpPr/>
          <p:nvPr/>
        </p:nvSpPr>
        <p:spPr>
          <a:xfrm>
            <a:off x="5215449" y="4595591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95A42B7-CA06-4102-A80C-41B81B4C1499}"/>
              </a:ext>
            </a:extLst>
          </p:cNvPr>
          <p:cNvSpPr/>
          <p:nvPr/>
        </p:nvSpPr>
        <p:spPr>
          <a:xfrm>
            <a:off x="3563647" y="3661954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32210006-F6C4-FB5D-20C5-56989EDA0E03}"/>
              </a:ext>
            </a:extLst>
          </p:cNvPr>
          <p:cNvSpPr/>
          <p:nvPr/>
        </p:nvSpPr>
        <p:spPr>
          <a:xfrm>
            <a:off x="3553242" y="4595591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85AB15-D037-E3DB-06CD-EABB271B0356}"/>
              </a:ext>
            </a:extLst>
          </p:cNvPr>
          <p:cNvSpPr/>
          <p:nvPr/>
        </p:nvSpPr>
        <p:spPr>
          <a:xfrm>
            <a:off x="7801715" y="3600918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F8D6C23-779C-C54D-7104-F3151AC1D22D}"/>
              </a:ext>
            </a:extLst>
          </p:cNvPr>
          <p:cNvSpPr/>
          <p:nvPr/>
        </p:nvSpPr>
        <p:spPr>
          <a:xfrm>
            <a:off x="7801716" y="4534557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除数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BB2B76-63E0-25D6-E011-528CF18565C6}"/>
              </a:ext>
            </a:extLst>
          </p:cNvPr>
          <p:cNvSpPr txBox="1"/>
          <p:nvPr/>
        </p:nvSpPr>
        <p:spPr>
          <a:xfrm>
            <a:off x="1174719" y="2835533"/>
            <a:ext cx="142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1.</a:t>
            </a:r>
            <a:r>
              <a:rPr lang="zh-CN" altLang="en-US" b="1" dirty="0"/>
              <a:t>记录符号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BE768B-990E-8916-F703-D6AB4723A36A}"/>
              </a:ext>
            </a:extLst>
          </p:cNvPr>
          <p:cNvSpPr txBox="1"/>
          <p:nvPr/>
        </p:nvSpPr>
        <p:spPr>
          <a:xfrm>
            <a:off x="3046984" y="2879620"/>
            <a:ext cx="142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2.</a:t>
            </a:r>
            <a:r>
              <a:rPr lang="zh-CN" altLang="en-US" b="1" dirty="0"/>
              <a:t>取正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7024B2-D716-C913-A3E6-F479D3B80DB8}"/>
              </a:ext>
            </a:extLst>
          </p:cNvPr>
          <p:cNvSpPr txBox="1"/>
          <p:nvPr/>
        </p:nvSpPr>
        <p:spPr>
          <a:xfrm>
            <a:off x="5854456" y="2743200"/>
            <a:ext cx="124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3.</a:t>
            </a:r>
            <a:r>
              <a:rPr lang="zh-CN" altLang="en-US" b="1" dirty="0"/>
              <a:t>调用正数除法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32C274A-A83A-47AF-32C0-93B745E0F94B}"/>
              </a:ext>
            </a:extLst>
          </p:cNvPr>
          <p:cNvSpPr/>
          <p:nvPr/>
        </p:nvSpPr>
        <p:spPr>
          <a:xfrm>
            <a:off x="7373969" y="3661954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4F099E8A-DB54-31C8-7D76-79B31BAA191B}"/>
              </a:ext>
            </a:extLst>
          </p:cNvPr>
          <p:cNvSpPr/>
          <p:nvPr/>
        </p:nvSpPr>
        <p:spPr>
          <a:xfrm>
            <a:off x="7373969" y="4623331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E1CD70FA-328A-FDBD-5C7A-4C6B1FB9965F}"/>
              </a:ext>
            </a:extLst>
          </p:cNvPr>
          <p:cNvSpPr/>
          <p:nvPr/>
        </p:nvSpPr>
        <p:spPr>
          <a:xfrm>
            <a:off x="9006174" y="3647804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EBB6D98B-C3C8-F7FE-5530-8D949229B7AF}"/>
              </a:ext>
            </a:extLst>
          </p:cNvPr>
          <p:cNvSpPr/>
          <p:nvPr/>
        </p:nvSpPr>
        <p:spPr>
          <a:xfrm>
            <a:off x="8994932" y="4618893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9AC172E-9903-A25C-CECA-1D0C96DB9DC4}"/>
              </a:ext>
            </a:extLst>
          </p:cNvPr>
          <p:cNvCxnSpPr>
            <a:cxnSpLocks/>
            <a:stCxn id="41" idx="2"/>
            <a:endCxn id="44" idx="2"/>
          </p:cNvCxnSpPr>
          <p:nvPr/>
        </p:nvCxnSpPr>
        <p:spPr>
          <a:xfrm rot="16200000" flipH="1">
            <a:off x="5871035" y="1019620"/>
            <a:ext cx="12700" cy="8012336"/>
          </a:xfrm>
          <a:prstGeom prst="bentConnector3">
            <a:avLst>
              <a:gd name="adj1" fmla="val 4104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71FB1AB-1A57-6AD6-2463-350135CCD6C5}"/>
              </a:ext>
            </a:extLst>
          </p:cNvPr>
          <p:cNvSpPr/>
          <p:nvPr/>
        </p:nvSpPr>
        <p:spPr>
          <a:xfrm>
            <a:off x="9497262" y="3598420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A7B1EE6-7340-D115-2B23-53EE21FC8BC6}"/>
              </a:ext>
            </a:extLst>
          </p:cNvPr>
          <p:cNvSpPr/>
          <p:nvPr/>
        </p:nvSpPr>
        <p:spPr>
          <a:xfrm>
            <a:off x="9497459" y="4557857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19CBD4C-5C99-308D-576A-CBE3C6CB9802}"/>
              </a:ext>
            </a:extLst>
          </p:cNvPr>
          <p:cNvSpPr/>
          <p:nvPr/>
        </p:nvSpPr>
        <p:spPr>
          <a:xfrm>
            <a:off x="1370769" y="3510248"/>
            <a:ext cx="988196" cy="15155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31C724-1349-3F7A-6F8C-3BFD828BEC69}"/>
              </a:ext>
            </a:extLst>
          </p:cNvPr>
          <p:cNvSpPr/>
          <p:nvPr/>
        </p:nvSpPr>
        <p:spPr>
          <a:xfrm>
            <a:off x="8946198" y="3510248"/>
            <a:ext cx="1862010" cy="15155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7D5BA3-3A38-40EC-E571-67B6A5219F57}"/>
              </a:ext>
            </a:extLst>
          </p:cNvPr>
          <p:cNvSpPr txBox="1"/>
          <p:nvPr/>
        </p:nvSpPr>
        <p:spPr>
          <a:xfrm>
            <a:off x="8473286" y="2776559"/>
            <a:ext cx="124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4.</a:t>
            </a:r>
            <a:r>
              <a:rPr lang="zh-CN" altLang="en-US" b="1" dirty="0"/>
              <a:t>调整结果符号</a:t>
            </a:r>
          </a:p>
        </p:txBody>
      </p:sp>
    </p:spTree>
    <p:extLst>
      <p:ext uri="{BB962C8B-B14F-4D97-AF65-F5344CB8AC3E}">
        <p14:creationId xmlns:p14="http://schemas.microsoft.com/office/powerpoint/2010/main" val="3682143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DC7CF5-1311-2BC5-973D-52BAC681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1" y="1363057"/>
            <a:ext cx="5004062" cy="23143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2080A9-283B-C61C-1F67-0FA00570B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" y="3322849"/>
            <a:ext cx="6169712" cy="24787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1571C5-C5A0-A2C5-B130-FC429C29094A}"/>
              </a:ext>
            </a:extLst>
          </p:cNvPr>
          <p:cNvSpPr txBox="1"/>
          <p:nvPr/>
        </p:nvSpPr>
        <p:spPr>
          <a:xfrm>
            <a:off x="6608190" y="1668544"/>
            <a:ext cx="358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dcba</a:t>
            </a:r>
            <a:r>
              <a:rPr lang="en-US" altLang="zh-CN" sz="2800" dirty="0"/>
              <a:t> Hello, World! 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B66DB4-513B-B47C-23B7-2BA02C434497}"/>
              </a:ext>
            </a:extLst>
          </p:cNvPr>
          <p:cNvSpPr txBox="1"/>
          <p:nvPr/>
        </p:nvSpPr>
        <p:spPr>
          <a:xfrm>
            <a:off x="6608189" y="3806211"/>
            <a:ext cx="358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dcba</a:t>
            </a:r>
            <a:r>
              <a:rPr lang="en-US" altLang="zh-CN" sz="2800" dirty="0">
                <a:solidFill>
                  <a:srgbClr val="FF0000"/>
                </a:solidFill>
              </a:rPr>
              <a:t>’\0’</a:t>
            </a:r>
            <a:r>
              <a:rPr lang="en-US" altLang="zh-CN" sz="2800" dirty="0"/>
              <a:t>Hello, World! 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9A505D-FA8F-2EDC-7E5D-1529631DB56A}"/>
              </a:ext>
            </a:extLst>
          </p:cNvPr>
          <p:cNvSpPr/>
          <p:nvPr/>
        </p:nvSpPr>
        <p:spPr>
          <a:xfrm>
            <a:off x="2724346" y="4329431"/>
            <a:ext cx="2007910" cy="27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99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AB243-DD5C-826F-209B-3BD942649091}"/>
              </a:ext>
            </a:extLst>
          </p:cNvPr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7.6 </a:t>
            </a:r>
            <a:r>
              <a:rPr lang="zh-CN" altLang="en-US" sz="3200" dirty="0">
                <a:latin typeface="+mj-ea"/>
                <a:ea typeface="+mj-ea"/>
              </a:rPr>
              <a:t>自陷机制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1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73953E-AC65-CC67-52C5-3EA2DADA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5" y="1063707"/>
            <a:ext cx="8826490" cy="10179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6DBDEF-0676-8E66-7F96-DBA056E1E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" y="2034760"/>
            <a:ext cx="8908330" cy="13942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A66D27-B246-B773-765D-744BCDA25F41}"/>
              </a:ext>
            </a:extLst>
          </p:cNvPr>
          <p:cNvSpPr txBox="1"/>
          <p:nvPr/>
        </p:nvSpPr>
        <p:spPr>
          <a:xfrm>
            <a:off x="1129717" y="4138366"/>
            <a:ext cx="7711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流程：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保存当前</a:t>
            </a:r>
            <a:r>
              <a:rPr lang="en-US" altLang="zh-CN" sz="2000" dirty="0"/>
              <a:t>pc</a:t>
            </a:r>
            <a:r>
              <a:rPr lang="zh-CN" altLang="en-US" sz="2000" dirty="0"/>
              <a:t>值用以返回后执行；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</a:rPr>
              <a:t>PC</a:t>
            </a:r>
            <a:r>
              <a:rPr lang="zh-CN" altLang="en-US" sz="2000" dirty="0">
                <a:solidFill>
                  <a:srgbClr val="FF0000"/>
                </a:solidFill>
              </a:rPr>
              <a:t>设置新的值，用以跳转到系统调用的代码处；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 dirty="0"/>
              <a:t>设置</a:t>
            </a:r>
            <a:r>
              <a:rPr lang="en-US" altLang="zh-CN" sz="2000" dirty="0" err="1"/>
              <a:t>mstatus</a:t>
            </a:r>
            <a:r>
              <a:rPr lang="zh-CN" altLang="en-US" sz="2000" dirty="0"/>
              <a:t>为机器模式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4C519F-CC24-0E30-9224-072D91A2F6D8}"/>
              </a:ext>
            </a:extLst>
          </p:cNvPr>
          <p:cNvSpPr txBox="1"/>
          <p:nvPr/>
        </p:nvSpPr>
        <p:spPr>
          <a:xfrm>
            <a:off x="2714919" y="1722005"/>
            <a:ext cx="505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 = </a:t>
            </a:r>
            <a:r>
              <a:rPr lang="en-US" altLang="zh-CN" dirty="0" err="1">
                <a:solidFill>
                  <a:srgbClr val="FF0000"/>
                </a:solidFill>
              </a:rPr>
              <a:t>mtvec</a:t>
            </a:r>
            <a:r>
              <a:rPr lang="en-US" altLang="zh-CN" dirty="0">
                <a:solidFill>
                  <a:srgbClr val="FF0000"/>
                </a:solidFill>
              </a:rPr>
              <a:t> + x10 * 4 </a:t>
            </a:r>
            <a:r>
              <a:rPr lang="zh-CN" altLang="en-US" dirty="0">
                <a:solidFill>
                  <a:srgbClr val="FF0000"/>
                </a:solidFill>
              </a:rPr>
              <a:t>或 </a:t>
            </a:r>
            <a:r>
              <a:rPr lang="en-US" altLang="zh-CN" dirty="0">
                <a:solidFill>
                  <a:srgbClr val="FF0000"/>
                </a:solidFill>
              </a:rPr>
              <a:t>pc = </a:t>
            </a:r>
            <a:r>
              <a:rPr lang="en-US" altLang="zh-CN" dirty="0" err="1">
                <a:solidFill>
                  <a:srgbClr val="FF0000"/>
                </a:solidFill>
              </a:rPr>
              <a:t>mtvec</a:t>
            </a:r>
            <a:r>
              <a:rPr lang="en-US" altLang="zh-CN" dirty="0">
                <a:solidFill>
                  <a:srgbClr val="FF0000"/>
                </a:solidFill>
              </a:rPr>
              <a:t> + x10 &lt;&lt;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EECC88-DDBA-3500-54EE-AACA8E42BB56}"/>
              </a:ext>
            </a:extLst>
          </p:cNvPr>
          <p:cNvSpPr txBox="1"/>
          <p:nvPr/>
        </p:nvSpPr>
        <p:spPr>
          <a:xfrm>
            <a:off x="6760589" y="2722611"/>
            <a:ext cx="505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 = x10 &lt;&lt; 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6EC3F8-6E05-BB73-9185-36BC4143E54A}"/>
              </a:ext>
            </a:extLst>
          </p:cNvPr>
          <p:cNvSpPr txBox="1"/>
          <p:nvPr/>
        </p:nvSpPr>
        <p:spPr>
          <a:xfrm>
            <a:off x="8727720" y="2719634"/>
            <a:ext cx="3253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对于每个服务例程，地址为</a:t>
            </a:r>
            <a:r>
              <a:rPr lang="en-US" altLang="zh-CN" dirty="0"/>
              <a:t>x10</a:t>
            </a:r>
            <a:r>
              <a:rPr lang="zh-CN" altLang="en-US" dirty="0"/>
              <a:t>左移八位，因此占用</a:t>
            </a:r>
            <a:r>
              <a:rPr lang="en-US" altLang="zh-CN" dirty="0"/>
              <a:t>2 ^ 8 = 256</a:t>
            </a:r>
            <a:r>
              <a:rPr lang="zh-CN" altLang="en-US" dirty="0"/>
              <a:t>个存储单元；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一共为服务例程分配了</a:t>
            </a:r>
            <a:r>
              <a:rPr lang="en-US" altLang="zh-CN" dirty="0"/>
              <a:t>2 ^ 12 (0x 0000 0000 ~ 0x0000 1000)</a:t>
            </a:r>
            <a:r>
              <a:rPr lang="zh-CN" altLang="en-US" dirty="0"/>
              <a:t>个存储单元，因此最多有</a:t>
            </a:r>
            <a:r>
              <a:rPr lang="en-US" altLang="zh-CN" dirty="0">
                <a:solidFill>
                  <a:srgbClr val="FF0000"/>
                </a:solidFill>
              </a:rPr>
              <a:t>2 ^ 12 ÷ 2 ^ 8 = 2 ^ 4 = 16 </a:t>
            </a:r>
            <a:r>
              <a:rPr lang="zh-CN" altLang="en-US" dirty="0"/>
              <a:t>个服务例程。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145BB3-3113-6E03-9D4D-00BEFC9FD3EF}"/>
              </a:ext>
            </a:extLst>
          </p:cNvPr>
          <p:cNvSpPr txBox="1"/>
          <p:nvPr/>
        </p:nvSpPr>
        <p:spPr>
          <a:xfrm>
            <a:off x="1707822" y="3382560"/>
            <a:ext cx="505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 = x10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8FBB36E-663C-4271-8F1D-D8EB45B4498C}"/>
              </a:ext>
            </a:extLst>
          </p:cNvPr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99622-0D78-47FA-A6E4-A22DABBEBBE4}"/>
              </a:ext>
            </a:extLst>
          </p:cNvPr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AB243-DD5C-826F-209B-3BD942649091}"/>
              </a:ext>
            </a:extLst>
          </p:cNvPr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7.7 </a:t>
            </a:r>
            <a:r>
              <a:rPr lang="zh-CN" altLang="en-US" sz="3200" dirty="0">
                <a:latin typeface="+mj-ea"/>
                <a:ea typeface="+mj-ea"/>
              </a:rPr>
              <a:t>变量输入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530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ADDAF3-CFA3-8BB1-E0A4-B42D4A919B0D}"/>
              </a:ext>
            </a:extLst>
          </p:cNvPr>
          <p:cNvSpPr txBox="1"/>
          <p:nvPr/>
        </p:nvSpPr>
        <p:spPr>
          <a:xfrm>
            <a:off x="1923067" y="339365"/>
            <a:ext cx="91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 对于这种题，如果不知道怎么做，完全可以在电脑上写了跑一下，答案一下就出来了。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74890-F62F-69FB-DFA6-89C59D724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947"/>
            <a:ext cx="5454575" cy="50057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1787EC-69A5-7B8E-7AA7-EDF409B23273}"/>
              </a:ext>
            </a:extLst>
          </p:cNvPr>
          <p:cNvSpPr/>
          <p:nvPr/>
        </p:nvSpPr>
        <p:spPr>
          <a:xfrm>
            <a:off x="7154945" y="1017947"/>
            <a:ext cx="4600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输入缓冲区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233A-B1C8-213E-67DD-AE118B1B7BB6}"/>
              </a:ext>
            </a:extLst>
          </p:cNvPr>
          <p:cNvSpPr/>
          <p:nvPr/>
        </p:nvSpPr>
        <p:spPr>
          <a:xfrm>
            <a:off x="7154945" y="1017947"/>
            <a:ext cx="527901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D6044B-13D4-0C3D-ABA2-BA59E599CBA3}"/>
              </a:ext>
            </a:extLst>
          </p:cNvPr>
          <p:cNvSpPr txBox="1"/>
          <p:nvPr/>
        </p:nvSpPr>
        <p:spPr>
          <a:xfrm>
            <a:off x="7358789" y="1668544"/>
            <a:ext cx="373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getchar</a:t>
            </a:r>
            <a:r>
              <a:rPr lang="en-US" altLang="zh-CN" dirty="0"/>
              <a:t>()</a:t>
            </a:r>
            <a:r>
              <a:rPr lang="zh-CN" altLang="en-US" dirty="0"/>
              <a:t>从输入缓冲区中拿一个字符，输入缓冲区剩余的内容不变。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ADD759-CC65-CF2D-F0EB-33B5721A5A80}"/>
              </a:ext>
            </a:extLst>
          </p:cNvPr>
          <p:cNvSpPr txBox="1"/>
          <p:nvPr/>
        </p:nvSpPr>
        <p:spPr>
          <a:xfrm>
            <a:off x="7192651" y="3622251"/>
            <a:ext cx="460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(“%d”, x); </a:t>
            </a:r>
            <a:r>
              <a:rPr lang="en-US" altLang="zh-CN" dirty="0">
                <a:sym typeface="Wingdings" panose="05000000000000000000" pitchFamily="2" charset="2"/>
              </a:rPr>
              <a:t> x = 1234</a:t>
            </a:r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(“%c”, x); </a:t>
            </a:r>
            <a:r>
              <a:rPr lang="en-US" altLang="zh-CN" dirty="0">
                <a:sym typeface="Wingdings" panose="05000000000000000000" pitchFamily="2" charset="2"/>
              </a:rPr>
              <a:t> x = ‘\n’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对于除</a:t>
            </a:r>
            <a:r>
              <a:rPr lang="en-US" altLang="zh-CN" dirty="0"/>
              <a:t>%c</a:t>
            </a:r>
            <a:r>
              <a:rPr lang="zh-CN" altLang="en-US" dirty="0"/>
              <a:t>以外的参数，忽略空白符（空格，</a:t>
            </a:r>
            <a:r>
              <a:rPr lang="en-US" altLang="zh-CN" dirty="0"/>
              <a:t>’\t’</a:t>
            </a:r>
            <a:r>
              <a:rPr lang="zh-CN" altLang="en-US" dirty="0"/>
              <a:t>，</a:t>
            </a:r>
            <a:r>
              <a:rPr lang="en-US" altLang="zh-CN" dirty="0"/>
              <a:t>’\n’</a:t>
            </a:r>
            <a:r>
              <a:rPr lang="zh-CN" altLang="en-US" dirty="0"/>
              <a:t>），读取剩余的内容。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%c</a:t>
            </a:r>
            <a:r>
              <a:rPr lang="zh-CN" altLang="en-US" dirty="0"/>
              <a:t>，返回第一个字符。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107773-C90F-2E2D-1DF3-A29E987B858C}"/>
              </a:ext>
            </a:extLst>
          </p:cNvPr>
          <p:cNvSpPr/>
          <p:nvPr/>
        </p:nvSpPr>
        <p:spPr>
          <a:xfrm>
            <a:off x="7192651" y="2943669"/>
            <a:ext cx="4600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输入缓冲区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B9A3AB-2B3B-1A37-497A-E0F240F9ADD9}"/>
              </a:ext>
            </a:extLst>
          </p:cNvPr>
          <p:cNvSpPr/>
          <p:nvPr/>
        </p:nvSpPr>
        <p:spPr>
          <a:xfrm>
            <a:off x="7192651" y="2943669"/>
            <a:ext cx="1668545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‘\n’1234’\n’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C4C72B-6709-5A54-0AC9-1FB141EB1CAE}"/>
              </a:ext>
            </a:extLst>
          </p:cNvPr>
          <p:cNvSpPr txBox="1"/>
          <p:nvPr/>
        </p:nvSpPr>
        <p:spPr>
          <a:xfrm>
            <a:off x="3450210" y="1945543"/>
            <a:ext cx="232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0 20 1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空格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10 20 C D 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0 0 1 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08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7CDE3F-15EE-D7A4-F1E0-3E93C104B355}"/>
              </a:ext>
            </a:extLst>
          </p:cNvPr>
          <p:cNvSpPr txBox="1"/>
          <p:nvPr/>
        </p:nvSpPr>
        <p:spPr>
          <a:xfrm>
            <a:off x="4883085" y="2828835"/>
            <a:ext cx="334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60063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362C39-61D9-4827-5310-DC7791F347F1}"/>
              </a:ext>
            </a:extLst>
          </p:cNvPr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FA6FF7-C303-7D89-51C4-DB9E8FA5A569}"/>
              </a:ext>
            </a:extLst>
          </p:cNvPr>
          <p:cNvSpPr txBox="1"/>
          <p:nvPr/>
        </p:nvSpPr>
        <p:spPr>
          <a:xfrm>
            <a:off x="315182" y="1143892"/>
            <a:ext cx="22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1.</a:t>
            </a:r>
            <a:r>
              <a:rPr lang="zh-CN" altLang="en-US" sz="2400" dirty="0"/>
              <a:t>记录符号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B35E8F3D-D21D-95DD-4302-A4BF0FF633D4}"/>
              </a:ext>
            </a:extLst>
          </p:cNvPr>
          <p:cNvSpPr txBox="1">
            <a:spLocks/>
          </p:cNvSpPr>
          <p:nvPr/>
        </p:nvSpPr>
        <p:spPr>
          <a:xfrm>
            <a:off x="607927" y="1744094"/>
            <a:ext cx="10127573" cy="3200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：利用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bge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指令，在除数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被除数小于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时用一个寄存器置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来记录。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addi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        x28,x28,0               #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设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flag=0;  </a:t>
            </a: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bge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         x10,x0, next  </a:t>
            </a: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sub             x10,x0,x10              #x10&lt;0,-x10;  </a:t>
            </a: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addi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        x28,x28,1               #flag++;  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8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7D7CF6-DD14-71D5-20C1-321A690D0237}"/>
              </a:ext>
            </a:extLst>
          </p:cNvPr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F861B-738A-CE89-FD9F-EA12D7451D58}"/>
              </a:ext>
            </a:extLst>
          </p:cNvPr>
          <p:cNvSpPr txBox="1"/>
          <p:nvPr/>
        </p:nvSpPr>
        <p:spPr>
          <a:xfrm>
            <a:off x="315182" y="1143892"/>
            <a:ext cx="22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1.</a:t>
            </a:r>
            <a:r>
              <a:rPr lang="zh-CN" altLang="en-US" sz="2400" dirty="0"/>
              <a:t>记录符号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36F793CF-06C9-A8F7-77EC-FF8255C04FDA}"/>
              </a:ext>
            </a:extLst>
          </p:cNvPr>
          <p:cNvSpPr txBox="1">
            <a:spLocks/>
          </p:cNvSpPr>
          <p:nvPr/>
        </p:nvSpPr>
        <p:spPr>
          <a:xfrm>
            <a:off x="607927" y="1744095"/>
            <a:ext cx="10127573" cy="558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：直接取除数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被除数的最高位，把符号赋给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flag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A5BB79-E941-9030-6F10-D8A201480B53}"/>
              </a:ext>
            </a:extLst>
          </p:cNvPr>
          <p:cNvSpPr txBox="1"/>
          <p:nvPr/>
        </p:nvSpPr>
        <p:spPr>
          <a:xfrm>
            <a:off x="607926" y="2302223"/>
            <a:ext cx="100541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异或：用</a:t>
            </a:r>
            <a:r>
              <a:rPr lang="en-US" altLang="zh-CN" sz="2000" dirty="0" err="1"/>
              <a:t>xor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x5, 0x80000 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掩码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x28, x10, x5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记录被除数的符号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x29, x11, x5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记录除数的符号 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x28, x29, x28   # 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等于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，除数被除数同号；否则异号。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移位：用</a:t>
            </a:r>
            <a:r>
              <a:rPr lang="en-US" altLang="zh-CN" sz="2000" dirty="0" err="1"/>
              <a:t>srli</a:t>
            </a:r>
            <a:r>
              <a:rPr lang="zh-CN" altLang="en-US" sz="2000" dirty="0"/>
              <a:t>指令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srli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x28, x10, 31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记录被除数的符号  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（区分</a:t>
            </a:r>
            <a:r>
              <a:rPr lang="en-US" altLang="zh-CN" sz="20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srl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与</a:t>
            </a:r>
            <a:r>
              <a:rPr lang="en-US" altLang="zh-CN" sz="20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sra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）  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srli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x29, x11, 31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记录除数的符号 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x28, x29, x28   # 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等于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，除数被除数同号；否则异号。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627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CC228D-7670-0FD0-4DF4-26D28A687664}"/>
              </a:ext>
            </a:extLst>
          </p:cNvPr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AE5E4E-5154-3544-78C0-5392744F85BB}"/>
              </a:ext>
            </a:extLst>
          </p:cNvPr>
          <p:cNvSpPr txBox="1"/>
          <p:nvPr/>
        </p:nvSpPr>
        <p:spPr>
          <a:xfrm>
            <a:off x="315182" y="1143892"/>
            <a:ext cx="22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1.</a:t>
            </a:r>
            <a:r>
              <a:rPr lang="zh-CN" altLang="en-US" sz="2400" dirty="0"/>
              <a:t>记录符号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3F237F-1726-C9B0-41A7-DEA0058ECAE0}"/>
              </a:ext>
            </a:extLst>
          </p:cNvPr>
          <p:cNvSpPr txBox="1">
            <a:spLocks/>
          </p:cNvSpPr>
          <p:nvPr/>
        </p:nvSpPr>
        <p:spPr>
          <a:xfrm>
            <a:off x="607927" y="1744095"/>
            <a:ext cx="10127573" cy="558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：直接取除数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被除数的最高位，把符号赋给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flag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F8B744-AAC9-9B5B-6EA8-A35BCBFF93CB}"/>
              </a:ext>
            </a:extLst>
          </p:cNvPr>
          <p:cNvSpPr txBox="1"/>
          <p:nvPr/>
        </p:nvSpPr>
        <p:spPr>
          <a:xfrm>
            <a:off x="607927" y="2302223"/>
            <a:ext cx="1122600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异或：能否用</a:t>
            </a:r>
            <a:r>
              <a:rPr lang="en-US" altLang="zh-CN" sz="1800" dirty="0" err="1"/>
              <a:t>xori</a:t>
            </a:r>
            <a:r>
              <a:rPr lang="zh-CN" altLang="en-US" sz="1800" dirty="0"/>
              <a:t>指令替换</a:t>
            </a:r>
            <a:r>
              <a:rPr lang="en-US" altLang="zh-CN" sz="1800" dirty="0" err="1"/>
              <a:t>xor</a:t>
            </a:r>
            <a:r>
              <a:rPr lang="zh-CN" altLang="en-US" sz="1800" dirty="0"/>
              <a:t>指令？</a:t>
            </a:r>
            <a:endParaRPr lang="en-US" altLang="zh-CN" sz="1800" dirty="0"/>
          </a:p>
          <a:p>
            <a:endParaRPr lang="en-US" altLang="zh-CN" sz="1800" dirty="0"/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x28, x10, 0x800 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记录被除数的符号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x29, x11, 0x800 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记录除数的符号 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x28, x29, x28       # 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等于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，除数被除数同号；否则异号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endParaRPr lang="zh-CN" altLang="en-US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首先，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RISC-V I-type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指令只接受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位的立即数作为参数；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其次，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I-type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指令会将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位立即数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符号扩展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因此，上面的写法是错误的。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lui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指令，接受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位操作数，作为高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位，低位补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sz="1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2E21B3-3AC6-3A11-1732-9CB6EDDA7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610688"/>
            <a:ext cx="11791950" cy="7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8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E79EA15-0006-0FF9-0016-DEA642BB8FBC}"/>
              </a:ext>
            </a:extLst>
          </p:cNvPr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020478-2E12-15EF-CE27-107A01047F3F}"/>
              </a:ext>
            </a:extLst>
          </p:cNvPr>
          <p:cNvSpPr txBox="1"/>
          <p:nvPr/>
        </p:nvSpPr>
        <p:spPr>
          <a:xfrm>
            <a:off x="388039" y="1043126"/>
            <a:ext cx="201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2.</a:t>
            </a:r>
            <a:r>
              <a:rPr lang="zh-CN" altLang="en-US" sz="2400" dirty="0"/>
              <a:t>取正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02753137-7F7F-C642-EFC2-6972A69731A7}"/>
              </a:ext>
            </a:extLst>
          </p:cNvPr>
          <p:cNvSpPr txBox="1">
            <a:spLocks/>
          </p:cNvSpPr>
          <p:nvPr/>
        </p:nvSpPr>
        <p:spPr>
          <a:xfrm>
            <a:off x="602845" y="1579883"/>
            <a:ext cx="10986310" cy="4274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：用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减负数就是相应的正数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sub             x10,x0,x10              #x10&lt;0,-x10;   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（这条指令也可以用伪指令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neg x10, x10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来实现。）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：模拟补码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xori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x10, x10, 0xfff     # 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通过异或全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构造反码 </a:t>
            </a:r>
          </a:p>
          <a:p>
            <a:pPr algn="l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addi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x10, x10, 1         # 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补码 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= 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反码 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+ 1 </a:t>
            </a:r>
          </a:p>
          <a:p>
            <a:pPr marL="0" indent="0" algn="l">
              <a:buNone/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注意：补码表示中的负数不是简单的变变符号，一定要正确理解补码！</a:t>
            </a: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57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2A7B7A-0EA2-83B5-10ED-2A48BF5AB788}"/>
              </a:ext>
            </a:extLst>
          </p:cNvPr>
          <p:cNvSpPr txBox="1"/>
          <p:nvPr/>
        </p:nvSpPr>
        <p:spPr>
          <a:xfrm>
            <a:off x="299262" y="1176292"/>
            <a:ext cx="455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4.</a:t>
            </a:r>
            <a:r>
              <a:rPr lang="zh-CN" altLang="en-US" sz="2400" dirty="0"/>
              <a:t>调整商与余数的符号</a:t>
            </a:r>
            <a:endParaRPr lang="en-US" altLang="zh-CN" sz="2400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3.</a:t>
            </a:r>
            <a:r>
              <a:rPr lang="zh-CN" altLang="en-US" dirty="0"/>
              <a:t>调用正数除法例程参考课本内容）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1D31F9-E733-15EE-AD76-C8AE73C8519A}"/>
              </a:ext>
            </a:extLst>
          </p:cNvPr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40631F-1A70-CF90-EA82-BE501C133D1E}"/>
              </a:ext>
            </a:extLst>
          </p:cNvPr>
          <p:cNvSpPr txBox="1"/>
          <p:nvPr/>
        </p:nvSpPr>
        <p:spPr>
          <a:xfrm>
            <a:off x="719831" y="2613392"/>
            <a:ext cx="110016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Dexit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   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x5,x0,1  </a:t>
            </a:r>
          </a:p>
          <a:p>
            <a:pPr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beq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x28,x5,flag1            # x28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flag  </a:t>
            </a:r>
          </a:p>
          <a:p>
            <a:pPr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j               exit  </a:t>
            </a:r>
          </a:p>
          <a:p>
            <a:pPr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flag1:          sub             x9,x0,x9                #-x9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，商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sub             x18,x0,x18              #-x18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，余数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D9DFDA-988F-932A-D871-560B57DB9A96}"/>
              </a:ext>
            </a:extLst>
          </p:cNvPr>
          <p:cNvSpPr txBox="1"/>
          <p:nvPr/>
        </p:nvSpPr>
        <p:spPr>
          <a:xfrm>
            <a:off x="719831" y="4871029"/>
            <a:ext cx="9977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答案里面对结果符号的讨论很简单，当被除数除数异号的时候，商跟余数变复数就好了。</a:t>
            </a:r>
          </a:p>
        </p:txBody>
      </p:sp>
    </p:spTree>
    <p:extLst>
      <p:ext uri="{BB962C8B-B14F-4D97-AF65-F5344CB8AC3E}">
        <p14:creationId xmlns:p14="http://schemas.microsoft.com/office/powerpoint/2010/main" val="309522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0F25B2-96FD-3C0C-DB41-36F51B975E4F}"/>
              </a:ext>
            </a:extLst>
          </p:cNvPr>
          <p:cNvSpPr txBox="1"/>
          <p:nvPr/>
        </p:nvSpPr>
        <p:spPr>
          <a:xfrm>
            <a:off x="299262" y="1176292"/>
            <a:ext cx="455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4.</a:t>
            </a:r>
            <a:r>
              <a:rPr lang="zh-CN" altLang="en-US" sz="2400" dirty="0"/>
              <a:t>调整商与余数的符号</a:t>
            </a:r>
            <a:endParaRPr lang="en-US" altLang="zh-CN" sz="2400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3.</a:t>
            </a:r>
            <a:r>
              <a:rPr lang="zh-CN" altLang="en-US" dirty="0"/>
              <a:t>调用正数除法例程参考课本内容）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1EAEA4-D9B0-F833-8D81-53C603B74E5C}"/>
              </a:ext>
            </a:extLst>
          </p:cNvPr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0A3F83-A8CB-F887-809C-B8112429D9FE}"/>
              </a:ext>
            </a:extLst>
          </p:cNvPr>
          <p:cNvSpPr txBox="1"/>
          <p:nvPr/>
        </p:nvSpPr>
        <p:spPr>
          <a:xfrm>
            <a:off x="7315201" y="811265"/>
            <a:ext cx="41813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C/C++/Python</a:t>
            </a:r>
            <a:r>
              <a:rPr lang="zh-CN" altLang="en-US" sz="2000" dirty="0"/>
              <a:t>等语言的除法表现：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13 ÷ 3 = 4 ··· 1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dirty="0"/>
              <a:t>-13 ÷ 3 = -5 ··· 2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dirty="0"/>
              <a:t>13 ÷ 3 =  5 ··· -2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000" dirty="0"/>
              <a:t>-13 ÷ -3 = 4 ··· -1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041778-C26D-B9D8-82B0-FC806EC18079}"/>
              </a:ext>
            </a:extLst>
          </p:cNvPr>
          <p:cNvSpPr txBox="1"/>
          <p:nvPr/>
        </p:nvSpPr>
        <p:spPr>
          <a:xfrm>
            <a:off x="539317" y="2091807"/>
            <a:ext cx="1081522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假设前文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x29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记录被除数的符号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Dexit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x5,x0,1  </a:t>
            </a:r>
            <a:endParaRPr lang="en-US" altLang="zh-CN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beq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x28,x5,flag1     # 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  </a:t>
            </a:r>
            <a:endParaRPr lang="en-US" altLang="zh-CN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bge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x29,x5,ret   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商与被除数同号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             x18,x0,x18  </a:t>
            </a:r>
          </a:p>
          <a:p>
            <a:pPr algn="l">
              <a:buFont typeface="+mj-lt"/>
              <a:buAutoNum type="arabicPeriod"/>
            </a:pPr>
            <a:endParaRPr lang="en-US" altLang="zh-CN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ret:            j               exit  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en-US" altLang="zh-CN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flag1:          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x9,x9,1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当除数被除数异号时，商与余数的绝对值要加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x18,x18,1   </a:t>
            </a:r>
            <a:endParaRPr lang="en-US" altLang="zh-CN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sub             x9,x0,x9         # -x9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，商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             x18,x0,x18      # -x18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，余数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72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13657</TotalTime>
  <Words>2264</Words>
  <Application>Microsoft Office PowerPoint</Application>
  <PresentationFormat>宽屏</PresentationFormat>
  <Paragraphs>329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微软雅黑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子睿 黄</cp:lastModifiedBy>
  <cp:revision>726</cp:revision>
  <dcterms:created xsi:type="dcterms:W3CDTF">2019-06-19T02:08:00Z</dcterms:created>
  <dcterms:modified xsi:type="dcterms:W3CDTF">2023-05-22T08:00:14Z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