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74" r:id="rId5"/>
    <p:sldId id="275" r:id="rId6"/>
    <p:sldId id="281" r:id="rId7"/>
    <p:sldId id="276" r:id="rId8"/>
    <p:sldId id="280" r:id="rId9"/>
    <p:sldId id="269" r:id="rId10"/>
    <p:sldId id="270" r:id="rId11"/>
    <p:sldId id="310" r:id="rId12"/>
    <p:sldId id="319" r:id="rId13"/>
    <p:sldId id="261" r:id="rId14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0160"/>
    <a:srgbClr val="690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4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75560"/>
            <a:ext cx="12192000" cy="1675765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0" y="987104"/>
            <a:ext cx="2288886" cy="28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4324927"/>
            <a:ext cx="12192000" cy="73892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94230" y="2891155"/>
            <a:ext cx="10520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《毛泽东思想和中国特色社会主义理论体系概论》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9273309" y="166255"/>
            <a:ext cx="2715491" cy="899542"/>
          </a:xfrm>
          <a:prstGeom prst="rect">
            <a:avLst/>
          </a:prstGeom>
        </p:spPr>
      </p:pic>
      <p:pic>
        <p:nvPicPr>
          <p:cNvPr id="2" name="Picture 10" descr="tow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3"/>
          <p:cNvSpPr txBox="1"/>
          <p:nvPr/>
        </p:nvSpPr>
        <p:spPr>
          <a:xfrm>
            <a:off x="4139565" y="4907598"/>
            <a:ext cx="4738688" cy="1295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45000"/>
              </a:lnSpc>
            </a:pPr>
            <a:r>
              <a:rPr lang="zh-CN" altLang="en-US" b="1" dirty="0">
                <a:solidFill>
                  <a:srgbClr val="69005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主讲教师：金 文 </a:t>
            </a:r>
            <a:endParaRPr lang="zh-CN" altLang="en-US" b="1" dirty="0">
              <a:solidFill>
                <a:srgbClr val="69005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45000"/>
              </a:lnSpc>
            </a:pPr>
            <a:r>
              <a:rPr lang="zh-CN" altLang="en-US" b="1" dirty="0">
                <a:solidFill>
                  <a:srgbClr val="69005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南京大学马克思主义学院讲师 法学博士</a:t>
            </a:r>
            <a:endParaRPr lang="zh-CN" altLang="en-US" b="1" dirty="0">
              <a:solidFill>
                <a:srgbClr val="69005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45000"/>
              </a:lnSpc>
            </a:pPr>
            <a:r>
              <a:rPr lang="en-US" altLang="zh-CN" b="1" dirty="0" err="1">
                <a:solidFill>
                  <a:srgbClr val="69005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E-mail</a:t>
            </a:r>
            <a:r>
              <a:rPr lang="zh-CN" altLang="en-US" b="1" dirty="0" err="1">
                <a:solidFill>
                  <a:srgbClr val="69005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 err="1">
                <a:solidFill>
                  <a:srgbClr val="69005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jwand1@126.com</a:t>
            </a:r>
            <a:endParaRPr lang="en-US" altLang="zh-CN" b="1" dirty="0" err="1">
              <a:solidFill>
                <a:srgbClr val="69005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8540" y="1066165"/>
            <a:ext cx="5731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6B026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毛泽东思想和中国特色</a:t>
            </a:r>
            <a:endParaRPr lang="zh-CN" altLang="en-US" sz="3600" b="1">
              <a:solidFill>
                <a:srgbClr val="6B026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>
                <a:solidFill>
                  <a:srgbClr val="6B026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社会主义理论体系概论</a:t>
            </a:r>
            <a:endParaRPr lang="zh-CN" altLang="en-US" sz="3600" b="1">
              <a:solidFill>
                <a:srgbClr val="6B026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3"/>
          <p:cNvSpPr txBox="1"/>
          <p:nvPr/>
        </p:nvSpPr>
        <p:spPr>
          <a:xfrm>
            <a:off x="1128395" y="4633595"/>
            <a:ext cx="10675620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实践部分计</a:t>
            </a:r>
            <a:r>
              <a:rPr lang="en-US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个学分，是另一必修课程，计入学分绩。</a:t>
            </a:r>
            <a:endParaRPr lang="zh-CN" altLang="zh-CN" sz="20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2021-2022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学年起，理论和实践教学分两个学期进行。</a:t>
            </a:r>
            <a:endParaRPr lang="zh-CN" altLang="en-US" sz="20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具体要求见教学立方发布的通知。</a:t>
            </a:r>
            <a:endParaRPr lang="zh-CN" altLang="en-US" sz="20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086350" y="2879725"/>
            <a:ext cx="6856730" cy="10274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《毛泽东思想和中国特色社会主义理论体系概论》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（实践部分）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184970" y="229755"/>
            <a:ext cx="2120900" cy="702576"/>
          </a:xfrm>
          <a:prstGeom prst="rect">
            <a:avLst/>
          </a:prstGeom>
        </p:spPr>
      </p:pic>
      <p:pic>
        <p:nvPicPr>
          <p:cNvPr id="13" name="Picture 10" descr="tow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686058" y="2869408"/>
            <a:ext cx="2070735" cy="483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课程名称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25220" y="271780"/>
            <a:ext cx="9256395" cy="825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课程联系</a:t>
            </a:r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5220" y="1307465"/>
            <a:ext cx="9633585" cy="258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1125220" y="1012825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971693790790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70" y="1189355"/>
            <a:ext cx="4077335" cy="5437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4495" y="1271905"/>
            <a:ext cx="42557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请所有同学加入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QQ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群（如左图）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请所有同学按群公告加入教学立方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9243267" y="157018"/>
            <a:ext cx="2715491" cy="899542"/>
          </a:xfrm>
          <a:prstGeom prst="rect">
            <a:avLst/>
          </a:prstGeom>
        </p:spPr>
      </p:pic>
      <p:pic>
        <p:nvPicPr>
          <p:cNvPr id="23554" name="Picture 2" descr="https://timgsa.baidu.com/timg?image&amp;quality=80&amp;size=b9999_10000&amp;sec=1517315633440&amp;di=7d48a32a94be3a744eda3f520c98c7b4&amp;imgtype=0&amp;src=http%3A%2F%2Fimage.uczzd.cn%2F8867686288430476179.jpeg%3Fid%3D0%26from%3Dexp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37" y="4292867"/>
            <a:ext cx="3860763" cy="256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: 形状 3"/>
          <p:cNvSpPr/>
          <p:nvPr/>
        </p:nvSpPr>
        <p:spPr>
          <a:xfrm>
            <a:off x="7584707" y="3652314"/>
            <a:ext cx="4793381" cy="3422254"/>
          </a:xfrm>
          <a:custGeom>
            <a:avLst/>
            <a:gdLst>
              <a:gd name="connsiteX0" fmla="*/ 0 w 4793381"/>
              <a:gd name="connsiteY0" fmla="*/ 2681109 h 3422254"/>
              <a:gd name="connsiteX1" fmla="*/ 57752 w 4793381"/>
              <a:gd name="connsiteY1" fmla="*/ 2709985 h 3422254"/>
              <a:gd name="connsiteX2" fmla="*/ 86628 w 4793381"/>
              <a:gd name="connsiteY2" fmla="*/ 2748486 h 3422254"/>
              <a:gd name="connsiteX3" fmla="*/ 115504 w 4793381"/>
              <a:gd name="connsiteY3" fmla="*/ 2767737 h 3422254"/>
              <a:gd name="connsiteX4" fmla="*/ 134754 w 4793381"/>
              <a:gd name="connsiteY4" fmla="*/ 2796612 h 3422254"/>
              <a:gd name="connsiteX5" fmla="*/ 173255 w 4793381"/>
              <a:gd name="connsiteY5" fmla="*/ 2835113 h 3422254"/>
              <a:gd name="connsiteX6" fmla="*/ 182880 w 4793381"/>
              <a:gd name="connsiteY6" fmla="*/ 2863989 h 3422254"/>
              <a:gd name="connsiteX7" fmla="*/ 231007 w 4793381"/>
              <a:gd name="connsiteY7" fmla="*/ 2892865 h 3422254"/>
              <a:gd name="connsiteX8" fmla="*/ 288758 w 4793381"/>
              <a:gd name="connsiteY8" fmla="*/ 2950617 h 3422254"/>
              <a:gd name="connsiteX9" fmla="*/ 365760 w 4793381"/>
              <a:gd name="connsiteY9" fmla="*/ 3027619 h 3422254"/>
              <a:gd name="connsiteX10" fmla="*/ 462013 w 4793381"/>
              <a:gd name="connsiteY10" fmla="*/ 3123871 h 3422254"/>
              <a:gd name="connsiteX11" fmla="*/ 490889 w 4793381"/>
              <a:gd name="connsiteY11" fmla="*/ 3152747 h 3422254"/>
              <a:gd name="connsiteX12" fmla="*/ 529390 w 4793381"/>
              <a:gd name="connsiteY12" fmla="*/ 3181623 h 3422254"/>
              <a:gd name="connsiteX13" fmla="*/ 558266 w 4793381"/>
              <a:gd name="connsiteY13" fmla="*/ 3220124 h 3422254"/>
              <a:gd name="connsiteX14" fmla="*/ 587141 w 4793381"/>
              <a:gd name="connsiteY14" fmla="*/ 3239374 h 3422254"/>
              <a:gd name="connsiteX15" fmla="*/ 644893 w 4793381"/>
              <a:gd name="connsiteY15" fmla="*/ 3277875 h 3422254"/>
              <a:gd name="connsiteX16" fmla="*/ 702645 w 4793381"/>
              <a:gd name="connsiteY16" fmla="*/ 3316377 h 3422254"/>
              <a:gd name="connsiteX17" fmla="*/ 731520 w 4793381"/>
              <a:gd name="connsiteY17" fmla="*/ 3335627 h 3422254"/>
              <a:gd name="connsiteX18" fmla="*/ 779647 w 4793381"/>
              <a:gd name="connsiteY18" fmla="*/ 3383753 h 3422254"/>
              <a:gd name="connsiteX19" fmla="*/ 818148 w 4793381"/>
              <a:gd name="connsiteY19" fmla="*/ 3393379 h 3422254"/>
              <a:gd name="connsiteX20" fmla="*/ 914400 w 4793381"/>
              <a:gd name="connsiteY20" fmla="*/ 3422254 h 3422254"/>
              <a:gd name="connsiteX21" fmla="*/ 1058779 w 4793381"/>
              <a:gd name="connsiteY21" fmla="*/ 3403004 h 3422254"/>
              <a:gd name="connsiteX22" fmla="*/ 1087655 w 4793381"/>
              <a:gd name="connsiteY22" fmla="*/ 3383753 h 3422254"/>
              <a:gd name="connsiteX23" fmla="*/ 1106906 w 4793381"/>
              <a:gd name="connsiteY23" fmla="*/ 3354878 h 3422254"/>
              <a:gd name="connsiteX24" fmla="*/ 1135781 w 4793381"/>
              <a:gd name="connsiteY24" fmla="*/ 3297126 h 3422254"/>
              <a:gd name="connsiteX25" fmla="*/ 1135781 w 4793381"/>
              <a:gd name="connsiteY25" fmla="*/ 2979492 h 3422254"/>
              <a:gd name="connsiteX26" fmla="*/ 1164657 w 4793381"/>
              <a:gd name="connsiteY26" fmla="*/ 2921741 h 3422254"/>
              <a:gd name="connsiteX27" fmla="*/ 1183908 w 4793381"/>
              <a:gd name="connsiteY27" fmla="*/ 2863989 h 3422254"/>
              <a:gd name="connsiteX28" fmla="*/ 1164657 w 4793381"/>
              <a:gd name="connsiteY28" fmla="*/ 2796612 h 3422254"/>
              <a:gd name="connsiteX29" fmla="*/ 1145407 w 4793381"/>
              <a:gd name="connsiteY29" fmla="*/ 2767737 h 3422254"/>
              <a:gd name="connsiteX30" fmla="*/ 1126156 w 4793381"/>
              <a:gd name="connsiteY30" fmla="*/ 2729235 h 3422254"/>
              <a:gd name="connsiteX31" fmla="*/ 1097280 w 4793381"/>
              <a:gd name="connsiteY31" fmla="*/ 2700360 h 3422254"/>
              <a:gd name="connsiteX32" fmla="*/ 1058779 w 4793381"/>
              <a:gd name="connsiteY32" fmla="*/ 2642608 h 3422254"/>
              <a:gd name="connsiteX33" fmla="*/ 1020278 w 4793381"/>
              <a:gd name="connsiteY33" fmla="*/ 2584857 h 3422254"/>
              <a:gd name="connsiteX34" fmla="*/ 933651 w 4793381"/>
              <a:gd name="connsiteY34" fmla="*/ 2507854 h 3422254"/>
              <a:gd name="connsiteX35" fmla="*/ 904775 w 4793381"/>
              <a:gd name="connsiteY35" fmla="*/ 2478979 h 3422254"/>
              <a:gd name="connsiteX36" fmla="*/ 885525 w 4793381"/>
              <a:gd name="connsiteY36" fmla="*/ 2411602 h 3422254"/>
              <a:gd name="connsiteX37" fmla="*/ 866274 w 4793381"/>
              <a:gd name="connsiteY37" fmla="*/ 2382726 h 3422254"/>
              <a:gd name="connsiteX38" fmla="*/ 856649 w 4793381"/>
              <a:gd name="connsiteY38" fmla="*/ 2344225 h 3422254"/>
              <a:gd name="connsiteX39" fmla="*/ 837398 w 4793381"/>
              <a:gd name="connsiteY39" fmla="*/ 2315349 h 3422254"/>
              <a:gd name="connsiteX40" fmla="*/ 827773 w 4793381"/>
              <a:gd name="connsiteY40" fmla="*/ 2247972 h 3422254"/>
              <a:gd name="connsiteX41" fmla="*/ 808522 w 4793381"/>
              <a:gd name="connsiteY41" fmla="*/ 2161345 h 3422254"/>
              <a:gd name="connsiteX42" fmla="*/ 818148 w 4793381"/>
              <a:gd name="connsiteY42" fmla="*/ 2065092 h 3422254"/>
              <a:gd name="connsiteX43" fmla="*/ 847024 w 4793381"/>
              <a:gd name="connsiteY43" fmla="*/ 2036217 h 3422254"/>
              <a:gd name="connsiteX44" fmla="*/ 866274 w 4793381"/>
              <a:gd name="connsiteY44" fmla="*/ 2007341 h 3422254"/>
              <a:gd name="connsiteX45" fmla="*/ 924026 w 4793381"/>
              <a:gd name="connsiteY45" fmla="*/ 1959214 h 3422254"/>
              <a:gd name="connsiteX46" fmla="*/ 981777 w 4793381"/>
              <a:gd name="connsiteY46" fmla="*/ 1920713 h 3422254"/>
              <a:gd name="connsiteX47" fmla="*/ 1010653 w 4793381"/>
              <a:gd name="connsiteY47" fmla="*/ 1891838 h 3422254"/>
              <a:gd name="connsiteX48" fmla="*/ 1087655 w 4793381"/>
              <a:gd name="connsiteY48" fmla="*/ 1853337 h 3422254"/>
              <a:gd name="connsiteX49" fmla="*/ 1106906 w 4793381"/>
              <a:gd name="connsiteY49" fmla="*/ 1824461 h 3422254"/>
              <a:gd name="connsiteX50" fmla="*/ 1145407 w 4793381"/>
              <a:gd name="connsiteY50" fmla="*/ 1814835 h 3422254"/>
              <a:gd name="connsiteX51" fmla="*/ 1174282 w 4793381"/>
              <a:gd name="connsiteY51" fmla="*/ 1795585 h 3422254"/>
              <a:gd name="connsiteX52" fmla="*/ 1251285 w 4793381"/>
              <a:gd name="connsiteY52" fmla="*/ 1737833 h 3422254"/>
              <a:gd name="connsiteX53" fmla="*/ 1280160 w 4793381"/>
              <a:gd name="connsiteY53" fmla="*/ 1718583 h 3422254"/>
              <a:gd name="connsiteX54" fmla="*/ 1376413 w 4793381"/>
              <a:gd name="connsiteY54" fmla="*/ 1651206 h 3422254"/>
              <a:gd name="connsiteX55" fmla="*/ 1405289 w 4793381"/>
              <a:gd name="connsiteY55" fmla="*/ 1641581 h 3422254"/>
              <a:gd name="connsiteX56" fmla="*/ 1511167 w 4793381"/>
              <a:gd name="connsiteY56" fmla="*/ 1545328 h 3422254"/>
              <a:gd name="connsiteX57" fmla="*/ 1636295 w 4793381"/>
              <a:gd name="connsiteY57" fmla="*/ 1439450 h 3422254"/>
              <a:gd name="connsiteX58" fmla="*/ 1684421 w 4793381"/>
              <a:gd name="connsiteY58" fmla="*/ 1420200 h 3422254"/>
              <a:gd name="connsiteX59" fmla="*/ 1742173 w 4793381"/>
              <a:gd name="connsiteY59" fmla="*/ 1362448 h 3422254"/>
              <a:gd name="connsiteX60" fmla="*/ 1838426 w 4793381"/>
              <a:gd name="connsiteY60" fmla="*/ 1285446 h 3422254"/>
              <a:gd name="connsiteX61" fmla="*/ 1905802 w 4793381"/>
              <a:gd name="connsiteY61" fmla="*/ 1227694 h 3422254"/>
              <a:gd name="connsiteX62" fmla="*/ 1944304 w 4793381"/>
              <a:gd name="connsiteY62" fmla="*/ 1198819 h 3422254"/>
              <a:gd name="connsiteX63" fmla="*/ 1982805 w 4793381"/>
              <a:gd name="connsiteY63" fmla="*/ 1160318 h 3422254"/>
              <a:gd name="connsiteX64" fmla="*/ 2011680 w 4793381"/>
              <a:gd name="connsiteY64" fmla="*/ 1150692 h 3422254"/>
              <a:gd name="connsiteX65" fmla="*/ 2079057 w 4793381"/>
              <a:gd name="connsiteY65" fmla="*/ 1102566 h 3422254"/>
              <a:gd name="connsiteX66" fmla="*/ 2107933 w 4793381"/>
              <a:gd name="connsiteY66" fmla="*/ 1092941 h 3422254"/>
              <a:gd name="connsiteX67" fmla="*/ 2136809 w 4793381"/>
              <a:gd name="connsiteY67" fmla="*/ 1073690 h 3422254"/>
              <a:gd name="connsiteX68" fmla="*/ 2175310 w 4793381"/>
              <a:gd name="connsiteY68" fmla="*/ 1054440 h 3422254"/>
              <a:gd name="connsiteX69" fmla="*/ 2290813 w 4793381"/>
              <a:gd name="connsiteY69" fmla="*/ 987063 h 3422254"/>
              <a:gd name="connsiteX70" fmla="*/ 2358190 w 4793381"/>
              <a:gd name="connsiteY70" fmla="*/ 958187 h 3422254"/>
              <a:gd name="connsiteX71" fmla="*/ 2387066 w 4793381"/>
              <a:gd name="connsiteY71" fmla="*/ 938937 h 3422254"/>
              <a:gd name="connsiteX72" fmla="*/ 2425567 w 4793381"/>
              <a:gd name="connsiteY72" fmla="*/ 919686 h 3422254"/>
              <a:gd name="connsiteX73" fmla="*/ 2454442 w 4793381"/>
              <a:gd name="connsiteY73" fmla="*/ 900435 h 3422254"/>
              <a:gd name="connsiteX74" fmla="*/ 2492944 w 4793381"/>
              <a:gd name="connsiteY74" fmla="*/ 890810 h 3422254"/>
              <a:gd name="connsiteX75" fmla="*/ 2521819 w 4793381"/>
              <a:gd name="connsiteY75" fmla="*/ 881185 h 3422254"/>
              <a:gd name="connsiteX76" fmla="*/ 2560320 w 4793381"/>
              <a:gd name="connsiteY76" fmla="*/ 861934 h 3422254"/>
              <a:gd name="connsiteX77" fmla="*/ 2589196 w 4793381"/>
              <a:gd name="connsiteY77" fmla="*/ 852309 h 3422254"/>
              <a:gd name="connsiteX78" fmla="*/ 2627697 w 4793381"/>
              <a:gd name="connsiteY78" fmla="*/ 833059 h 3422254"/>
              <a:gd name="connsiteX79" fmla="*/ 2704699 w 4793381"/>
              <a:gd name="connsiteY79" fmla="*/ 813808 h 3422254"/>
              <a:gd name="connsiteX80" fmla="*/ 2733575 w 4793381"/>
              <a:gd name="connsiteY80" fmla="*/ 804183 h 3422254"/>
              <a:gd name="connsiteX81" fmla="*/ 3513221 w 4793381"/>
              <a:gd name="connsiteY81" fmla="*/ 813808 h 3422254"/>
              <a:gd name="connsiteX82" fmla="*/ 3590224 w 4793381"/>
              <a:gd name="connsiteY82" fmla="*/ 833059 h 3422254"/>
              <a:gd name="connsiteX83" fmla="*/ 3773104 w 4793381"/>
              <a:gd name="connsiteY83" fmla="*/ 852309 h 3422254"/>
              <a:gd name="connsiteX84" fmla="*/ 3801979 w 4793381"/>
              <a:gd name="connsiteY84" fmla="*/ 871560 h 3422254"/>
              <a:gd name="connsiteX85" fmla="*/ 3888607 w 4793381"/>
              <a:gd name="connsiteY85" fmla="*/ 900435 h 3422254"/>
              <a:gd name="connsiteX86" fmla="*/ 3955984 w 4793381"/>
              <a:gd name="connsiteY86" fmla="*/ 967812 h 3422254"/>
              <a:gd name="connsiteX87" fmla="*/ 4013735 w 4793381"/>
              <a:gd name="connsiteY87" fmla="*/ 1025564 h 3422254"/>
              <a:gd name="connsiteX88" fmla="*/ 4071487 w 4793381"/>
              <a:gd name="connsiteY88" fmla="*/ 1083315 h 3422254"/>
              <a:gd name="connsiteX89" fmla="*/ 4129238 w 4793381"/>
              <a:gd name="connsiteY89" fmla="*/ 1121817 h 3422254"/>
              <a:gd name="connsiteX90" fmla="*/ 4206240 w 4793381"/>
              <a:gd name="connsiteY90" fmla="*/ 1179568 h 3422254"/>
              <a:gd name="connsiteX91" fmla="*/ 4235116 w 4793381"/>
              <a:gd name="connsiteY91" fmla="*/ 1208444 h 3422254"/>
              <a:gd name="connsiteX92" fmla="*/ 4263992 w 4793381"/>
              <a:gd name="connsiteY92" fmla="*/ 1218069 h 3422254"/>
              <a:gd name="connsiteX93" fmla="*/ 4321744 w 4793381"/>
              <a:gd name="connsiteY93" fmla="*/ 1256570 h 3422254"/>
              <a:gd name="connsiteX94" fmla="*/ 4321744 w 4793381"/>
              <a:gd name="connsiteY94" fmla="*/ 1256570 h 3422254"/>
              <a:gd name="connsiteX95" fmla="*/ 4437247 w 4793381"/>
              <a:gd name="connsiteY95" fmla="*/ 1333572 h 3422254"/>
              <a:gd name="connsiteX96" fmla="*/ 4466122 w 4793381"/>
              <a:gd name="connsiteY96" fmla="*/ 1352823 h 3422254"/>
              <a:gd name="connsiteX97" fmla="*/ 4504624 w 4793381"/>
              <a:gd name="connsiteY97" fmla="*/ 1362448 h 3422254"/>
              <a:gd name="connsiteX98" fmla="*/ 4533499 w 4793381"/>
              <a:gd name="connsiteY98" fmla="*/ 1381699 h 3422254"/>
              <a:gd name="connsiteX99" fmla="*/ 4581626 w 4793381"/>
              <a:gd name="connsiteY99" fmla="*/ 1333572 h 3422254"/>
              <a:gd name="connsiteX100" fmla="*/ 4620127 w 4793381"/>
              <a:gd name="connsiteY100" fmla="*/ 1323947 h 3422254"/>
              <a:gd name="connsiteX101" fmla="*/ 4706754 w 4793381"/>
              <a:gd name="connsiteY101" fmla="*/ 1246945 h 3422254"/>
              <a:gd name="connsiteX102" fmla="*/ 4726005 w 4793381"/>
              <a:gd name="connsiteY102" fmla="*/ 1218069 h 3422254"/>
              <a:gd name="connsiteX103" fmla="*/ 4754880 w 4793381"/>
              <a:gd name="connsiteY103" fmla="*/ 1189193 h 3422254"/>
              <a:gd name="connsiteX104" fmla="*/ 4764506 w 4793381"/>
              <a:gd name="connsiteY104" fmla="*/ 1160318 h 3422254"/>
              <a:gd name="connsiteX105" fmla="*/ 4774131 w 4793381"/>
              <a:gd name="connsiteY105" fmla="*/ 1092941 h 3422254"/>
              <a:gd name="connsiteX106" fmla="*/ 4783756 w 4793381"/>
              <a:gd name="connsiteY106" fmla="*/ 1064065 h 3422254"/>
              <a:gd name="connsiteX107" fmla="*/ 4793381 w 4793381"/>
              <a:gd name="connsiteY107" fmla="*/ 1015939 h 3422254"/>
              <a:gd name="connsiteX108" fmla="*/ 4783756 w 4793381"/>
              <a:gd name="connsiteY108" fmla="*/ 640553 h 3422254"/>
              <a:gd name="connsiteX109" fmla="*/ 4726005 w 4793381"/>
              <a:gd name="connsiteY109" fmla="*/ 544301 h 3422254"/>
              <a:gd name="connsiteX110" fmla="*/ 4658628 w 4793381"/>
              <a:gd name="connsiteY110" fmla="*/ 467299 h 3422254"/>
              <a:gd name="connsiteX111" fmla="*/ 4620127 w 4793381"/>
              <a:gd name="connsiteY111" fmla="*/ 457673 h 3422254"/>
              <a:gd name="connsiteX112" fmla="*/ 4148489 w 4793381"/>
              <a:gd name="connsiteY112" fmla="*/ 332545 h 3422254"/>
              <a:gd name="connsiteX113" fmla="*/ 3840480 w 4793381"/>
              <a:gd name="connsiteY113" fmla="*/ 265168 h 3422254"/>
              <a:gd name="connsiteX114" fmla="*/ 3696101 w 4793381"/>
              <a:gd name="connsiteY114" fmla="*/ 236292 h 3422254"/>
              <a:gd name="connsiteX115" fmla="*/ 3301466 w 4793381"/>
              <a:gd name="connsiteY115" fmla="*/ 178541 h 3422254"/>
              <a:gd name="connsiteX116" fmla="*/ 3070459 w 4793381"/>
              <a:gd name="connsiteY116" fmla="*/ 149665 h 3422254"/>
              <a:gd name="connsiteX117" fmla="*/ 2772076 w 4793381"/>
              <a:gd name="connsiteY117" fmla="*/ 101539 h 3422254"/>
              <a:gd name="connsiteX118" fmla="*/ 2521819 w 4793381"/>
              <a:gd name="connsiteY118" fmla="*/ 82288 h 3422254"/>
              <a:gd name="connsiteX119" fmla="*/ 981777 w 4793381"/>
              <a:gd name="connsiteY119" fmla="*/ 24537 h 3422254"/>
              <a:gd name="connsiteX120" fmla="*/ 779647 w 4793381"/>
              <a:gd name="connsiteY120" fmla="*/ 265168 h 3422254"/>
              <a:gd name="connsiteX121" fmla="*/ 693019 w 4793381"/>
              <a:gd name="connsiteY121" fmla="*/ 371046 h 3422254"/>
              <a:gd name="connsiteX122" fmla="*/ 606392 w 4793381"/>
              <a:gd name="connsiteY122" fmla="*/ 515425 h 3422254"/>
              <a:gd name="connsiteX123" fmla="*/ 558266 w 4793381"/>
              <a:gd name="connsiteY123" fmla="*/ 563551 h 3422254"/>
              <a:gd name="connsiteX124" fmla="*/ 500514 w 4793381"/>
              <a:gd name="connsiteY124" fmla="*/ 688680 h 3422254"/>
              <a:gd name="connsiteX125" fmla="*/ 462013 w 4793381"/>
              <a:gd name="connsiteY125" fmla="*/ 727181 h 3422254"/>
              <a:gd name="connsiteX126" fmla="*/ 413887 w 4793381"/>
              <a:gd name="connsiteY126" fmla="*/ 833059 h 3422254"/>
              <a:gd name="connsiteX127" fmla="*/ 385011 w 4793381"/>
              <a:gd name="connsiteY127" fmla="*/ 871560 h 3422254"/>
              <a:gd name="connsiteX128" fmla="*/ 375386 w 4793381"/>
              <a:gd name="connsiteY128" fmla="*/ 900435 h 3422254"/>
              <a:gd name="connsiteX129" fmla="*/ 346510 w 4793381"/>
              <a:gd name="connsiteY129" fmla="*/ 948562 h 3422254"/>
              <a:gd name="connsiteX130" fmla="*/ 317634 w 4793381"/>
              <a:gd name="connsiteY130" fmla="*/ 1092941 h 3422254"/>
              <a:gd name="connsiteX131" fmla="*/ 269508 w 4793381"/>
              <a:gd name="connsiteY131" fmla="*/ 1487577 h 3422254"/>
              <a:gd name="connsiteX132" fmla="*/ 259882 w 4793381"/>
              <a:gd name="connsiteY132" fmla="*/ 2286473 h 3422254"/>
              <a:gd name="connsiteX133" fmla="*/ 250257 w 4793381"/>
              <a:gd name="connsiteY133" fmla="*/ 2315349 h 3422254"/>
              <a:gd name="connsiteX134" fmla="*/ 240632 w 4793381"/>
              <a:gd name="connsiteY134" fmla="*/ 2373101 h 3422254"/>
              <a:gd name="connsiteX135" fmla="*/ 221381 w 4793381"/>
              <a:gd name="connsiteY135" fmla="*/ 2450103 h 3422254"/>
              <a:gd name="connsiteX136" fmla="*/ 211756 w 4793381"/>
              <a:gd name="connsiteY136" fmla="*/ 2517480 h 3422254"/>
              <a:gd name="connsiteX137" fmla="*/ 192506 w 4793381"/>
              <a:gd name="connsiteY137" fmla="*/ 2546355 h 3422254"/>
              <a:gd name="connsiteX138" fmla="*/ 154005 w 4793381"/>
              <a:gd name="connsiteY138" fmla="*/ 2623358 h 3422254"/>
              <a:gd name="connsiteX139" fmla="*/ 105878 w 4793381"/>
              <a:gd name="connsiteY139" fmla="*/ 2719610 h 3422254"/>
              <a:gd name="connsiteX140" fmla="*/ 86628 w 4793381"/>
              <a:gd name="connsiteY140" fmla="*/ 2748486 h 3422254"/>
              <a:gd name="connsiteX141" fmla="*/ 67377 w 4793381"/>
              <a:gd name="connsiteY141" fmla="*/ 2777362 h 3422254"/>
              <a:gd name="connsiteX142" fmla="*/ 57752 w 4793381"/>
              <a:gd name="connsiteY142" fmla="*/ 2825488 h 342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793381" h="3422254">
                <a:moveTo>
                  <a:pt x="0" y="2681109"/>
                </a:moveTo>
                <a:cubicBezTo>
                  <a:pt x="19251" y="2690734"/>
                  <a:pt x="40763" y="2696771"/>
                  <a:pt x="57752" y="2709985"/>
                </a:cubicBezTo>
                <a:cubicBezTo>
                  <a:pt x="70415" y="2719834"/>
                  <a:pt x="75284" y="2737142"/>
                  <a:pt x="86628" y="2748486"/>
                </a:cubicBezTo>
                <a:cubicBezTo>
                  <a:pt x="94808" y="2756666"/>
                  <a:pt x="105879" y="2761320"/>
                  <a:pt x="115504" y="2767737"/>
                </a:cubicBezTo>
                <a:cubicBezTo>
                  <a:pt x="121921" y="2777362"/>
                  <a:pt x="127226" y="2787829"/>
                  <a:pt x="134754" y="2796612"/>
                </a:cubicBezTo>
                <a:cubicBezTo>
                  <a:pt x="146566" y="2810392"/>
                  <a:pt x="162706" y="2820344"/>
                  <a:pt x="173255" y="2835113"/>
                </a:cubicBezTo>
                <a:cubicBezTo>
                  <a:pt x="179152" y="2843369"/>
                  <a:pt x="175706" y="2856815"/>
                  <a:pt x="182880" y="2863989"/>
                </a:cubicBezTo>
                <a:cubicBezTo>
                  <a:pt x="196109" y="2877218"/>
                  <a:pt x="214965" y="2883240"/>
                  <a:pt x="231007" y="2892865"/>
                </a:cubicBezTo>
                <a:cubicBezTo>
                  <a:pt x="314223" y="3031561"/>
                  <a:pt x="215494" y="2890673"/>
                  <a:pt x="288758" y="2950617"/>
                </a:cubicBezTo>
                <a:cubicBezTo>
                  <a:pt x="316852" y="2973603"/>
                  <a:pt x="340093" y="3001952"/>
                  <a:pt x="365760" y="3027619"/>
                </a:cubicBezTo>
                <a:lnTo>
                  <a:pt x="462013" y="3123871"/>
                </a:lnTo>
                <a:cubicBezTo>
                  <a:pt x="471638" y="3133496"/>
                  <a:pt x="479999" y="3144580"/>
                  <a:pt x="490889" y="3152747"/>
                </a:cubicBezTo>
                <a:cubicBezTo>
                  <a:pt x="503723" y="3162372"/>
                  <a:pt x="518046" y="3170279"/>
                  <a:pt x="529390" y="3181623"/>
                </a:cubicBezTo>
                <a:cubicBezTo>
                  <a:pt x="540734" y="3192967"/>
                  <a:pt x="546922" y="3208780"/>
                  <a:pt x="558266" y="3220124"/>
                </a:cubicBezTo>
                <a:cubicBezTo>
                  <a:pt x="566446" y="3228304"/>
                  <a:pt x="578254" y="3231968"/>
                  <a:pt x="587141" y="3239374"/>
                </a:cubicBezTo>
                <a:cubicBezTo>
                  <a:pt x="635207" y="3279430"/>
                  <a:pt x="594147" y="3260960"/>
                  <a:pt x="644893" y="3277875"/>
                </a:cubicBezTo>
                <a:lnTo>
                  <a:pt x="702645" y="3316377"/>
                </a:lnTo>
                <a:cubicBezTo>
                  <a:pt x="712270" y="3322794"/>
                  <a:pt x="723340" y="3327447"/>
                  <a:pt x="731520" y="3335627"/>
                </a:cubicBezTo>
                <a:cubicBezTo>
                  <a:pt x="747562" y="3351669"/>
                  <a:pt x="760770" y="3371168"/>
                  <a:pt x="779647" y="3383753"/>
                </a:cubicBezTo>
                <a:cubicBezTo>
                  <a:pt x="790654" y="3391091"/>
                  <a:pt x="805598" y="3389196"/>
                  <a:pt x="818148" y="3393379"/>
                </a:cubicBezTo>
                <a:cubicBezTo>
                  <a:pt x="913114" y="3425035"/>
                  <a:pt x="819363" y="3403247"/>
                  <a:pt x="914400" y="3422254"/>
                </a:cubicBezTo>
                <a:cubicBezTo>
                  <a:pt x="940201" y="3420104"/>
                  <a:pt x="1019463" y="3422662"/>
                  <a:pt x="1058779" y="3403004"/>
                </a:cubicBezTo>
                <a:cubicBezTo>
                  <a:pt x="1069126" y="3397830"/>
                  <a:pt x="1078030" y="3390170"/>
                  <a:pt x="1087655" y="3383753"/>
                </a:cubicBezTo>
                <a:cubicBezTo>
                  <a:pt x="1094072" y="3374128"/>
                  <a:pt x="1101733" y="3365225"/>
                  <a:pt x="1106906" y="3354878"/>
                </a:cubicBezTo>
                <a:cubicBezTo>
                  <a:pt x="1146763" y="3275165"/>
                  <a:pt x="1080604" y="3379894"/>
                  <a:pt x="1135781" y="3297126"/>
                </a:cubicBezTo>
                <a:cubicBezTo>
                  <a:pt x="1122037" y="3145938"/>
                  <a:pt x="1120005" y="3176687"/>
                  <a:pt x="1135781" y="2979492"/>
                </a:cubicBezTo>
                <a:cubicBezTo>
                  <a:pt x="1138349" y="2947391"/>
                  <a:pt x="1151998" y="2950224"/>
                  <a:pt x="1164657" y="2921741"/>
                </a:cubicBezTo>
                <a:cubicBezTo>
                  <a:pt x="1172898" y="2903198"/>
                  <a:pt x="1183908" y="2863989"/>
                  <a:pt x="1183908" y="2863989"/>
                </a:cubicBezTo>
                <a:cubicBezTo>
                  <a:pt x="1180825" y="2851658"/>
                  <a:pt x="1171559" y="2810417"/>
                  <a:pt x="1164657" y="2796612"/>
                </a:cubicBezTo>
                <a:cubicBezTo>
                  <a:pt x="1159484" y="2786265"/>
                  <a:pt x="1151146" y="2777781"/>
                  <a:pt x="1145407" y="2767737"/>
                </a:cubicBezTo>
                <a:cubicBezTo>
                  <a:pt x="1138288" y="2755279"/>
                  <a:pt x="1134496" y="2740911"/>
                  <a:pt x="1126156" y="2729235"/>
                </a:cubicBezTo>
                <a:cubicBezTo>
                  <a:pt x="1118244" y="2718158"/>
                  <a:pt x="1105637" y="2711105"/>
                  <a:pt x="1097280" y="2700360"/>
                </a:cubicBezTo>
                <a:cubicBezTo>
                  <a:pt x="1083076" y="2682097"/>
                  <a:pt x="1071613" y="2661859"/>
                  <a:pt x="1058779" y="2642608"/>
                </a:cubicBezTo>
                <a:cubicBezTo>
                  <a:pt x="1058777" y="2642604"/>
                  <a:pt x="1020282" y="2584860"/>
                  <a:pt x="1020278" y="2584857"/>
                </a:cubicBezTo>
                <a:cubicBezTo>
                  <a:pt x="968749" y="2550504"/>
                  <a:pt x="999585" y="2573788"/>
                  <a:pt x="933651" y="2507854"/>
                </a:cubicBezTo>
                <a:lnTo>
                  <a:pt x="904775" y="2478979"/>
                </a:lnTo>
                <a:cubicBezTo>
                  <a:pt x="901692" y="2466645"/>
                  <a:pt x="892429" y="2425409"/>
                  <a:pt x="885525" y="2411602"/>
                </a:cubicBezTo>
                <a:cubicBezTo>
                  <a:pt x="880352" y="2401255"/>
                  <a:pt x="872691" y="2392351"/>
                  <a:pt x="866274" y="2382726"/>
                </a:cubicBezTo>
                <a:cubicBezTo>
                  <a:pt x="863066" y="2369892"/>
                  <a:pt x="861860" y="2356384"/>
                  <a:pt x="856649" y="2344225"/>
                </a:cubicBezTo>
                <a:cubicBezTo>
                  <a:pt x="852092" y="2333592"/>
                  <a:pt x="840722" y="2326429"/>
                  <a:pt x="837398" y="2315349"/>
                </a:cubicBezTo>
                <a:cubicBezTo>
                  <a:pt x="830879" y="2293619"/>
                  <a:pt x="831223" y="2270395"/>
                  <a:pt x="827773" y="2247972"/>
                </a:cubicBezTo>
                <a:cubicBezTo>
                  <a:pt x="818093" y="2185052"/>
                  <a:pt x="823481" y="2206219"/>
                  <a:pt x="808522" y="2161345"/>
                </a:cubicBezTo>
                <a:cubicBezTo>
                  <a:pt x="811731" y="2129261"/>
                  <a:pt x="808665" y="2095910"/>
                  <a:pt x="818148" y="2065092"/>
                </a:cubicBezTo>
                <a:cubicBezTo>
                  <a:pt x="822151" y="2052082"/>
                  <a:pt x="838310" y="2046674"/>
                  <a:pt x="847024" y="2036217"/>
                </a:cubicBezTo>
                <a:cubicBezTo>
                  <a:pt x="854430" y="2027330"/>
                  <a:pt x="858868" y="2016228"/>
                  <a:pt x="866274" y="2007341"/>
                </a:cubicBezTo>
                <a:cubicBezTo>
                  <a:pt x="904617" y="1961328"/>
                  <a:pt x="882730" y="1993627"/>
                  <a:pt x="924026" y="1959214"/>
                </a:cubicBezTo>
                <a:cubicBezTo>
                  <a:pt x="972092" y="1919159"/>
                  <a:pt x="931031" y="1937630"/>
                  <a:pt x="981777" y="1920713"/>
                </a:cubicBezTo>
                <a:cubicBezTo>
                  <a:pt x="991402" y="1911088"/>
                  <a:pt x="999169" y="1899146"/>
                  <a:pt x="1010653" y="1891838"/>
                </a:cubicBezTo>
                <a:cubicBezTo>
                  <a:pt x="1034864" y="1876431"/>
                  <a:pt x="1087655" y="1853337"/>
                  <a:pt x="1087655" y="1853337"/>
                </a:cubicBezTo>
                <a:cubicBezTo>
                  <a:pt x="1094072" y="1843712"/>
                  <a:pt x="1097281" y="1830878"/>
                  <a:pt x="1106906" y="1824461"/>
                </a:cubicBezTo>
                <a:cubicBezTo>
                  <a:pt x="1117913" y="1817123"/>
                  <a:pt x="1133248" y="1820046"/>
                  <a:pt x="1145407" y="1814835"/>
                </a:cubicBezTo>
                <a:cubicBezTo>
                  <a:pt x="1156039" y="1810278"/>
                  <a:pt x="1164927" y="1802389"/>
                  <a:pt x="1174282" y="1795585"/>
                </a:cubicBezTo>
                <a:cubicBezTo>
                  <a:pt x="1200230" y="1776714"/>
                  <a:pt x="1224589" y="1755630"/>
                  <a:pt x="1251285" y="1737833"/>
                </a:cubicBezTo>
                <a:cubicBezTo>
                  <a:pt x="1260910" y="1731416"/>
                  <a:pt x="1270747" y="1725307"/>
                  <a:pt x="1280160" y="1718583"/>
                </a:cubicBezTo>
                <a:cubicBezTo>
                  <a:pt x="1315490" y="1693347"/>
                  <a:pt x="1336581" y="1673335"/>
                  <a:pt x="1376413" y="1651206"/>
                </a:cubicBezTo>
                <a:cubicBezTo>
                  <a:pt x="1385282" y="1646279"/>
                  <a:pt x="1395664" y="1644789"/>
                  <a:pt x="1405289" y="1641581"/>
                </a:cubicBezTo>
                <a:cubicBezTo>
                  <a:pt x="1458288" y="1562080"/>
                  <a:pt x="1372852" y="1683643"/>
                  <a:pt x="1511167" y="1545328"/>
                </a:cubicBezTo>
                <a:cubicBezTo>
                  <a:pt x="1543998" y="1512497"/>
                  <a:pt x="1598906" y="1454405"/>
                  <a:pt x="1636295" y="1439450"/>
                </a:cubicBezTo>
                <a:lnTo>
                  <a:pt x="1684421" y="1420200"/>
                </a:lnTo>
                <a:cubicBezTo>
                  <a:pt x="1703672" y="1400949"/>
                  <a:pt x="1721684" y="1380375"/>
                  <a:pt x="1742173" y="1362448"/>
                </a:cubicBezTo>
                <a:cubicBezTo>
                  <a:pt x="1773095" y="1335391"/>
                  <a:pt x="1815635" y="1319634"/>
                  <a:pt x="1838426" y="1285446"/>
                </a:cubicBezTo>
                <a:cubicBezTo>
                  <a:pt x="1870923" y="1236698"/>
                  <a:pt x="1843115" y="1269485"/>
                  <a:pt x="1905802" y="1227694"/>
                </a:cubicBezTo>
                <a:cubicBezTo>
                  <a:pt x="1919150" y="1218795"/>
                  <a:pt x="1932231" y="1209383"/>
                  <a:pt x="1944304" y="1198819"/>
                </a:cubicBezTo>
                <a:cubicBezTo>
                  <a:pt x="1957963" y="1186868"/>
                  <a:pt x="1968036" y="1170867"/>
                  <a:pt x="1982805" y="1160318"/>
                </a:cubicBezTo>
                <a:cubicBezTo>
                  <a:pt x="1991061" y="1154421"/>
                  <a:pt x="2002055" y="1153901"/>
                  <a:pt x="2011680" y="1150692"/>
                </a:cubicBezTo>
                <a:cubicBezTo>
                  <a:pt x="2020395" y="1144156"/>
                  <a:pt x="2064987" y="1109601"/>
                  <a:pt x="2079057" y="1102566"/>
                </a:cubicBezTo>
                <a:cubicBezTo>
                  <a:pt x="2088132" y="1098029"/>
                  <a:pt x="2098308" y="1096149"/>
                  <a:pt x="2107933" y="1092941"/>
                </a:cubicBezTo>
                <a:cubicBezTo>
                  <a:pt x="2117558" y="1086524"/>
                  <a:pt x="2126765" y="1079429"/>
                  <a:pt x="2136809" y="1073690"/>
                </a:cubicBezTo>
                <a:cubicBezTo>
                  <a:pt x="2149267" y="1066571"/>
                  <a:pt x="2163143" y="1062045"/>
                  <a:pt x="2175310" y="1054440"/>
                </a:cubicBezTo>
                <a:cubicBezTo>
                  <a:pt x="2233927" y="1017805"/>
                  <a:pt x="2204545" y="1015818"/>
                  <a:pt x="2290813" y="987063"/>
                </a:cubicBezTo>
                <a:cubicBezTo>
                  <a:pt x="2323211" y="976264"/>
                  <a:pt x="2324883" y="977219"/>
                  <a:pt x="2358190" y="958187"/>
                </a:cubicBezTo>
                <a:cubicBezTo>
                  <a:pt x="2368234" y="952448"/>
                  <a:pt x="2377022" y="944676"/>
                  <a:pt x="2387066" y="938937"/>
                </a:cubicBezTo>
                <a:cubicBezTo>
                  <a:pt x="2399524" y="931818"/>
                  <a:pt x="2413109" y="926805"/>
                  <a:pt x="2425567" y="919686"/>
                </a:cubicBezTo>
                <a:cubicBezTo>
                  <a:pt x="2435611" y="913947"/>
                  <a:pt x="2443809" y="904992"/>
                  <a:pt x="2454442" y="900435"/>
                </a:cubicBezTo>
                <a:cubicBezTo>
                  <a:pt x="2466601" y="895224"/>
                  <a:pt x="2480224" y="894444"/>
                  <a:pt x="2492944" y="890810"/>
                </a:cubicBezTo>
                <a:cubicBezTo>
                  <a:pt x="2502699" y="888023"/>
                  <a:pt x="2512494" y="885182"/>
                  <a:pt x="2521819" y="881185"/>
                </a:cubicBezTo>
                <a:cubicBezTo>
                  <a:pt x="2535007" y="875533"/>
                  <a:pt x="2547132" y="867586"/>
                  <a:pt x="2560320" y="861934"/>
                </a:cubicBezTo>
                <a:cubicBezTo>
                  <a:pt x="2569646" y="857937"/>
                  <a:pt x="2579870" y="856306"/>
                  <a:pt x="2589196" y="852309"/>
                </a:cubicBezTo>
                <a:cubicBezTo>
                  <a:pt x="2602384" y="846657"/>
                  <a:pt x="2614085" y="837596"/>
                  <a:pt x="2627697" y="833059"/>
                </a:cubicBezTo>
                <a:cubicBezTo>
                  <a:pt x="2652797" y="824692"/>
                  <a:pt x="2679599" y="822174"/>
                  <a:pt x="2704699" y="813808"/>
                </a:cubicBezTo>
                <a:lnTo>
                  <a:pt x="2733575" y="804183"/>
                </a:lnTo>
                <a:cubicBezTo>
                  <a:pt x="2993457" y="807391"/>
                  <a:pt x="3253467" y="805052"/>
                  <a:pt x="3513221" y="813808"/>
                </a:cubicBezTo>
                <a:cubicBezTo>
                  <a:pt x="3539664" y="814699"/>
                  <a:pt x="3564280" y="827870"/>
                  <a:pt x="3590224" y="833059"/>
                </a:cubicBezTo>
                <a:cubicBezTo>
                  <a:pt x="3644112" y="843837"/>
                  <a:pt x="3723095" y="848142"/>
                  <a:pt x="3773104" y="852309"/>
                </a:cubicBezTo>
                <a:cubicBezTo>
                  <a:pt x="3782729" y="858726"/>
                  <a:pt x="3791005" y="867902"/>
                  <a:pt x="3801979" y="871560"/>
                </a:cubicBezTo>
                <a:cubicBezTo>
                  <a:pt x="3860142" y="890948"/>
                  <a:pt x="3850012" y="865700"/>
                  <a:pt x="3888607" y="900435"/>
                </a:cubicBezTo>
                <a:cubicBezTo>
                  <a:pt x="3912215" y="921682"/>
                  <a:pt x="3933525" y="945353"/>
                  <a:pt x="3955984" y="967812"/>
                </a:cubicBezTo>
                <a:lnTo>
                  <a:pt x="4013735" y="1025564"/>
                </a:lnTo>
                <a:lnTo>
                  <a:pt x="4071487" y="1083315"/>
                </a:lnTo>
                <a:cubicBezTo>
                  <a:pt x="4090737" y="1096149"/>
                  <a:pt x="4112878" y="1105457"/>
                  <a:pt x="4129238" y="1121817"/>
                </a:cubicBezTo>
                <a:cubicBezTo>
                  <a:pt x="4177885" y="1170464"/>
                  <a:pt x="4151505" y="1152201"/>
                  <a:pt x="4206240" y="1179568"/>
                </a:cubicBezTo>
                <a:cubicBezTo>
                  <a:pt x="4215865" y="1189193"/>
                  <a:pt x="4223790" y="1200893"/>
                  <a:pt x="4235116" y="1208444"/>
                </a:cubicBezTo>
                <a:cubicBezTo>
                  <a:pt x="4243558" y="1214072"/>
                  <a:pt x="4255123" y="1213142"/>
                  <a:pt x="4263992" y="1218069"/>
                </a:cubicBezTo>
                <a:cubicBezTo>
                  <a:pt x="4284217" y="1229305"/>
                  <a:pt x="4302493" y="1243736"/>
                  <a:pt x="4321744" y="1256570"/>
                </a:cubicBezTo>
                <a:lnTo>
                  <a:pt x="4321744" y="1256570"/>
                </a:lnTo>
                <a:cubicBezTo>
                  <a:pt x="4470345" y="1368022"/>
                  <a:pt x="4343162" y="1279809"/>
                  <a:pt x="4437247" y="1333572"/>
                </a:cubicBezTo>
                <a:cubicBezTo>
                  <a:pt x="4447291" y="1339311"/>
                  <a:pt x="4455489" y="1348266"/>
                  <a:pt x="4466122" y="1352823"/>
                </a:cubicBezTo>
                <a:cubicBezTo>
                  <a:pt x="4478281" y="1358034"/>
                  <a:pt x="4491790" y="1359240"/>
                  <a:pt x="4504624" y="1362448"/>
                </a:cubicBezTo>
                <a:cubicBezTo>
                  <a:pt x="4514249" y="1368865"/>
                  <a:pt x="4521931" y="1381699"/>
                  <a:pt x="4533499" y="1381699"/>
                </a:cubicBezTo>
                <a:cubicBezTo>
                  <a:pt x="4565582" y="1381699"/>
                  <a:pt x="4562376" y="1346405"/>
                  <a:pt x="4581626" y="1333572"/>
                </a:cubicBezTo>
                <a:cubicBezTo>
                  <a:pt x="4592633" y="1326234"/>
                  <a:pt x="4607293" y="1327155"/>
                  <a:pt x="4620127" y="1323947"/>
                </a:cubicBezTo>
                <a:cubicBezTo>
                  <a:pt x="4686058" y="1258015"/>
                  <a:pt x="4655226" y="1281296"/>
                  <a:pt x="4706754" y="1246945"/>
                </a:cubicBezTo>
                <a:cubicBezTo>
                  <a:pt x="4713171" y="1237320"/>
                  <a:pt x="4718599" y="1226956"/>
                  <a:pt x="4726005" y="1218069"/>
                </a:cubicBezTo>
                <a:cubicBezTo>
                  <a:pt x="4734719" y="1207612"/>
                  <a:pt x="4747329" y="1200519"/>
                  <a:pt x="4754880" y="1189193"/>
                </a:cubicBezTo>
                <a:cubicBezTo>
                  <a:pt x="4760508" y="1180751"/>
                  <a:pt x="4761297" y="1169943"/>
                  <a:pt x="4764506" y="1160318"/>
                </a:cubicBezTo>
                <a:cubicBezTo>
                  <a:pt x="4767714" y="1137859"/>
                  <a:pt x="4769682" y="1115187"/>
                  <a:pt x="4774131" y="1092941"/>
                </a:cubicBezTo>
                <a:cubicBezTo>
                  <a:pt x="4776121" y="1082992"/>
                  <a:pt x="4781295" y="1073908"/>
                  <a:pt x="4783756" y="1064065"/>
                </a:cubicBezTo>
                <a:cubicBezTo>
                  <a:pt x="4787724" y="1048194"/>
                  <a:pt x="4790173" y="1031981"/>
                  <a:pt x="4793381" y="1015939"/>
                </a:cubicBezTo>
                <a:cubicBezTo>
                  <a:pt x="4790173" y="890810"/>
                  <a:pt x="4792467" y="765419"/>
                  <a:pt x="4783756" y="640553"/>
                </a:cubicBezTo>
                <a:cubicBezTo>
                  <a:pt x="4782605" y="624052"/>
                  <a:pt x="4726598" y="545149"/>
                  <a:pt x="4726005" y="544301"/>
                </a:cubicBezTo>
                <a:cubicBezTo>
                  <a:pt x="4711512" y="523597"/>
                  <a:pt x="4679879" y="480581"/>
                  <a:pt x="4658628" y="467299"/>
                </a:cubicBezTo>
                <a:cubicBezTo>
                  <a:pt x="4647410" y="460288"/>
                  <a:pt x="4632446" y="462494"/>
                  <a:pt x="4620127" y="457673"/>
                </a:cubicBezTo>
                <a:cubicBezTo>
                  <a:pt x="4311190" y="336784"/>
                  <a:pt x="4555782" y="400427"/>
                  <a:pt x="4148489" y="332545"/>
                </a:cubicBezTo>
                <a:cubicBezTo>
                  <a:pt x="3865805" y="232774"/>
                  <a:pt x="4103922" y="300294"/>
                  <a:pt x="3840480" y="265168"/>
                </a:cubicBezTo>
                <a:cubicBezTo>
                  <a:pt x="3791831" y="258681"/>
                  <a:pt x="3744559" y="244080"/>
                  <a:pt x="3696101" y="236292"/>
                </a:cubicBezTo>
                <a:cubicBezTo>
                  <a:pt x="3564839" y="215196"/>
                  <a:pt x="3433156" y="196775"/>
                  <a:pt x="3301466" y="178541"/>
                </a:cubicBezTo>
                <a:cubicBezTo>
                  <a:pt x="3224598" y="167898"/>
                  <a:pt x="3147252" y="160835"/>
                  <a:pt x="3070459" y="149665"/>
                </a:cubicBezTo>
                <a:cubicBezTo>
                  <a:pt x="2970762" y="135164"/>
                  <a:pt x="2872071" y="113819"/>
                  <a:pt x="2772076" y="101539"/>
                </a:cubicBezTo>
                <a:cubicBezTo>
                  <a:pt x="2689034" y="91341"/>
                  <a:pt x="2605238" y="88705"/>
                  <a:pt x="2521819" y="82288"/>
                </a:cubicBezTo>
                <a:cubicBezTo>
                  <a:pt x="1750814" y="-49348"/>
                  <a:pt x="2260628" y="13790"/>
                  <a:pt x="981777" y="24537"/>
                </a:cubicBezTo>
                <a:cubicBezTo>
                  <a:pt x="788319" y="217995"/>
                  <a:pt x="936476" y="56064"/>
                  <a:pt x="779647" y="265168"/>
                </a:cubicBezTo>
                <a:cubicBezTo>
                  <a:pt x="752287" y="301648"/>
                  <a:pt x="718975" y="333554"/>
                  <a:pt x="693019" y="371046"/>
                </a:cubicBezTo>
                <a:cubicBezTo>
                  <a:pt x="661072" y="417191"/>
                  <a:pt x="646078" y="475739"/>
                  <a:pt x="606392" y="515425"/>
                </a:cubicBezTo>
                <a:cubicBezTo>
                  <a:pt x="590350" y="531467"/>
                  <a:pt x="571610" y="545203"/>
                  <a:pt x="558266" y="563551"/>
                </a:cubicBezTo>
                <a:cubicBezTo>
                  <a:pt x="517487" y="619622"/>
                  <a:pt x="538975" y="628241"/>
                  <a:pt x="500514" y="688680"/>
                </a:cubicBezTo>
                <a:cubicBezTo>
                  <a:pt x="490770" y="703992"/>
                  <a:pt x="474847" y="714347"/>
                  <a:pt x="462013" y="727181"/>
                </a:cubicBezTo>
                <a:cubicBezTo>
                  <a:pt x="446525" y="765901"/>
                  <a:pt x="435844" y="796463"/>
                  <a:pt x="413887" y="833059"/>
                </a:cubicBezTo>
                <a:cubicBezTo>
                  <a:pt x="405633" y="846815"/>
                  <a:pt x="394636" y="858726"/>
                  <a:pt x="385011" y="871560"/>
                </a:cubicBezTo>
                <a:cubicBezTo>
                  <a:pt x="381803" y="881185"/>
                  <a:pt x="379923" y="891360"/>
                  <a:pt x="375386" y="900435"/>
                </a:cubicBezTo>
                <a:cubicBezTo>
                  <a:pt x="367019" y="917168"/>
                  <a:pt x="351886" y="930643"/>
                  <a:pt x="346510" y="948562"/>
                </a:cubicBezTo>
                <a:cubicBezTo>
                  <a:pt x="332407" y="995572"/>
                  <a:pt x="323722" y="1044241"/>
                  <a:pt x="317634" y="1092941"/>
                </a:cubicBezTo>
                <a:cubicBezTo>
                  <a:pt x="275529" y="1429778"/>
                  <a:pt x="290559" y="1298113"/>
                  <a:pt x="269508" y="1487577"/>
                </a:cubicBezTo>
                <a:cubicBezTo>
                  <a:pt x="266299" y="1753876"/>
                  <a:pt x="266074" y="2020227"/>
                  <a:pt x="259882" y="2286473"/>
                </a:cubicBezTo>
                <a:cubicBezTo>
                  <a:pt x="259646" y="2296616"/>
                  <a:pt x="252458" y="2305445"/>
                  <a:pt x="250257" y="2315349"/>
                </a:cubicBezTo>
                <a:cubicBezTo>
                  <a:pt x="246023" y="2334400"/>
                  <a:pt x="244721" y="2354018"/>
                  <a:pt x="240632" y="2373101"/>
                </a:cubicBezTo>
                <a:cubicBezTo>
                  <a:pt x="235088" y="2398971"/>
                  <a:pt x="226570" y="2424159"/>
                  <a:pt x="221381" y="2450103"/>
                </a:cubicBezTo>
                <a:cubicBezTo>
                  <a:pt x="216932" y="2472349"/>
                  <a:pt x="218275" y="2495750"/>
                  <a:pt x="211756" y="2517480"/>
                </a:cubicBezTo>
                <a:cubicBezTo>
                  <a:pt x="208432" y="2528560"/>
                  <a:pt x="197679" y="2536008"/>
                  <a:pt x="192506" y="2546355"/>
                </a:cubicBezTo>
                <a:cubicBezTo>
                  <a:pt x="130330" y="2670705"/>
                  <a:pt x="274087" y="2423212"/>
                  <a:pt x="154005" y="2623358"/>
                </a:cubicBezTo>
                <a:cubicBezTo>
                  <a:pt x="138767" y="2684305"/>
                  <a:pt x="151717" y="2650850"/>
                  <a:pt x="105878" y="2719610"/>
                </a:cubicBezTo>
                <a:lnTo>
                  <a:pt x="86628" y="2748486"/>
                </a:lnTo>
                <a:lnTo>
                  <a:pt x="67377" y="2777362"/>
                </a:lnTo>
                <a:cubicBezTo>
                  <a:pt x="55723" y="2812325"/>
                  <a:pt x="57752" y="2796092"/>
                  <a:pt x="57752" y="2825488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388267"/>
            <a:ext cx="12192000" cy="1634837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YOU    are  Welcome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to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Join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Us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0" y="794598"/>
            <a:ext cx="2288886" cy="28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4132421"/>
            <a:ext cx="12192000" cy="73892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366" y="2361565"/>
            <a:ext cx="4359008" cy="1583690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3"/>
          <p:cNvSpPr txBox="1"/>
          <p:nvPr/>
        </p:nvSpPr>
        <p:spPr>
          <a:xfrm>
            <a:off x="2427141" y="4502151"/>
            <a:ext cx="7338060" cy="12992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马克思主义理论研究和建设工程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重点教材</a:t>
            </a:r>
            <a:endParaRPr lang="zh-CN" altLang="zh-CN" sz="20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《毛泽东思想和中国特色社会主义理论体系概论》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年版）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086350" y="2879725"/>
            <a:ext cx="6856730" cy="10274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《毛泽东思想和中国特色社会主义理论体系概论》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（理论部分）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08505"/>
            <a:ext cx="12192000" cy="252727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2497" y="2357756"/>
            <a:ext cx="200025" cy="1584012"/>
          </a:xfrm>
          <a:prstGeom prst="rect">
            <a:avLst/>
          </a:prstGeom>
          <a:solidFill>
            <a:srgbClr val="6A0160"/>
          </a:solidFill>
          <a:ln>
            <a:solidFill>
              <a:srgbClr val="6A0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184970" y="229755"/>
            <a:ext cx="2120900" cy="702576"/>
          </a:xfrm>
          <a:prstGeom prst="rect">
            <a:avLst/>
          </a:prstGeom>
        </p:spPr>
      </p:pic>
      <p:pic>
        <p:nvPicPr>
          <p:cNvPr id="13" name="Picture 10" descr="tow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1686058" y="2869408"/>
            <a:ext cx="2070735" cy="483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课程名称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628900" y="452230"/>
            <a:ext cx="77525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理论课程怎么讲？如何考核？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1700" y="2266122"/>
            <a:ext cx="858740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一、内容构成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二、评价标准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1125220" y="1012825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一、内容构成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教师讲解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学生课程发言（个人或小组形式均可）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78" y="5699901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938023" y="1404233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教师讲解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马克思主义中国化时代化的三大理论成果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）毛泽东思想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）中国特色社会主义理论体系：邓小平理论、“三个代表”重要思想与科学发展观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）习近平新时代中国特色社会主义思想（新课程的内容、本课程不讲）</a:t>
            </a:r>
            <a:endParaRPr lang="zh-CN" altLang="en-US" sz="2000" dirty="0"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78" y="5699901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938023" y="1404233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课堂演讲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时间：开学后第三周开始至学期末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具体步骤：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）每个学期初，确定本学期学生课堂讲解的专题，也可由学生根据自身的兴趣和专业方向自行选题。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）学生完成分组（</a:t>
            </a:r>
            <a:r>
              <a:rPr lang="zh-CN" altLang="zh-CN" sz="2000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规模为两至三名同学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），小组在全面收集素材和认真构思的基础上做成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提交至助教的邮箱。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）任课教师在确保舆论导向和演讲质量的前提条件下提出修改意见，修改合格之后在课堂进行发言。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1160007" y="1340817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225" y="204172"/>
            <a:ext cx="10188523" cy="130386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    推荐演讲的主题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苏南模式与中国县域经济发展模式（中国县域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治理）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现代化与环境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保护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文化经济与苏州的城市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发展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新中国体育事业的发展（奥运会、亚运会、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大运会）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（新中国成立以来、改革开放以来）新时代十年以来我家乡的变化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1109980" y="1195119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5420" y="365125"/>
            <a:ext cx="9751060" cy="1094740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二、评价标准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学生的平时成绩和期中成绩占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30%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，期末考试成绩占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70%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。平时成绩主要是课堂出勤率，期中成绩根据课程发言的质量确定。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出勤率（每节课随机点名，缺课一次扣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分，扣完为止）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课程发言（任课教师和助教评分）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5411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1125220" y="1253100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4775" y="365125"/>
            <a:ext cx="9979025" cy="103441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二、评价标准</a:t>
            </a:r>
            <a:endParaRPr lang="zh-CN" altLang="en-US" sz="360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期末考试：闭卷，占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70%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名词解释、简答题和论述题。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基本原则：公开、公平、公正；投入与产出相匹配。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4" name="Picture 4" descr="https://ss1.bdstatic.com/70cFuXSh_Q1YnxGkpoWK1HF6hhy/it/u=895424434,4021804793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4" y="270910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72" y="5644173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838200" y="1400340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b810ef7-9d2f-4a71-879e-f79cbe0f748e"/>
  <p:tag name="COMMONDATA" val="eyJoZGlkIjoiYjYyZGQ4MGUxMGJhNTQ2ZjI3YTJkZWYyNzRmMDQ0YzE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</vt:lpstr>
      <vt:lpstr>楷体</vt:lpstr>
      <vt:lpstr>黑体</vt:lpstr>
      <vt:lpstr>Times New Roman</vt:lpstr>
      <vt:lpstr>微软雅黑 Light</vt:lpstr>
      <vt:lpstr>汉仪中黑KW</vt:lpstr>
      <vt:lpstr>Calibri</vt:lpstr>
      <vt:lpstr>Helvetica Neue</vt:lpstr>
      <vt:lpstr>汉仪楷体KW</vt:lpstr>
      <vt:lpstr>宋体</vt:lpstr>
      <vt:lpstr>Arial Unicode MS</vt:lpstr>
      <vt:lpstr>汉仪书宋二KW</vt:lpstr>
      <vt:lpstr>Calibri Light</vt:lpstr>
      <vt:lpstr>Wingdings</vt:lpstr>
      <vt:lpstr>微软雅黑</vt:lpstr>
      <vt:lpstr>微软雅黑 Light</vt:lpstr>
      <vt:lpstr>楷体</vt:lpstr>
      <vt:lpstr>黑体</vt:lpstr>
      <vt:lpstr>1_Office 主题</vt:lpstr>
      <vt:lpstr>PowerPoint 演示文稿</vt:lpstr>
      <vt:lpstr>PowerPoint 演示文稿</vt:lpstr>
      <vt:lpstr>PowerPoint 演示文稿</vt:lpstr>
      <vt:lpstr>一、内容构成</vt:lpstr>
      <vt:lpstr>1.教师讲解</vt:lpstr>
      <vt:lpstr>2.课堂演讲</vt:lpstr>
      <vt:lpstr>    推荐演讲的主题</vt:lpstr>
      <vt:lpstr>二、评价标准</vt:lpstr>
      <vt:lpstr>二、评价标准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shenbopingnjuer</dc:creator>
  <cp:lastModifiedBy>金匮辨星文</cp:lastModifiedBy>
  <cp:revision>34</cp:revision>
  <dcterms:created xsi:type="dcterms:W3CDTF">2023-09-04T01:33:54Z</dcterms:created>
  <dcterms:modified xsi:type="dcterms:W3CDTF">2023-09-04T01:33:54Z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01EF21A35DC8CA3F0234F5641DE152FB_43</vt:lpwstr>
  </property>
</Properties>
</file>