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2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6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6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7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8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4917-B725-40B3-BF55-E911F1082A73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C37D-3A9A-49E8-B07E-2203C5923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8640960" cy="58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4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876256" cy="53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4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1" y="548680"/>
            <a:ext cx="7225083" cy="57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992888" cy="60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8027065" cy="53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2088"/>
            <a:ext cx="8472560" cy="57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7168013" cy="54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7212564" cy="61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8818"/>
            <a:ext cx="7318176" cy="66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059289" cy="60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4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화면 슬라이드 쇼(4:3)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6</cp:revision>
  <dcterms:created xsi:type="dcterms:W3CDTF">2017-11-19T13:03:11Z</dcterms:created>
  <dcterms:modified xsi:type="dcterms:W3CDTF">2017-11-19T13:49:52Z</dcterms:modified>
</cp:coreProperties>
</file>