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02" y="-7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CAFED-4678-40A2-BB0B-E549E9C1008F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0D030-46F3-455B-AA3F-94E3A0D7B4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781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0D030-46F3-455B-AA3F-94E3A0D7B4A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822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B2C2-0E8F-4B5A-BA9C-5EBE8B7864EC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9455C-4189-414D-91E4-85D5B71EA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728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B2C2-0E8F-4B5A-BA9C-5EBE8B7864EC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9455C-4189-414D-91E4-85D5B71EA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65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B2C2-0E8F-4B5A-BA9C-5EBE8B7864EC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9455C-4189-414D-91E4-85D5B71EA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408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B2C2-0E8F-4B5A-BA9C-5EBE8B7864EC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9455C-4189-414D-91E4-85D5B71EA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1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B2C2-0E8F-4B5A-BA9C-5EBE8B7864EC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9455C-4189-414D-91E4-85D5B71EA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27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B2C2-0E8F-4B5A-BA9C-5EBE8B7864EC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9455C-4189-414D-91E4-85D5B71EA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3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B2C2-0E8F-4B5A-BA9C-5EBE8B7864EC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9455C-4189-414D-91E4-85D5B71EA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668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B2C2-0E8F-4B5A-BA9C-5EBE8B7864EC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9455C-4189-414D-91E4-85D5B71EA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725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B2C2-0E8F-4B5A-BA9C-5EBE8B7864EC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9455C-4189-414D-91E4-85D5B71EA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3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B2C2-0E8F-4B5A-BA9C-5EBE8B7864EC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9455C-4189-414D-91E4-85D5B71EA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162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B2C2-0E8F-4B5A-BA9C-5EBE8B7864EC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9455C-4189-414D-91E4-85D5B71EA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19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EB2C2-0E8F-4B5A-BA9C-5EBE8B7864EC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9455C-4189-414D-91E4-85D5B71EA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93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까치\메인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" y="980728"/>
            <a:ext cx="9124951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260648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회원</a:t>
            </a:r>
            <a:r>
              <a:rPr lang="en-US" altLang="ko-KR" sz="2400" b="1" dirty="0" smtClean="0"/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2400376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USER\Desktop\까치\관리자고객센터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72816"/>
            <a:ext cx="7343776" cy="44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7504" y="260648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관리자고객센터</a:t>
            </a:r>
            <a:endParaRPr lang="en-US" altLang="ko-K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702996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esktop\까치\회원로그인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6" y="1124744"/>
            <a:ext cx="9123254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7504" y="260648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회원로그</a:t>
            </a:r>
            <a:r>
              <a:rPr lang="ko-KR" altLang="en-US" sz="2400" b="1" dirty="0"/>
              <a:t>인</a:t>
            </a:r>
            <a:endParaRPr lang="en-US" altLang="ko-K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459252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ER\Desktop\까치\회원정보페이지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8051899" cy="462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7504" y="260648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회원정보</a:t>
            </a:r>
            <a:endParaRPr lang="en-US" altLang="ko-K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702996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USER\Desktop\까치\회원게시판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56792"/>
            <a:ext cx="8886576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7504" y="260648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회원게시판</a:t>
            </a:r>
            <a:endParaRPr lang="en-US" altLang="ko-K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702996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USER\Desktop\까치\일정공유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36712"/>
            <a:ext cx="8554219" cy="5825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7504" y="260648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일정공</a:t>
            </a:r>
            <a:r>
              <a:rPr lang="ko-KR" altLang="en-US" sz="2400" b="1" dirty="0"/>
              <a:t>유</a:t>
            </a:r>
            <a:endParaRPr lang="en-US" altLang="ko-K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702996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USER\Desktop\까치\일정쓰기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8640960" cy="514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7504" y="260648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일정쓰기</a:t>
            </a:r>
            <a:endParaRPr lang="en-US" altLang="ko-K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702996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USER\Desktop\까치\비회원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62200"/>
            <a:ext cx="8928992" cy="405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260648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비회원</a:t>
            </a:r>
            <a:endParaRPr lang="en-US" altLang="ko-K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702996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USER\Desktop\까치\관리자메인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76872"/>
            <a:ext cx="832485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7504" y="260648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관리자</a:t>
            </a:r>
            <a:r>
              <a:rPr lang="en-US" altLang="ko-KR" sz="2400" b="1" dirty="0" smtClean="0"/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3702996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USER\Desktop\까치\관리자게시판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8850597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7504" y="260648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관리자게시</a:t>
            </a:r>
            <a:r>
              <a:rPr lang="ko-KR" altLang="en-US" sz="2400" b="1" dirty="0"/>
              <a:t>판</a:t>
            </a:r>
            <a:endParaRPr lang="en-US" altLang="ko-K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702996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</Words>
  <Application>Microsoft Office PowerPoint</Application>
  <PresentationFormat>화면 슬라이드 쇼(4:3)</PresentationFormat>
  <Paragraphs>11</Paragraphs>
  <Slides>10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</cp:revision>
  <dcterms:created xsi:type="dcterms:W3CDTF">2017-11-09T00:57:23Z</dcterms:created>
  <dcterms:modified xsi:type="dcterms:W3CDTF">2017-11-09T01:06:45Z</dcterms:modified>
</cp:coreProperties>
</file>