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Della Respira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ebasNeue-regular.fntdata"/><Relationship Id="rId50" Type="http://schemas.openxmlformats.org/officeDocument/2006/relationships/font" Target="fonts/Montserrat-boldItalic.fntdata"/><Relationship Id="rId52" Type="http://schemas.openxmlformats.org/officeDocument/2006/relationships/font" Target="fonts/DellaRespir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34a636a1_1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34a636a1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834a636a1_1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834a636a1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834a636a1_1_3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834a636a1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834a636a1_1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834a636a1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834a636a1_1_3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834a636a1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834a636a1_1_3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834a636a1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834a636a1_1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834a636a1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34a636a1_1_3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34a636a1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834a636a1_1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834a636a1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34a636a1_1_8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834a636a1_1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834a636a1_1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834a636a1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34a636a1_1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34a636a1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blurRad="0" dir="0" dist="0" endA="0" endPos="60000" fadeDir="5400012" kx="0" rotWithShape="0" algn="bl" stA="2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Answer">
  <p:cSld name="TITLE_ONLY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19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1"/>
          <p:cNvSpPr txBox="1"/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action="ppaction://hlinksldjump" r:id="rId2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9553" name="adj1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Answer (with category info)">
  <p:cSld name="TITLE_ONLY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19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2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b="1" sz="34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04" name="Google Shape;204;p12">
            <a:hlinkClick action="ppaction://hlinksldjump" r:id="rId2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9553" name="adj1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b="0"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06" name="Google Shape;206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12" name="Google Shape;212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blurRad="0" dir="0" dist="0" endA="0" endPos="47000" fadeDir="5400012" kx="0" rotWithShape="0" algn="bl" stA="35000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5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7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" name="Google Shape;132;p7"/>
          <p:cNvSpPr txBox="1"/>
          <p:nvPr>
            <p:ph idx="2" type="body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3" name="Google Shape;133;p7"/>
          <p:cNvSpPr txBox="1"/>
          <p:nvPr>
            <p:ph idx="3" type="body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20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8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Panel">
  <p:cSld name="TITLE_ONLY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TY Category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fmla="val 194" name="adj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0"/>
          <p:cNvSpPr txBox="1"/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b="1" sz="36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1" name="Google Shape;191;p10"/>
          <p:cNvSpPr txBox="1"/>
          <p:nvPr>
            <p:ph idx="1" type="subTitle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rect b="b" l="l" r="r" t="t"/>
                <a:pathLst>
                  <a:path extrusionOk="0" h="1875707" w="1875707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rect b="b" l="l" r="r" t="t"/>
                <a:pathLst>
                  <a:path extrusionOk="0" h="94929" w="94929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rect b="b" l="l" r="r" t="t"/>
            <a:pathLst>
              <a:path extrusionOk="0" h="2641923" w="12192063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700000" dist="38100">
              <a:schemeClr val="dk1">
                <a:alpha val="91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" type="body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28575">
              <a:schemeClr val="dk1">
                <a:alpha val="91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b="1" sz="24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1.xml"/><Relationship Id="rId22" Type="http://schemas.openxmlformats.org/officeDocument/2006/relationships/slide" Target="/ppt/slides/slide23.xml"/><Relationship Id="rId21" Type="http://schemas.openxmlformats.org/officeDocument/2006/relationships/slide" Target="/ppt/slides/slide22.xml"/><Relationship Id="rId24" Type="http://schemas.openxmlformats.org/officeDocument/2006/relationships/slide" Target="/ppt/slides/slide25.xml"/><Relationship Id="rId23" Type="http://schemas.openxmlformats.org/officeDocument/2006/relationships/slide" Target="/ppt/slides/slide24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26" Type="http://schemas.openxmlformats.org/officeDocument/2006/relationships/slide" Target="/ppt/slides/slide27.xml"/><Relationship Id="rId25" Type="http://schemas.openxmlformats.org/officeDocument/2006/relationships/slide" Target="/ppt/slides/slide26.xml"/><Relationship Id="rId28" Type="http://schemas.openxmlformats.org/officeDocument/2006/relationships/slide" Target="/ppt/slides/slide29.xml"/><Relationship Id="rId27" Type="http://schemas.openxmlformats.org/officeDocument/2006/relationships/slide" Target="/ppt/slides/slide28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29" Type="http://schemas.openxmlformats.org/officeDocument/2006/relationships/slide" Target="/ppt/slides/slide30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Relationship Id="rId31" Type="http://schemas.openxmlformats.org/officeDocument/2006/relationships/slide" Target="/ppt/slides/slide32.xml"/><Relationship Id="rId30" Type="http://schemas.openxmlformats.org/officeDocument/2006/relationships/slide" Target="/ppt/slides/slide31.xml"/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32" Type="http://schemas.openxmlformats.org/officeDocument/2006/relationships/slide" Target="/ppt/slides/slide33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17" Type="http://schemas.openxmlformats.org/officeDocument/2006/relationships/slide" Target="/ppt/slides/slide18.xml"/><Relationship Id="rId16" Type="http://schemas.openxmlformats.org/officeDocument/2006/relationships/slide" Target="/ppt/slides/slide17.xml"/><Relationship Id="rId19" Type="http://schemas.openxmlformats.org/officeDocument/2006/relationships/slide" Target="/ppt/slides/slide20.xml"/><Relationship Id="rId18" Type="http://schemas.openxmlformats.org/officeDocument/2006/relationships/slide" Target="/ppt/slides/slide19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slidescarnival.com/?utm_source=templat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ontsquirrel.com/fonts/bebas-neue" TargetMode="External"/><Relationship Id="rId4" Type="http://schemas.openxmlformats.org/officeDocument/2006/relationships/hyperlink" Target="https://www.1001fonts.com/della-respira-font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twitter.com/googledocs/status/730087240156643328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rect b="b" l="l" r="r" t="t"/>
              <a:pathLst>
                <a:path extrusionOk="0" h="3241918" w="11497214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19050">
                <a:schemeClr val="accent1">
                  <a:alpha val="78000"/>
                </a:schemeClr>
              </a:outerShdw>
              <a:reflection blurRad="0" dir="0" dist="0" endA="0" endPos="60000" fadeDir="5400012" kx="0" rotWithShape="0" algn="bl" stA="25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rotWithShape="0" algn="bl" dir="5400000" dist="19050">
                <a:schemeClr val="accent1">
                  <a:alpha val="7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5"/>
          <p:cNvSpPr txBox="1"/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14" name="Google Shape;314;p24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20" name="Google Shape;320;p25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26" name="Google Shape;326;p26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32" name="Google Shape;332;p27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38" name="Google Shape;338;p28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44" name="Google Shape;344;p29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50" name="Google Shape;350;p30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56" name="Google Shape;356;p31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62" name="Google Shape;362;p32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28" name="Google Shape;228;p16"/>
          <p:cNvSpPr txBox="1"/>
          <p:nvPr>
            <p:ph idx="2" type="body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230" name="Google Shape;230;p16"/>
          <p:cNvSpPr txBox="1"/>
          <p:nvPr>
            <p:ph idx="2" type="body"/>
          </p:nvPr>
        </p:nvSpPr>
        <p:spPr>
          <a:xfrm>
            <a:off x="1022525" y="3524925"/>
            <a:ext cx="7098900" cy="61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slidescarnival.com/help-use-presentation-template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74" name="Google Shape;374;p34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80" name="Google Shape;380;p35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86" name="Google Shape;386;p36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92" name="Google Shape;392;p37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98" name="Google Shape;398;p38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04" name="Google Shape;404;p39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10" name="Google Shape;410;p40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16" name="Google Shape;416;p41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22" name="Google Shape;422;p42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1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2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3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4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5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72981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28575">
              <a:schemeClr val="dk1">
                <a:alpha val="76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Category 6</a:t>
            </a:r>
            <a:endParaRPr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action="ppaction://hlinksldjump" r:id="rId3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action="ppaction://hlinksldjump" r:id="rId4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action="ppaction://hlinksldjump" r:id="rId5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action="ppaction://hlinksldjump" r:id="rId6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7">
            <a:hlinkClick action="ppaction://hlinksldjump" r:id="rId7"/>
          </p:cNvPr>
          <p:cNvSpPr txBox="1"/>
          <p:nvPr/>
        </p:nvSpPr>
        <p:spPr>
          <a:xfrm>
            <a:off x="576450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action="ppaction://hlinksldjump" r:id="rId8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action="ppaction://hlinksldjump" r:id="rId9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action="ppaction://hlinksldjump" r:id="rId10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action="ppaction://hlinksldjump" r:id="rId11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17">
            <a:hlinkClick action="ppaction://hlinksldjump" r:id="rId12"/>
          </p:cNvPr>
          <p:cNvSpPr txBox="1"/>
          <p:nvPr/>
        </p:nvSpPr>
        <p:spPr>
          <a:xfrm>
            <a:off x="1919663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action="ppaction://hlinksldjump" r:id="rId13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action="ppaction://hlinksldjump" r:id="rId14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action="ppaction://hlinksldjump" r:id="rId15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action="ppaction://hlinksldjump" r:id="rId16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p17">
            <a:hlinkClick action="ppaction://hlinksldjump" r:id="rId17"/>
          </p:cNvPr>
          <p:cNvSpPr txBox="1"/>
          <p:nvPr/>
        </p:nvSpPr>
        <p:spPr>
          <a:xfrm>
            <a:off x="3262881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action="ppaction://hlinksldjump" r:id="rId18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action="ppaction://hlinksldjump" r:id="rId19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action="ppaction://hlinksldjump" r:id="rId20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action="ppaction://hlinksldjump" r:id="rId21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action="ppaction://hlinksldjump" r:id="rId22"/>
          </p:cNvPr>
          <p:cNvSpPr txBox="1"/>
          <p:nvPr/>
        </p:nvSpPr>
        <p:spPr>
          <a:xfrm>
            <a:off x="4607975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action="ppaction://hlinksldjump" r:id="rId23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action="ppaction://hlinksldjump" r:id="rId24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action="ppaction://hlinksldjump" r:id="rId25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action="ppaction://hlinksldjump" r:id="rId26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7" name="Google Shape;267;p17">
            <a:hlinkClick action="ppaction://hlinksldjump" r:id="rId27"/>
          </p:cNvPr>
          <p:cNvSpPr txBox="1"/>
          <p:nvPr/>
        </p:nvSpPr>
        <p:spPr>
          <a:xfrm>
            <a:off x="5949425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8" name="Google Shape;268;p17">
            <a:hlinkClick action="ppaction://hlinksldjump" r:id="rId28"/>
          </p:cNvPr>
          <p:cNvSpPr txBox="1"/>
          <p:nvPr/>
        </p:nvSpPr>
        <p:spPr>
          <a:xfrm>
            <a:off x="7298243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17">
            <a:hlinkClick action="ppaction://hlinksldjump" r:id="rId29"/>
          </p:cNvPr>
          <p:cNvSpPr txBox="1"/>
          <p:nvPr/>
        </p:nvSpPr>
        <p:spPr>
          <a:xfrm>
            <a:off x="7298243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" name="Google Shape;270;p17">
            <a:hlinkClick action="ppaction://hlinksldjump" r:id="rId30"/>
          </p:cNvPr>
          <p:cNvSpPr txBox="1"/>
          <p:nvPr/>
        </p:nvSpPr>
        <p:spPr>
          <a:xfrm>
            <a:off x="7298243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" name="Google Shape;271;p17">
            <a:hlinkClick action="ppaction://hlinksldjump" r:id="rId31"/>
          </p:cNvPr>
          <p:cNvSpPr txBox="1"/>
          <p:nvPr/>
        </p:nvSpPr>
        <p:spPr>
          <a:xfrm>
            <a:off x="7298243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2" name="Google Shape;272;p17">
            <a:hlinkClick action="ppaction://hlinksldjump" r:id="rId32"/>
          </p:cNvPr>
          <p:cNvSpPr txBox="1"/>
          <p:nvPr/>
        </p:nvSpPr>
        <p:spPr>
          <a:xfrm>
            <a:off x="7298243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38100">
              <a:schemeClr val="dk1">
                <a:alpha val="9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34" name="Google Shape;434;p44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40" name="Google Shape;440;p45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46" name="Google Shape;446;p46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452" name="Google Shape;452;p47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63" name="Google Shape;463;p49"/>
          <p:cNvSpPr txBox="1"/>
          <p:nvPr>
            <p:ph idx="1" type="body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</p:txBody>
      </p:sp>
      <p:sp>
        <p:nvSpPr>
          <p:cNvPr id="464" name="Google Shape;464;p4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1022525" y="1475824"/>
            <a:ext cx="7098900" cy="21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Titles: Bebas Neue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Body copy: Della Respira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https://www.fontsquirrel.com/fonts/bebas-neue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https://www.1001fonts.com/della-respira-font.html</a:t>
            </a:r>
            <a:br>
              <a:rPr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1022525" y="3714050"/>
            <a:ext cx="7098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</a:t>
            </a:r>
            <a:endParaRPr sz="2000"/>
          </a:p>
        </p:txBody>
      </p:sp>
      <p:sp>
        <p:nvSpPr>
          <p:cNvPr id="478" name="Google Shape;478;p5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51"/>
          <p:cNvSpPr/>
          <p:nvPr/>
        </p:nvSpPr>
        <p:spPr>
          <a:xfrm>
            <a:off x="972601" y="1084500"/>
            <a:ext cx="7255907" cy="345655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rotWithShape="0" algn="bl" dir="2700000" dist="38100">
              <a:schemeClr val="dk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GADGETS</a:t>
            </a:r>
            <a:endParaRPr sz="2000"/>
          </a:p>
        </p:txBody>
      </p:sp>
      <p:sp>
        <p:nvSpPr>
          <p:cNvPr id="485" name="Google Shape;485;p5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52"/>
          <p:cNvGrpSpPr/>
          <p:nvPr/>
        </p:nvGrpSpPr>
        <p:grpSpPr>
          <a:xfrm>
            <a:off x="798583" y="2154381"/>
            <a:ext cx="923892" cy="1916335"/>
            <a:chOff x="2547150" y="238125"/>
            <a:chExt cx="2525675" cy="5238750"/>
          </a:xfrm>
        </p:grpSpPr>
        <p:sp>
          <p:nvSpPr>
            <p:cNvPr id="487" name="Google Shape;487;p5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rotWithShape="0" algn="bl" dir="2700000" dist="38100">
                <a:schemeClr val="dk1">
                  <a:alpha val="8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52"/>
          <p:cNvGrpSpPr/>
          <p:nvPr/>
        </p:nvGrpSpPr>
        <p:grpSpPr>
          <a:xfrm>
            <a:off x="2087360" y="1515777"/>
            <a:ext cx="1655766" cy="2554938"/>
            <a:chOff x="2112475" y="238125"/>
            <a:chExt cx="3395050" cy="5238750"/>
          </a:xfrm>
        </p:grpSpPr>
        <p:sp>
          <p:nvSpPr>
            <p:cNvPr id="492" name="Google Shape;492;p5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rotWithShape="0" algn="bl" dir="2700000" dist="38100">
                <a:schemeClr val="dk1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52"/>
          <p:cNvGrpSpPr/>
          <p:nvPr/>
        </p:nvGrpSpPr>
        <p:grpSpPr>
          <a:xfrm>
            <a:off x="4108011" y="1409492"/>
            <a:ext cx="4542205" cy="2661224"/>
            <a:chOff x="1177450" y="241631"/>
            <a:chExt cx="6173152" cy="3616776"/>
          </a:xfrm>
        </p:grpSpPr>
        <p:sp>
          <p:nvSpPr>
            <p:cNvPr id="497" name="Google Shape;497;p5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8" rotWithShape="0" algn="bl" dir="2700000" dist="38100">
                <a:schemeClr val="dk1">
                  <a:alpha val="88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06" name="Google Shape;506;p5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07" name="Google Shape;507;p5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5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14" name="Google Shape;514;p5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5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17" name="Google Shape;517;p5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9" name="Google Shape;519;p53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1" name="Google Shape;521;p5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22" name="Google Shape;522;p5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5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26" name="Google Shape;526;p5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53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5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32" name="Google Shape;532;p5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5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5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5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5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53" name="Google Shape;553;p5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5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56" name="Google Shape;556;p5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9" name="Google Shape;559;p5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60" name="Google Shape;560;p5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3" name="Google Shape;563;p5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64" name="Google Shape;564;p5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8" name="Google Shape;568;p53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2" name="Google Shape;572;p5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73" name="Google Shape;573;p5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5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5" name="Google Shape;575;p5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76" name="Google Shape;576;p5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5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5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79" name="Google Shape;579;p5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5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82" name="Google Shape;582;p5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5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85" name="Google Shape;585;p5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9" name="Google Shape;589;p5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90" name="Google Shape;590;p5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5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93" name="Google Shape;593;p5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6" name="Google Shape;596;p53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7" name="Google Shape;597;p5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98" name="Google Shape;598;p5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0" name="Google Shape;600;p5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01" name="Google Shape;601;p5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6" name="Google Shape;606;p5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07" name="Google Shape;607;p5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5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10" name="Google Shape;610;p5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5" name="Google Shape;615;p5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16" name="Google Shape;616;p5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5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22" name="Google Shape;622;p5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6" name="Google Shape;626;p53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9" name="Google Shape;629;p5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30" name="Google Shape;630;p5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2" name="Google Shape;632;p5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33" name="Google Shape;633;p5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5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36" name="Google Shape;636;p5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8" name="Google Shape;638;p53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9" name="Google Shape;639;p5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40" name="Google Shape;640;p5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2" name="Google Shape;642;p5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43" name="Google Shape;643;p5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5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49" name="Google Shape;649;p5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1" name="Google Shape;651;p53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3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3" name="Google Shape;653;p5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54" name="Google Shape;654;p5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6" name="Google Shape;656;p5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57" name="Google Shape;657;p5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9" name="Google Shape;659;p53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0" name="Google Shape;660;p5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61" name="Google Shape;661;p5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5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64" name="Google Shape;664;p5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7" name="Google Shape;667;p53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9" name="Google Shape;669;p5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70" name="Google Shape;670;p5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2" name="Google Shape;672;p5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73" name="Google Shape;673;p5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7" name="Google Shape;677;p5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78" name="Google Shape;678;p5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5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82" name="Google Shape;682;p5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5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85" name="Google Shape;685;p5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8" name="Google Shape;688;p5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89" name="Google Shape;689;p5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4" name="Google Shape;694;p5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95" name="Google Shape;695;p5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7" name="Google Shape;697;p5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98" name="Google Shape;698;p5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3" name="Google Shape;703;p53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4" name="Google Shape;704;p5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05" name="Google Shape;705;p5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7" name="Google Shape;707;p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08" name="Google Shape;708;p5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2" name="Google Shape;712;p53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3" name="Google Shape;713;p5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14" name="Google Shape;714;p5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7" name="Google Shape;717;p5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18" name="Google Shape;718;p5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1" name="Google Shape;721;p53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53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4" name="Google Shape;724;p5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25" name="Google Shape;725;p5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8" name="Google Shape;728;p53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5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30" name="Google Shape;730;p5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3" name="Google Shape;733;p53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4" name="Google Shape;734;p5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35" name="Google Shape;735;p5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5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41" name="Google Shape;741;p5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4" name="Google Shape;744;p5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45" name="Google Shape;745;p5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5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49" name="Google Shape;749;p5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55" name="Google Shape;755;p5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5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61" name="Google Shape;761;p5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5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64" name="Google Shape;764;p5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0" name="Google Shape;770;p53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5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72" name="Google Shape;772;p5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5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78" name="Google Shape;778;p5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80" name="Google Shape;780;p53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82" name="Google Shape;782;p5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53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5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86" name="Google Shape;786;p5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53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3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790" name="Google Shape;790;p5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</a:t>
            </a:r>
            <a:r>
              <a:rPr lang="en"/>
              <a:t> ANSWER, AND THE CONTESTANTS SUPPLY THE QUESTION</a:t>
            </a:r>
            <a:endParaRPr/>
          </a:p>
        </p:txBody>
      </p:sp>
      <p:sp>
        <p:nvSpPr>
          <p:cNvPr id="278" name="Google Shape;278;p18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54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96" name="Google Shape;796;p54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54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03" name="Google Shape;803;p54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54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08" name="Google Shape;808;p54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54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12" name="Google Shape;812;p54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18" name="Google Shape;818;p54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54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22" name="Google Shape;822;p54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54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27" name="Google Shape;827;p54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54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33" name="Google Shape;833;p54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54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40" name="Google Shape;840;p54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54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43" name="Google Shape;843;p54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54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47" name="Google Shape;847;p54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54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54" name="Google Shape;854;p54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4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60" name="Google Shape;860;p54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4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4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54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64" name="Google Shape;864;p54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5" name="Google Shape;865;p54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4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54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54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54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4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4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54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54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4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5" name="Google Shape;875;p54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54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82" name="Google Shape;882;p54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54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87" name="Google Shape;887;p54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54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93" name="Google Shape;893;p54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54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00" name="Google Shape;900;p54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54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05" name="Google Shape;905;p54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10" name="Google Shape;910;p54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54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6" name="Google Shape;916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6" name="Google Shape;926;p54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27" name="Google Shape;927;p54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0" name="Google Shape;930;p54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31" name="Google Shape;931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1" name="Google Shape;941;p54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42" name="Google Shape;942;p5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6" name="Google Shape;946;p5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7" name="Google Shape;947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7" name="Google Shape;957;p54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58" name="Google Shape;958;p5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54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66" name="Google Shape;966;p54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54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71" name="Google Shape;971;p54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54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76" name="Google Shape;976;p54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54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82" name="Google Shape;982;p54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54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9" name="Google Shape;989;p54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54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93" name="Google Shape;993;p54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54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9" name="Google Shape;999;p54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4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06" name="Google Shape;1006;p54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4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10" name="Google Shape;1010;p54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4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15" name="Google Shape;1015;p54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54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22" name="Google Shape;1022;p54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4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30" name="Google Shape;1030;p54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54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35" name="Google Shape;1035;p54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54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9" name="Google Shape;1039;p54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54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43" name="Google Shape;1043;p54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54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8" name="Google Shape;1048;p54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4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53" name="Google Shape;1053;p54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54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9" name="Google Shape;1059;p54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4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4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4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4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54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66" name="Google Shape;1066;p54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54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74" name="Google Shape;1074;p54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54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87" name="Google Shape;1087;p54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4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92" name="Google Shape;1092;p54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54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96" name="Google Shape;1096;p54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4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03" name="Google Shape;1103;p54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54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12" name="Google Shape;1112;p54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54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25" name="Google Shape;1125;p5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4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38" name="Google Shape;1138;p5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54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51" name="Google Shape;1151;p54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4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58" name="Google Shape;1158;p54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54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74" name="Google Shape;1174;p54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54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80" name="Google Shape;1180;p5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81" name="Google Shape;1181;p5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5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5" name="Google Shape;1185;p5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5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8" name="Google Shape;1188;p5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9" name="Google Shape;1189;p5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5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5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5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93" name="Google Shape;1193;p5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5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54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97" name="Google Shape;1197;p54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4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06" name="Google Shape;1206;p54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4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31" name="Google Shape;1231;p5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32" name="Google Shape;1232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4" name="Google Shape;1234;p5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5" name="Google Shape;1235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5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8" name="Google Shape;1238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0" name="Google Shape;1240;p54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41" name="Google Shape;1241;p5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Della Respira"/>
                <a:ea typeface="Della Respira"/>
                <a:cs typeface="Della Respira"/>
                <a:sym typeface="Della Respira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247" name="Google Shape;1247;p5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248" name="Google Shape;1248;p55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  <p:sp>
        <p:nvSpPr>
          <p:cNvPr id="1249" name="Google Shape;1249;p5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Google Shape;1254;p5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56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6" name="Google Shape;1256;p56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7" name="Google Shape;1257;p56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8" name="Google Shape;1258;p56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0" name="Google Shape;1260;p56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61" name="Google Shape;1261;p56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3" name="Google Shape;1263;p56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64" name="Google Shape;1264;p56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6" name="Google Shape;1266;p56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7" name="Google Shape;1267;p56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284" name="Google Shape;284;p19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290" name="Google Shape;290;p20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296" name="Google Shape;296;p21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02" name="Google Shape;302;p22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WRITE THE ANSWER, AND THE CONTESTANTS SUPPLY THE QUESTION</a:t>
            </a:r>
            <a:endParaRPr/>
          </a:p>
        </p:txBody>
      </p:sp>
      <p:sp>
        <p:nvSpPr>
          <p:cNvPr id="308" name="Google Shape;308;p23"/>
          <p:cNvSpPr txBox="1"/>
          <p:nvPr>
            <p:ph idx="1" type="subTitle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