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84F0"/>
    <a:srgbClr val="5B7685"/>
    <a:srgbClr val="4E606A"/>
    <a:srgbClr val="6E6A78"/>
    <a:srgbClr val="3C3F44"/>
    <a:srgbClr val="323232"/>
    <a:srgbClr val="DDD4F0"/>
    <a:srgbClr val="D1F09C"/>
    <a:srgbClr val="4B5DC1"/>
    <a:srgbClr val="455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858" y="44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C5B89-67CE-418B-AA72-363702198495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591D-D542-4BD5-84D1-1F038335C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55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MORADO: #A784F0 – VERDE: #84A7F0 ; BLANCO: #DDD4F0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E591D-D542-4BD5-84D1-1F038335C276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12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9BA7C-2544-4534-A140-4EA369D6E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5BA4E3-833E-4741-A949-C6A177F28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F21C52-2163-4C2D-8B0B-6C0CEEB1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AFF-F250-4828-B855-6C5AB9DDA8AD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AF942-36D5-41F2-B1A9-481E6A61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3526A6-F015-4599-AB8B-DFC5FAB7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9692-1A3B-442B-9C3F-4C76C93DE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259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66F92-9AFF-434D-AB10-8DC9A307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CFD1F4-C0F8-4084-A690-60EEFFD7A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A8BF73-1250-40D9-8394-E5F7C41B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AFF-F250-4828-B855-6C5AB9DDA8AD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F3F936-96DD-4E70-9786-52ABE973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CC0105-6925-452B-8CC2-637714DC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9692-1A3B-442B-9C3F-4C76C93DE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78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B78FE6-C214-4A2A-A540-8732E380B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6174C1-1C04-4336-90F1-A13FDE56B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04BA3-4DE8-44AE-B21C-4709B96E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AFF-F250-4828-B855-6C5AB9DDA8AD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136ED-04B1-4D7C-9E50-FF7CF70B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1EF1B-8231-49B1-899B-29DB1F30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9692-1A3B-442B-9C3F-4C76C93DE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3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C15A0-F97B-48CD-AFE2-03C98030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42F65-C45A-47F1-A6D5-5447FA0A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568E3-7507-4FA8-AF22-63F85F82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AFF-F250-4828-B855-6C5AB9DDA8AD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C6BCD5-1978-443B-953E-D0C5F706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7283A0-55CE-4223-8FAF-093708E4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9692-1A3B-442B-9C3F-4C76C93DE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465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1D6C9-23B0-4543-B113-E085B564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08BADA-D409-4663-8C1B-43EA227C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CBC4B8-1640-46D7-898B-71E16067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AFF-F250-4828-B855-6C5AB9DDA8AD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FC4038-CD01-46FB-9887-62C68404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AE21F-F33D-43B4-A437-6AB3E5D4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9692-1A3B-442B-9C3F-4C76C93DE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80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A093F-3796-41AC-B82A-1FC19EBC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055B4C-2581-4261-9EC4-C61148322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3457D3-71C8-4A65-9E51-891F8B5F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C18586-DF79-4232-B90C-30941401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AFF-F250-4828-B855-6C5AB9DDA8AD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164745-9343-44B8-B83A-9CE1AD39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0EA072-666F-4C7B-9492-D3763BED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9692-1A3B-442B-9C3F-4C76C93DE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983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FA9F3-B52D-4988-BDF9-8FA76996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6103C4-4E03-4D6D-BBD0-346392EA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517D37-6160-4065-8F7C-7A461A9BC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13110C-9874-419C-9150-06FB8344B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E1F8F5-D876-4017-8CA8-2FEED4B37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7101AA-7DB1-4AEA-A280-84D16DA6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AFF-F250-4828-B855-6C5AB9DDA8AD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D45943-DB0A-4EF4-B08B-2D01AC52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841280-6502-41B4-9B46-BB96338A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9692-1A3B-442B-9C3F-4C76C93DE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47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1B7FA-5236-4AEE-9FEE-A9C35F7A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7A42DA-DAF8-46D2-A6FC-6D33DB51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AFF-F250-4828-B855-6C5AB9DDA8AD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E8C796-AD37-40E0-8DF8-DC060A46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3FC4B4-DACB-4590-BF8F-4961DE22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9692-1A3B-442B-9C3F-4C76C93DE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497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6D7A77-314D-4700-9EC7-5A55E6D7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AFF-F250-4828-B855-6C5AB9DDA8AD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5C1253-A7C2-4F12-8628-0E898210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33BA6C-F630-430B-B0CE-E91AB3AF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9692-1A3B-442B-9C3F-4C76C93DE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648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8AADA-D342-47A6-BDF3-397B7A79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764B4-C8C0-4985-8138-76488A0D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B2985C-0081-4C5E-B899-B7791DD32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EA1E2B-DA06-4B43-92DF-E9AB936A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AFF-F250-4828-B855-6C5AB9DDA8AD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F8FDE-E484-4F07-81B1-3A34E21B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53C205-6805-427B-ADF0-FE41C204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9692-1A3B-442B-9C3F-4C76C93DE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127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F0B1F-8C4D-4EDE-94CC-C6D0655C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7F92D9-6AB3-41E4-A9ED-6A04A57AC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458430-93C7-4E7F-A462-EC5A07052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EA64B6-839F-47A8-840C-84889B78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AFF-F250-4828-B855-6C5AB9DDA8AD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313F0F-0871-40D8-8F16-FDF62B9F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E16356-C83A-4B60-9C4F-6E4C42A9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9692-1A3B-442B-9C3F-4C76C93DE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14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536614-629D-4966-8629-C2A12A83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AFB3B1-3C2A-4E58-A512-821BA2F6D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334E8E-8236-4423-BB8E-0461D24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6AFF-F250-4828-B855-6C5AB9DDA8AD}" type="datetimeFigureOut">
              <a:rPr lang="es-MX" smtClean="0"/>
              <a:t>14/03/2024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6DB9E5-BAE3-487A-A50D-0AADFDD6E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14CCA-6AE6-4216-92A7-9F79F95CA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9692-1A3B-442B-9C3F-4C76C93DE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03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637E9BE-6352-46E5-9008-574DE8B6E033}"/>
              </a:ext>
            </a:extLst>
          </p:cNvPr>
          <p:cNvSpPr/>
          <p:nvPr/>
        </p:nvSpPr>
        <p:spPr>
          <a:xfrm>
            <a:off x="8777766" y="1220266"/>
            <a:ext cx="3269088" cy="5529895"/>
          </a:xfrm>
          <a:prstGeom prst="rect">
            <a:avLst/>
          </a:prstGeom>
          <a:solidFill>
            <a:srgbClr val="5B7685">
              <a:alpha val="68000"/>
            </a:srgbClr>
          </a:solidFill>
          <a:ln w="127000">
            <a:solidFill>
              <a:srgbClr val="5B7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E6FD2C6-8EB2-4C2C-A4AF-B193242BB22E}"/>
              </a:ext>
            </a:extLst>
          </p:cNvPr>
          <p:cNvGrpSpPr/>
          <p:nvPr/>
        </p:nvGrpSpPr>
        <p:grpSpPr>
          <a:xfrm>
            <a:off x="336955" y="1154110"/>
            <a:ext cx="2378062" cy="398005"/>
            <a:chOff x="6120532" y="1021266"/>
            <a:chExt cx="2378062" cy="398005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D9FE02C1-DE4C-4E95-9A03-8EE686E72155}"/>
                </a:ext>
              </a:extLst>
            </p:cNvPr>
            <p:cNvSpPr/>
            <p:nvPr/>
          </p:nvSpPr>
          <p:spPr>
            <a:xfrm>
              <a:off x="7680226" y="1021266"/>
              <a:ext cx="818368" cy="398005"/>
            </a:xfrm>
            <a:prstGeom prst="roundRect">
              <a:avLst>
                <a:gd name="adj" fmla="val 18267"/>
              </a:avLst>
            </a:prstGeom>
            <a:solidFill>
              <a:srgbClr val="D1F0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5E899EF-1442-44A5-9C21-AE98D42AB681}"/>
                </a:ext>
              </a:extLst>
            </p:cNvPr>
            <p:cNvSpPr/>
            <p:nvPr/>
          </p:nvSpPr>
          <p:spPr>
            <a:xfrm>
              <a:off x="6120532" y="1021266"/>
              <a:ext cx="718070" cy="398005"/>
            </a:xfrm>
            <a:prstGeom prst="roundRect">
              <a:avLst/>
            </a:prstGeom>
            <a:solidFill>
              <a:srgbClr val="A78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0D2C419F-EB52-4B63-9D2A-A2B47DE69EA3}"/>
                </a:ext>
              </a:extLst>
            </p:cNvPr>
            <p:cNvSpPr/>
            <p:nvPr/>
          </p:nvSpPr>
          <p:spPr>
            <a:xfrm>
              <a:off x="6907475" y="1021266"/>
              <a:ext cx="718070" cy="398005"/>
            </a:xfrm>
            <a:prstGeom prst="roundRect">
              <a:avLst/>
            </a:prstGeom>
            <a:solidFill>
              <a:srgbClr val="DDD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1" name="REC_azulTrans">
            <a:extLst>
              <a:ext uri="{FF2B5EF4-FFF2-40B4-BE49-F238E27FC236}">
                <a16:creationId xmlns:a16="http://schemas.microsoft.com/office/drawing/2014/main" id="{4747F646-F265-4AB8-AB19-668DA8EA5014}"/>
              </a:ext>
            </a:extLst>
          </p:cNvPr>
          <p:cNvSpPr/>
          <p:nvPr/>
        </p:nvSpPr>
        <p:spPr>
          <a:xfrm>
            <a:off x="2106866" y="142928"/>
            <a:ext cx="8598938" cy="842477"/>
          </a:xfrm>
          <a:prstGeom prst="roundRect">
            <a:avLst>
              <a:gd name="adj" fmla="val 37513"/>
            </a:avLst>
          </a:prstGeom>
          <a:solidFill>
            <a:srgbClr val="4F64D6">
              <a:alpha val="66000"/>
            </a:srgbClr>
          </a:solidFill>
          <a:ln w="76200">
            <a:solidFill>
              <a:srgbClr val="4F64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>
                <a:solidFill>
                  <a:schemeClr val="bg1"/>
                </a:solidFill>
                <a:latin typeface="Montserrat SemiBold" pitchFamily="2" charset="0"/>
              </a:rPr>
              <a:t>Beyond our minds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A2DFF20-BD0E-4919-8316-6BC4F940CECB}"/>
              </a:ext>
            </a:extLst>
          </p:cNvPr>
          <p:cNvGrpSpPr/>
          <p:nvPr/>
        </p:nvGrpSpPr>
        <p:grpSpPr>
          <a:xfrm>
            <a:off x="4565894" y="1757194"/>
            <a:ext cx="3914300" cy="2376714"/>
            <a:chOff x="1288425" y="1064390"/>
            <a:chExt cx="3914300" cy="2376714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FFD9147A-B4AE-41CA-8088-8A1BF2FCB506}"/>
                </a:ext>
              </a:extLst>
            </p:cNvPr>
            <p:cNvSpPr/>
            <p:nvPr/>
          </p:nvSpPr>
          <p:spPr>
            <a:xfrm>
              <a:off x="1288425" y="1064390"/>
              <a:ext cx="3914300" cy="2376714"/>
            </a:xfrm>
            <a:prstGeom prst="rect">
              <a:avLst/>
            </a:prstGeom>
            <a:noFill/>
            <a:ln w="241300">
              <a:solidFill>
                <a:srgbClr val="3C3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99A1473C-E19A-42EC-BBA0-305A0C4009AA}"/>
                </a:ext>
              </a:extLst>
            </p:cNvPr>
            <p:cNvSpPr txBox="1"/>
            <p:nvPr/>
          </p:nvSpPr>
          <p:spPr>
            <a:xfrm>
              <a:off x="1440825" y="1306301"/>
              <a:ext cx="36101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>
                  <a:solidFill>
                    <a:schemeClr val="bg2">
                      <a:lumMod val="50000"/>
                    </a:schemeClr>
                  </a:solidFill>
                  <a:latin typeface="Montserrat" pitchFamily="2" charset="0"/>
                </a:rPr>
                <a:t>Abcdefghjdjbd fdhfjdf dfjdhfhf edhfehf fiejfie fgeijfi eijfie.</a:t>
              </a:r>
              <a:br>
                <a:rPr lang="es-MX" sz="2400">
                  <a:solidFill>
                    <a:schemeClr val="bg2">
                      <a:lumMod val="50000"/>
                    </a:schemeClr>
                  </a:solidFill>
                  <a:latin typeface="Montserrat" pitchFamily="2" charset="0"/>
                </a:rPr>
              </a:br>
              <a:r>
                <a:rPr lang="es-MX" sz="2400">
                  <a:solidFill>
                    <a:schemeClr val="bg2">
                      <a:lumMod val="50000"/>
                    </a:schemeClr>
                  </a:solidFill>
                  <a:latin typeface="Montserrat" pitchFamily="2" charset="0"/>
                </a:rPr>
                <a:t> Fiejfijws jifjdifj ifjefijeif ijfiejfi ijefijei.</a:t>
              </a:r>
            </a:p>
          </p:txBody>
        </p:sp>
      </p:grpSp>
      <p:pic>
        <p:nvPicPr>
          <p:cNvPr id="8" name="logo">
            <a:extLst>
              <a:ext uri="{FF2B5EF4-FFF2-40B4-BE49-F238E27FC236}">
                <a16:creationId xmlns:a16="http://schemas.microsoft.com/office/drawing/2014/main" id="{4C76D251-0630-4231-A982-D0AF5ED331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11B21"/>
              </a:clrFrom>
              <a:clrTo>
                <a:srgbClr val="111B2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235" y="-40133"/>
            <a:ext cx="1202590" cy="1202590"/>
          </a:xfrm>
          <a:prstGeom prst="rect">
            <a:avLst/>
          </a:prstGeom>
          <a:ln>
            <a:noFill/>
          </a:ln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D3A0289C-839B-4C2C-AAD4-0A5E63A6AE99}"/>
              </a:ext>
            </a:extLst>
          </p:cNvPr>
          <p:cNvSpPr txBox="1"/>
          <p:nvPr/>
        </p:nvSpPr>
        <p:spPr>
          <a:xfrm>
            <a:off x="8950246" y="1220267"/>
            <a:ext cx="306757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>
                <a:solidFill>
                  <a:srgbClr val="DDD4F0"/>
                </a:solidFill>
                <a:latin typeface="Montserrat" pitchFamily="2" charset="0"/>
              </a:rPr>
              <a:t>Asi-de chido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>
                <a:solidFill>
                  <a:srgbClr val="DDD4F0"/>
                </a:solidFill>
                <a:latin typeface="Montserrat" pitchFamily="2" charset="0"/>
              </a:rPr>
              <a:t>Abcdefghjdjbd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err="1">
                <a:solidFill>
                  <a:srgbClr val="DDD4F0"/>
                </a:solidFill>
                <a:latin typeface="Montserrat" pitchFamily="2" charset="0"/>
              </a:rPr>
              <a:t>fdhfjdf</a:t>
            </a:r>
            <a:r>
              <a:rPr lang="es-MX" sz="2000">
                <a:solidFill>
                  <a:srgbClr val="DDD4F0"/>
                </a:solidFill>
                <a:latin typeface="Montserrat" pitchFamily="2" charset="0"/>
              </a:rPr>
              <a:t> </a:t>
            </a:r>
            <a:r>
              <a:rPr lang="es-MX" sz="2000" err="1">
                <a:solidFill>
                  <a:srgbClr val="DDD4F0"/>
                </a:solidFill>
                <a:latin typeface="Montserrat" pitchFamily="2" charset="0"/>
              </a:rPr>
              <a:t>dfjdhfhf</a:t>
            </a:r>
            <a:r>
              <a:rPr lang="es-MX" sz="2000">
                <a:solidFill>
                  <a:srgbClr val="DDD4F0"/>
                </a:solidFill>
                <a:latin typeface="Montserrat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err="1">
                <a:solidFill>
                  <a:srgbClr val="DDD4F0"/>
                </a:solidFill>
                <a:latin typeface="Montserrat" pitchFamily="2" charset="0"/>
              </a:rPr>
              <a:t>edhfehf</a:t>
            </a:r>
            <a:r>
              <a:rPr lang="es-MX" sz="2000">
                <a:solidFill>
                  <a:srgbClr val="DDD4F0"/>
                </a:solidFill>
                <a:latin typeface="Montserrat" pitchFamily="2" charset="0"/>
              </a:rPr>
              <a:t> </a:t>
            </a:r>
            <a:r>
              <a:rPr lang="es-MX" sz="2000" err="1">
                <a:solidFill>
                  <a:srgbClr val="DDD4F0"/>
                </a:solidFill>
                <a:latin typeface="Montserrat" pitchFamily="2" charset="0"/>
              </a:rPr>
              <a:t>fiejfie</a:t>
            </a:r>
            <a:r>
              <a:rPr lang="es-MX" sz="2000">
                <a:solidFill>
                  <a:srgbClr val="DDD4F0"/>
                </a:solidFill>
                <a:latin typeface="Montserrat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err="1">
                <a:solidFill>
                  <a:srgbClr val="DDD4F0"/>
                </a:solidFill>
                <a:latin typeface="Montserrat" pitchFamily="2" charset="0"/>
              </a:rPr>
              <a:t>fgeijfi</a:t>
            </a:r>
            <a:r>
              <a:rPr lang="es-MX" sz="2000">
                <a:solidFill>
                  <a:srgbClr val="DDD4F0"/>
                </a:solidFill>
                <a:latin typeface="Montserrat" pitchFamily="2" charset="0"/>
              </a:rPr>
              <a:t> eijfie.</a:t>
            </a:r>
            <a:br>
              <a:rPr lang="es-MX" sz="2000">
                <a:solidFill>
                  <a:srgbClr val="DDD4F0"/>
                </a:solidFill>
                <a:latin typeface="Montserrat" pitchFamily="2" charset="0"/>
              </a:rPr>
            </a:br>
            <a:endParaRPr lang="es-MX" sz="2000">
              <a:solidFill>
                <a:srgbClr val="DDD4F0"/>
              </a:solidFill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>
                <a:solidFill>
                  <a:srgbClr val="DDD4F0"/>
                </a:solidFill>
                <a:latin typeface="Montserrat" pitchFamily="2" charset="0"/>
              </a:rPr>
              <a:t> Fiejfijws </a:t>
            </a:r>
            <a:r>
              <a:rPr lang="es-MX" sz="2000" err="1">
                <a:solidFill>
                  <a:srgbClr val="DDD4F0"/>
                </a:solidFill>
                <a:latin typeface="Montserrat" pitchFamily="2" charset="0"/>
              </a:rPr>
              <a:t>jifjdifj</a:t>
            </a:r>
            <a:r>
              <a:rPr lang="es-MX" sz="2000">
                <a:solidFill>
                  <a:srgbClr val="DDD4F0"/>
                </a:solidFill>
                <a:latin typeface="Montserrat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>
              <a:solidFill>
                <a:srgbClr val="DDD4F0"/>
              </a:solidFill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err="1">
                <a:solidFill>
                  <a:srgbClr val="DDD4F0"/>
                </a:solidFill>
                <a:latin typeface="Montserrat" pitchFamily="2" charset="0"/>
              </a:rPr>
              <a:t>ifjefijeif</a:t>
            </a:r>
            <a:r>
              <a:rPr lang="es-MX" sz="2000">
                <a:solidFill>
                  <a:srgbClr val="DDD4F0"/>
                </a:solidFill>
                <a:latin typeface="Montserrat" pitchFamily="2" charset="0"/>
              </a:rPr>
              <a:t> ijfiejfi ijefijei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>
                <a:solidFill>
                  <a:srgbClr val="DDD4F0"/>
                </a:solidFill>
                <a:latin typeface="Montserrat" pitchFamily="2" charset="0"/>
              </a:rPr>
              <a:t>Abcdefghjdjbd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>
                <a:solidFill>
                  <a:srgbClr val="DDD4F0"/>
                </a:solidFill>
                <a:latin typeface="Montserrat" pitchFamily="2" charset="0"/>
              </a:rPr>
              <a:t>fdhfjdf dfjdhfhf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>
                <a:solidFill>
                  <a:srgbClr val="DDD4F0"/>
                </a:solidFill>
                <a:latin typeface="Montserrat" pitchFamily="2" charset="0"/>
              </a:rPr>
              <a:t>edhfehf fiejfie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>
                <a:solidFill>
                  <a:srgbClr val="DDD4F0"/>
                </a:solidFill>
                <a:latin typeface="Montserrat" pitchFamily="2" charset="0"/>
              </a:rPr>
              <a:t>fgeijfi eijfie.</a:t>
            </a:r>
            <a:br>
              <a:rPr lang="es-MX" sz="2000">
                <a:solidFill>
                  <a:srgbClr val="DDD4F0"/>
                </a:solidFill>
                <a:latin typeface="Montserrat" pitchFamily="2" charset="0"/>
              </a:rPr>
            </a:br>
            <a:endParaRPr lang="es-MX" sz="2000">
              <a:solidFill>
                <a:srgbClr val="DDD4F0"/>
              </a:solidFill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>
                <a:solidFill>
                  <a:srgbClr val="DDD4F0"/>
                </a:solidFill>
                <a:latin typeface="Montserrat" pitchFamily="2" charset="0"/>
              </a:rPr>
              <a:t> Fiejfijws jifjdifj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>
              <a:solidFill>
                <a:srgbClr val="DDD4F0"/>
              </a:solidFill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>
                <a:solidFill>
                  <a:srgbClr val="DDD4F0"/>
                </a:solidFill>
                <a:latin typeface="Montserrat" pitchFamily="2" charset="0"/>
              </a:rPr>
              <a:t>ifjefijeif ijfiejfi ijefijei.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61AB62B-4311-4269-8901-D4F5486495FE}"/>
              </a:ext>
            </a:extLst>
          </p:cNvPr>
          <p:cNvGrpSpPr/>
          <p:nvPr/>
        </p:nvGrpSpPr>
        <p:grpSpPr>
          <a:xfrm>
            <a:off x="242398" y="1740070"/>
            <a:ext cx="3914300" cy="2376714"/>
            <a:chOff x="1288425" y="1064390"/>
            <a:chExt cx="3914300" cy="2376714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D1EE7C25-B919-4526-AAD6-8204C6189775}"/>
                </a:ext>
              </a:extLst>
            </p:cNvPr>
            <p:cNvSpPr/>
            <p:nvPr/>
          </p:nvSpPr>
          <p:spPr>
            <a:xfrm>
              <a:off x="1288425" y="1064390"/>
              <a:ext cx="3914300" cy="2376714"/>
            </a:xfrm>
            <a:prstGeom prst="rect">
              <a:avLst/>
            </a:prstGeom>
            <a:noFill/>
            <a:ln w="241300">
              <a:solidFill>
                <a:srgbClr val="3C3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273CEDDD-B7A7-467E-952B-D59D3AB83A12}"/>
                </a:ext>
              </a:extLst>
            </p:cNvPr>
            <p:cNvSpPr txBox="1"/>
            <p:nvPr/>
          </p:nvSpPr>
          <p:spPr>
            <a:xfrm>
              <a:off x="1440825" y="1306301"/>
              <a:ext cx="36101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 err="1">
                  <a:solidFill>
                    <a:srgbClr val="DDD4F0"/>
                  </a:solidFill>
                  <a:latin typeface="Montserrat" pitchFamily="2" charset="0"/>
                </a:rPr>
                <a:t>Abcdefghjdjbd</a:t>
              </a:r>
              <a:r>
                <a:rPr lang="es-MX" sz="2400" dirty="0">
                  <a:solidFill>
                    <a:srgbClr val="DDD4F0"/>
                  </a:solidFill>
                  <a:latin typeface="Montserrat" pitchFamily="2" charset="0"/>
                </a:rPr>
                <a:t> </a:t>
              </a:r>
              <a:r>
                <a:rPr lang="es-MX" sz="2400" dirty="0" err="1">
                  <a:solidFill>
                    <a:srgbClr val="DDD4F0"/>
                  </a:solidFill>
                  <a:latin typeface="Montserrat" pitchFamily="2" charset="0"/>
                </a:rPr>
                <a:t>fdhfjdf</a:t>
              </a:r>
              <a:r>
                <a:rPr lang="es-MX" sz="2400" dirty="0">
                  <a:solidFill>
                    <a:srgbClr val="DDD4F0"/>
                  </a:solidFill>
                  <a:latin typeface="Montserrat" pitchFamily="2" charset="0"/>
                </a:rPr>
                <a:t> </a:t>
              </a:r>
              <a:r>
                <a:rPr lang="es-MX" sz="2400" dirty="0" err="1">
                  <a:solidFill>
                    <a:srgbClr val="DDD4F0"/>
                  </a:solidFill>
                  <a:latin typeface="Montserrat" pitchFamily="2" charset="0"/>
                </a:rPr>
                <a:t>dfjdhfhf</a:t>
              </a:r>
              <a:r>
                <a:rPr lang="es-MX" sz="2400" dirty="0">
                  <a:solidFill>
                    <a:srgbClr val="DDD4F0"/>
                  </a:solidFill>
                  <a:latin typeface="Montserrat" pitchFamily="2" charset="0"/>
                </a:rPr>
                <a:t> </a:t>
              </a:r>
              <a:r>
                <a:rPr lang="es-MX" sz="2400" dirty="0" err="1">
                  <a:solidFill>
                    <a:srgbClr val="DDD4F0"/>
                  </a:solidFill>
                  <a:latin typeface="Montserrat" pitchFamily="2" charset="0"/>
                </a:rPr>
                <a:t>edhfehf</a:t>
              </a:r>
              <a:r>
                <a:rPr lang="es-MX" sz="2400" dirty="0">
                  <a:solidFill>
                    <a:srgbClr val="DDD4F0"/>
                  </a:solidFill>
                  <a:latin typeface="Montserrat" pitchFamily="2" charset="0"/>
                </a:rPr>
                <a:t> </a:t>
              </a:r>
              <a:r>
                <a:rPr lang="es-MX" sz="2400" dirty="0" err="1">
                  <a:solidFill>
                    <a:srgbClr val="DDD4F0"/>
                  </a:solidFill>
                  <a:latin typeface="Montserrat" pitchFamily="2" charset="0"/>
                </a:rPr>
                <a:t>fiejfie</a:t>
              </a:r>
              <a:r>
                <a:rPr lang="es-MX" sz="2400" dirty="0">
                  <a:solidFill>
                    <a:srgbClr val="DDD4F0"/>
                  </a:solidFill>
                  <a:latin typeface="Montserrat" pitchFamily="2" charset="0"/>
                </a:rPr>
                <a:t> </a:t>
              </a:r>
              <a:r>
                <a:rPr lang="es-MX" sz="2400" dirty="0" err="1">
                  <a:solidFill>
                    <a:srgbClr val="DDD4F0"/>
                  </a:solidFill>
                  <a:latin typeface="Montserrat" pitchFamily="2" charset="0"/>
                </a:rPr>
                <a:t>fgeijfi</a:t>
              </a:r>
              <a:r>
                <a:rPr lang="es-MX" sz="2400" dirty="0">
                  <a:solidFill>
                    <a:srgbClr val="DDD4F0"/>
                  </a:solidFill>
                  <a:latin typeface="Montserrat" pitchFamily="2" charset="0"/>
                </a:rPr>
                <a:t> </a:t>
              </a:r>
              <a:r>
                <a:rPr lang="es-MX" sz="2400" dirty="0" err="1">
                  <a:solidFill>
                    <a:srgbClr val="DDD4F0"/>
                  </a:solidFill>
                  <a:latin typeface="Montserrat" pitchFamily="2" charset="0"/>
                </a:rPr>
                <a:t>eijfie</a:t>
              </a:r>
              <a:r>
                <a:rPr lang="es-MX" sz="2400" dirty="0">
                  <a:solidFill>
                    <a:srgbClr val="DDD4F0"/>
                  </a:solidFill>
                  <a:latin typeface="Montserrat" pitchFamily="2" charset="0"/>
                </a:rPr>
                <a:t>.</a:t>
              </a:r>
              <a:br>
                <a:rPr lang="es-MX" sz="2400" dirty="0">
                  <a:solidFill>
                    <a:srgbClr val="DDD4F0"/>
                  </a:solidFill>
                  <a:latin typeface="Montserrat" pitchFamily="2" charset="0"/>
                </a:rPr>
              </a:br>
              <a:r>
                <a:rPr lang="es-MX" sz="2400" dirty="0">
                  <a:solidFill>
                    <a:srgbClr val="DDD4F0"/>
                  </a:solidFill>
                  <a:latin typeface="Montserrat" pitchFamily="2" charset="0"/>
                </a:rPr>
                <a:t> </a:t>
              </a:r>
              <a:r>
                <a:rPr lang="es-MX" sz="2400" dirty="0" err="1">
                  <a:solidFill>
                    <a:srgbClr val="DDD4F0"/>
                  </a:solidFill>
                  <a:latin typeface="Montserrat" pitchFamily="2" charset="0"/>
                </a:rPr>
                <a:t>Fiejfijws</a:t>
              </a:r>
              <a:r>
                <a:rPr lang="es-MX" sz="2400" dirty="0">
                  <a:solidFill>
                    <a:srgbClr val="DDD4F0"/>
                  </a:solidFill>
                  <a:latin typeface="Montserrat" pitchFamily="2" charset="0"/>
                </a:rPr>
                <a:t> </a:t>
              </a:r>
              <a:r>
                <a:rPr lang="es-MX" sz="2400" dirty="0" err="1">
                  <a:solidFill>
                    <a:srgbClr val="DDD4F0"/>
                  </a:solidFill>
                  <a:latin typeface="Montserrat" pitchFamily="2" charset="0"/>
                </a:rPr>
                <a:t>jifjdifj</a:t>
              </a:r>
              <a:r>
                <a:rPr lang="es-MX" sz="2400" dirty="0">
                  <a:solidFill>
                    <a:srgbClr val="DDD4F0"/>
                  </a:solidFill>
                  <a:latin typeface="Montserrat" pitchFamily="2" charset="0"/>
                </a:rPr>
                <a:t> </a:t>
              </a:r>
              <a:r>
                <a:rPr lang="es-MX" sz="2400" dirty="0" err="1">
                  <a:solidFill>
                    <a:srgbClr val="DDD4F0"/>
                  </a:solidFill>
                  <a:latin typeface="Montserrat" pitchFamily="2" charset="0"/>
                </a:rPr>
                <a:t>ifjefijeif</a:t>
              </a:r>
              <a:r>
                <a:rPr lang="es-MX" sz="2400" dirty="0">
                  <a:solidFill>
                    <a:srgbClr val="DDD4F0"/>
                  </a:solidFill>
                  <a:latin typeface="Montserrat" pitchFamily="2" charset="0"/>
                </a:rPr>
                <a:t> </a:t>
              </a:r>
              <a:r>
                <a:rPr lang="es-MX" sz="2400" dirty="0" err="1">
                  <a:solidFill>
                    <a:srgbClr val="DDD4F0"/>
                  </a:solidFill>
                  <a:latin typeface="Montserrat" pitchFamily="2" charset="0"/>
                </a:rPr>
                <a:t>ijfiejfi</a:t>
              </a:r>
              <a:r>
                <a:rPr lang="es-MX" sz="2400" dirty="0">
                  <a:solidFill>
                    <a:srgbClr val="DDD4F0"/>
                  </a:solidFill>
                  <a:latin typeface="Montserrat" pitchFamily="2" charset="0"/>
                </a:rPr>
                <a:t> </a:t>
              </a:r>
              <a:r>
                <a:rPr lang="es-MX" sz="2400" dirty="0" err="1">
                  <a:solidFill>
                    <a:srgbClr val="DDD4F0"/>
                  </a:solidFill>
                  <a:latin typeface="Montserrat" pitchFamily="2" charset="0"/>
                </a:rPr>
                <a:t>ijefijei</a:t>
              </a:r>
              <a:r>
                <a:rPr lang="es-MX" sz="2400" dirty="0">
                  <a:solidFill>
                    <a:srgbClr val="DDD4F0"/>
                  </a:solidFill>
                  <a:latin typeface="Montserrat" pitchFamily="2" charset="0"/>
                </a:rPr>
                <a:t>.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FC5F1CB-5B33-4BC7-99A1-48A429F3C78C}"/>
              </a:ext>
            </a:extLst>
          </p:cNvPr>
          <p:cNvGrpSpPr/>
          <p:nvPr/>
        </p:nvGrpSpPr>
        <p:grpSpPr>
          <a:xfrm>
            <a:off x="242398" y="4326222"/>
            <a:ext cx="3914300" cy="2376714"/>
            <a:chOff x="1288425" y="1064390"/>
            <a:chExt cx="3914300" cy="2376714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0C423FAB-2B86-47E4-9BD8-D3285F447302}"/>
                </a:ext>
              </a:extLst>
            </p:cNvPr>
            <p:cNvSpPr/>
            <p:nvPr/>
          </p:nvSpPr>
          <p:spPr>
            <a:xfrm>
              <a:off x="1288425" y="1064390"/>
              <a:ext cx="3914300" cy="2376714"/>
            </a:xfrm>
            <a:prstGeom prst="rect">
              <a:avLst/>
            </a:prstGeom>
            <a:noFill/>
            <a:ln w="241300">
              <a:solidFill>
                <a:srgbClr val="3C3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96FFD272-2751-4384-80C2-8BA9CE17A326}"/>
                </a:ext>
              </a:extLst>
            </p:cNvPr>
            <p:cNvSpPr txBox="1"/>
            <p:nvPr/>
          </p:nvSpPr>
          <p:spPr>
            <a:xfrm>
              <a:off x="1440825" y="1306301"/>
              <a:ext cx="36101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>
                  <a:solidFill>
                    <a:schemeClr val="bg2">
                      <a:lumMod val="50000"/>
                    </a:schemeClr>
                  </a:solidFill>
                  <a:latin typeface="Montserrat" pitchFamily="2" charset="0"/>
                </a:rPr>
                <a:t>Abcdefghjdjbd fdhfjdf dfjdhfhf edhfehf fiejfie fgeijfi eijfie.</a:t>
              </a:r>
              <a:br>
                <a:rPr lang="es-MX" sz="2400">
                  <a:solidFill>
                    <a:schemeClr val="bg2">
                      <a:lumMod val="50000"/>
                    </a:schemeClr>
                  </a:solidFill>
                  <a:latin typeface="Montserrat" pitchFamily="2" charset="0"/>
                </a:rPr>
              </a:br>
              <a:r>
                <a:rPr lang="es-MX" sz="2400">
                  <a:solidFill>
                    <a:schemeClr val="bg2">
                      <a:lumMod val="50000"/>
                    </a:schemeClr>
                  </a:solidFill>
                  <a:latin typeface="Montserrat" pitchFamily="2" charset="0"/>
                </a:rPr>
                <a:t> Fiejfijws jifjdifj ifjefijeif ijfiejfi ijefijei.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E6D6998-BD8F-4AEB-9BB7-06ABCB68CA9A}"/>
              </a:ext>
            </a:extLst>
          </p:cNvPr>
          <p:cNvGrpSpPr/>
          <p:nvPr/>
        </p:nvGrpSpPr>
        <p:grpSpPr>
          <a:xfrm>
            <a:off x="4584294" y="4326222"/>
            <a:ext cx="3914300" cy="2376714"/>
            <a:chOff x="1288425" y="1064390"/>
            <a:chExt cx="3914300" cy="2376714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FBAFDF3B-6F6D-4B7E-80AC-93AD0064B0B4}"/>
                </a:ext>
              </a:extLst>
            </p:cNvPr>
            <p:cNvSpPr/>
            <p:nvPr/>
          </p:nvSpPr>
          <p:spPr>
            <a:xfrm>
              <a:off x="1288425" y="1064390"/>
              <a:ext cx="3914300" cy="2376714"/>
            </a:xfrm>
            <a:prstGeom prst="rect">
              <a:avLst/>
            </a:prstGeom>
            <a:noFill/>
            <a:ln w="241300">
              <a:solidFill>
                <a:srgbClr val="3C3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C159948E-4076-4016-B37E-268751A61011}"/>
                </a:ext>
              </a:extLst>
            </p:cNvPr>
            <p:cNvSpPr txBox="1"/>
            <p:nvPr/>
          </p:nvSpPr>
          <p:spPr>
            <a:xfrm>
              <a:off x="1440825" y="1306301"/>
              <a:ext cx="36101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>
                  <a:solidFill>
                    <a:srgbClr val="DDD4F0"/>
                  </a:solidFill>
                  <a:latin typeface="Montserrat" pitchFamily="2" charset="0"/>
                </a:rPr>
                <a:t>Abcdefghjdjbd fdhfjdf dfjdhfhf edhfehf fiejfie fgeijfi eijfie.</a:t>
              </a:r>
              <a:br>
                <a:rPr lang="es-MX" sz="2400">
                  <a:solidFill>
                    <a:srgbClr val="DDD4F0"/>
                  </a:solidFill>
                  <a:latin typeface="Montserrat" pitchFamily="2" charset="0"/>
                </a:rPr>
              </a:br>
              <a:r>
                <a:rPr lang="es-MX" sz="2400">
                  <a:solidFill>
                    <a:srgbClr val="DDD4F0"/>
                  </a:solidFill>
                  <a:latin typeface="Montserrat" pitchFamily="2" charset="0"/>
                </a:rPr>
                <a:t> Fiejfijws jifjdifj ifjefijeif ijfiejfi ijefijei.</a:t>
              </a: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4B9BA3A-5EAF-479D-BB0B-70975B7E02CC}"/>
              </a:ext>
            </a:extLst>
          </p:cNvPr>
          <p:cNvSpPr txBox="1"/>
          <p:nvPr/>
        </p:nvSpPr>
        <p:spPr>
          <a:xfrm>
            <a:off x="144469" y="81884"/>
            <a:ext cx="1962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rgbClr val="DDD4F0"/>
                </a:solidFill>
                <a:latin typeface="Montserrat ExtraBold" pitchFamily="2" charset="0"/>
              </a:rPr>
              <a:t>B</a:t>
            </a:r>
            <a:r>
              <a:rPr lang="es-MX" sz="5400">
                <a:solidFill>
                  <a:schemeClr val="bg1"/>
                </a:solidFill>
                <a:latin typeface="Montserrat ExtraBold" pitchFamily="2" charset="0"/>
              </a:rPr>
              <a:t>O</a:t>
            </a:r>
            <a:r>
              <a:rPr lang="es-MX" sz="5400">
                <a:solidFill>
                  <a:srgbClr val="DDD4F0"/>
                </a:solidFill>
                <a:latin typeface="Montserrat ExtraBold" pitchFamily="2" charset="0"/>
              </a:rPr>
              <a:t>M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0A7D9F2-B347-4CA9-BB3B-7C13FA363331}"/>
              </a:ext>
            </a:extLst>
          </p:cNvPr>
          <p:cNvSpPr/>
          <p:nvPr/>
        </p:nvSpPr>
        <p:spPr>
          <a:xfrm>
            <a:off x="2801257" y="1144844"/>
            <a:ext cx="5805714" cy="416539"/>
          </a:xfrm>
          <a:prstGeom prst="roundRect">
            <a:avLst/>
          </a:prstGeom>
          <a:solidFill>
            <a:srgbClr val="6E6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FD00A8AA-EF64-4F73-B672-DD5D77BCDFF4}"/>
              </a:ext>
            </a:extLst>
          </p:cNvPr>
          <p:cNvSpPr/>
          <p:nvPr/>
        </p:nvSpPr>
        <p:spPr>
          <a:xfrm>
            <a:off x="-2245927" y="-5757"/>
            <a:ext cx="914400" cy="914400"/>
          </a:xfrm>
          <a:prstGeom prst="rect">
            <a:avLst/>
          </a:prstGeom>
          <a:solidFill>
            <a:srgbClr val="4E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9CE8792-8704-4DD7-B5FB-AA698B66120C}"/>
              </a:ext>
            </a:extLst>
          </p:cNvPr>
          <p:cNvSpPr/>
          <p:nvPr/>
        </p:nvSpPr>
        <p:spPr>
          <a:xfrm>
            <a:off x="-3293677" y="-5757"/>
            <a:ext cx="914400" cy="914400"/>
          </a:xfrm>
          <a:prstGeom prst="rect">
            <a:avLst/>
          </a:prstGeom>
          <a:solidFill>
            <a:srgbClr val="455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8C1DE0B-A6F1-4CB8-B79F-D62D3EE81E05}"/>
              </a:ext>
            </a:extLst>
          </p:cNvPr>
          <p:cNvSpPr/>
          <p:nvPr/>
        </p:nvSpPr>
        <p:spPr>
          <a:xfrm>
            <a:off x="-1179127" y="-5757"/>
            <a:ext cx="914400" cy="914400"/>
          </a:xfrm>
          <a:prstGeom prst="rect">
            <a:avLst/>
          </a:prstGeom>
          <a:solidFill>
            <a:srgbClr val="5B7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F8FADF0-EFDA-4FC9-89B7-0F57BD3FE9DE}"/>
              </a:ext>
            </a:extLst>
          </p:cNvPr>
          <p:cNvSpPr/>
          <p:nvPr/>
        </p:nvSpPr>
        <p:spPr>
          <a:xfrm>
            <a:off x="-2245927" y="985405"/>
            <a:ext cx="914400" cy="914400"/>
          </a:xfrm>
          <a:prstGeom prst="rect">
            <a:avLst/>
          </a:prstGeom>
          <a:solidFill>
            <a:srgbClr val="D1F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6717EFE-0CE6-49E1-B6E7-BCE2BA81FD54}"/>
              </a:ext>
            </a:extLst>
          </p:cNvPr>
          <p:cNvSpPr/>
          <p:nvPr/>
        </p:nvSpPr>
        <p:spPr>
          <a:xfrm>
            <a:off x="-3293677" y="985405"/>
            <a:ext cx="914400" cy="914400"/>
          </a:xfrm>
          <a:prstGeom prst="rect">
            <a:avLst/>
          </a:prstGeom>
          <a:solidFill>
            <a:srgbClr val="A78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8835805-B59F-4A92-ADE9-E8FC4AF3D8EA}"/>
              </a:ext>
            </a:extLst>
          </p:cNvPr>
          <p:cNvSpPr/>
          <p:nvPr/>
        </p:nvSpPr>
        <p:spPr>
          <a:xfrm>
            <a:off x="-1179127" y="985405"/>
            <a:ext cx="914400" cy="914400"/>
          </a:xfrm>
          <a:prstGeom prst="rect">
            <a:avLst/>
          </a:prstGeom>
          <a:solidFill>
            <a:srgbClr val="DDD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9DA97C0-DC49-4059-AE3F-2C4BB661BC42}"/>
              </a:ext>
            </a:extLst>
          </p:cNvPr>
          <p:cNvSpPr/>
          <p:nvPr/>
        </p:nvSpPr>
        <p:spPr>
          <a:xfrm>
            <a:off x="-2245927" y="1976567"/>
            <a:ext cx="914400" cy="914400"/>
          </a:xfrm>
          <a:prstGeom prst="rect">
            <a:avLst/>
          </a:prstGeom>
          <a:solidFill>
            <a:srgbClr val="3C3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CD84B266-A83F-4897-8165-67C920CC3A85}"/>
              </a:ext>
            </a:extLst>
          </p:cNvPr>
          <p:cNvSpPr/>
          <p:nvPr/>
        </p:nvSpPr>
        <p:spPr>
          <a:xfrm>
            <a:off x="-3293677" y="1996179"/>
            <a:ext cx="914400" cy="9144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A030D5D3-6D3B-47EA-896C-CB7BAD8CC9B8}"/>
              </a:ext>
            </a:extLst>
          </p:cNvPr>
          <p:cNvSpPr/>
          <p:nvPr/>
        </p:nvSpPr>
        <p:spPr>
          <a:xfrm>
            <a:off x="-1179127" y="1996179"/>
            <a:ext cx="914400" cy="914400"/>
          </a:xfrm>
          <a:prstGeom prst="rect">
            <a:avLst/>
          </a:prstGeom>
          <a:solidFill>
            <a:srgbClr val="6E6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5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7D420780-A9F6-44D1-A27C-8B36FE3A1E46}"/>
              </a:ext>
            </a:extLst>
          </p:cNvPr>
          <p:cNvSpPr/>
          <p:nvPr/>
        </p:nvSpPr>
        <p:spPr>
          <a:xfrm>
            <a:off x="4343400" y="390989"/>
            <a:ext cx="3600000" cy="1960098"/>
          </a:xfrm>
          <a:prstGeom prst="rect">
            <a:avLst/>
          </a:prstGeom>
          <a:solidFill>
            <a:srgbClr val="4E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5FA22D8-A676-495C-8994-25EF3E024143}"/>
              </a:ext>
            </a:extLst>
          </p:cNvPr>
          <p:cNvSpPr/>
          <p:nvPr/>
        </p:nvSpPr>
        <p:spPr>
          <a:xfrm>
            <a:off x="552450" y="390989"/>
            <a:ext cx="3600000" cy="1960098"/>
          </a:xfrm>
          <a:prstGeom prst="rect">
            <a:avLst/>
          </a:prstGeom>
          <a:solidFill>
            <a:srgbClr val="455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3D277A-8C53-4885-AC52-58B8A45C3DFF}"/>
              </a:ext>
            </a:extLst>
          </p:cNvPr>
          <p:cNvSpPr/>
          <p:nvPr/>
        </p:nvSpPr>
        <p:spPr>
          <a:xfrm>
            <a:off x="8153400" y="390989"/>
            <a:ext cx="3600000" cy="1960098"/>
          </a:xfrm>
          <a:prstGeom prst="rect">
            <a:avLst/>
          </a:prstGeom>
          <a:solidFill>
            <a:srgbClr val="5B7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D44879B-ED66-4BCD-B4B6-DE2763CED30A}"/>
              </a:ext>
            </a:extLst>
          </p:cNvPr>
          <p:cNvSpPr/>
          <p:nvPr/>
        </p:nvSpPr>
        <p:spPr>
          <a:xfrm>
            <a:off x="4352925" y="2613966"/>
            <a:ext cx="3600000" cy="1781907"/>
          </a:xfrm>
          <a:prstGeom prst="rect">
            <a:avLst/>
          </a:prstGeom>
          <a:solidFill>
            <a:srgbClr val="D1F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AE5F593-7242-4F8C-90E4-1DF99A500DF6}"/>
              </a:ext>
            </a:extLst>
          </p:cNvPr>
          <p:cNvSpPr/>
          <p:nvPr/>
        </p:nvSpPr>
        <p:spPr>
          <a:xfrm>
            <a:off x="552450" y="2613685"/>
            <a:ext cx="3600000" cy="1781907"/>
          </a:xfrm>
          <a:prstGeom prst="rect">
            <a:avLst/>
          </a:prstGeom>
          <a:solidFill>
            <a:srgbClr val="A78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CFF8B48-AB39-4B0F-A146-0075DC7FFC48}"/>
              </a:ext>
            </a:extLst>
          </p:cNvPr>
          <p:cNvSpPr/>
          <p:nvPr/>
        </p:nvSpPr>
        <p:spPr>
          <a:xfrm>
            <a:off x="8153400" y="2613966"/>
            <a:ext cx="3600000" cy="1781907"/>
          </a:xfrm>
          <a:prstGeom prst="rect">
            <a:avLst/>
          </a:prstGeom>
          <a:solidFill>
            <a:srgbClr val="DDD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7947AC1-8455-4821-A04E-B662EF42E51A}"/>
              </a:ext>
            </a:extLst>
          </p:cNvPr>
          <p:cNvSpPr/>
          <p:nvPr/>
        </p:nvSpPr>
        <p:spPr>
          <a:xfrm>
            <a:off x="4334100" y="4658190"/>
            <a:ext cx="3600000" cy="1960098"/>
          </a:xfrm>
          <a:prstGeom prst="rect">
            <a:avLst/>
          </a:prstGeom>
          <a:solidFill>
            <a:srgbClr val="3C3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3FCAFDD-0D44-4D63-8685-7501D7F55D9A}"/>
              </a:ext>
            </a:extLst>
          </p:cNvPr>
          <p:cNvSpPr/>
          <p:nvPr/>
        </p:nvSpPr>
        <p:spPr>
          <a:xfrm>
            <a:off x="524100" y="4638578"/>
            <a:ext cx="3600000" cy="196009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01AFA22-C5B4-48DA-B93E-D03827D92544}"/>
              </a:ext>
            </a:extLst>
          </p:cNvPr>
          <p:cNvSpPr/>
          <p:nvPr/>
        </p:nvSpPr>
        <p:spPr>
          <a:xfrm>
            <a:off x="8144100" y="4658190"/>
            <a:ext cx="3600000" cy="1960098"/>
          </a:xfrm>
          <a:prstGeom prst="rect">
            <a:avLst/>
          </a:prstGeom>
          <a:solidFill>
            <a:srgbClr val="6E6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5500442-8EE4-43F6-9C00-362E98AB2BD5}"/>
              </a:ext>
            </a:extLst>
          </p:cNvPr>
          <p:cNvSpPr txBox="1"/>
          <p:nvPr/>
        </p:nvSpPr>
        <p:spPr>
          <a:xfrm>
            <a:off x="1081356" y="456666"/>
            <a:ext cx="2542189" cy="584775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Quicksand" pitchFamily="2" charset="0"/>
              </a:rPr>
              <a:t>#45539E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46C48F3-F920-4E60-84FE-4A9346E9BEAB}"/>
              </a:ext>
            </a:extLst>
          </p:cNvPr>
          <p:cNvSpPr txBox="1"/>
          <p:nvPr/>
        </p:nvSpPr>
        <p:spPr>
          <a:xfrm>
            <a:off x="4824906" y="456666"/>
            <a:ext cx="2542189" cy="584775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Quicksand" pitchFamily="2" charset="0"/>
              </a:rPr>
              <a:t>#4E606A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756A307-F9C2-4C91-BA8E-220DB0DD3721}"/>
              </a:ext>
            </a:extLst>
          </p:cNvPr>
          <p:cNvSpPr txBox="1"/>
          <p:nvPr/>
        </p:nvSpPr>
        <p:spPr>
          <a:xfrm>
            <a:off x="8673006" y="483866"/>
            <a:ext cx="2542189" cy="584775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Quicksand" pitchFamily="2" charset="0"/>
              </a:rPr>
              <a:t>#5B7685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6D4BDF8-3C68-4A82-940B-17E1314E4DA9}"/>
              </a:ext>
            </a:extLst>
          </p:cNvPr>
          <p:cNvSpPr txBox="1"/>
          <p:nvPr/>
        </p:nvSpPr>
        <p:spPr>
          <a:xfrm>
            <a:off x="1081356" y="2678800"/>
            <a:ext cx="2542189" cy="584775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Quicksand" pitchFamily="2" charset="0"/>
              </a:rPr>
              <a:t>#A784F0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D8BBCE9-50B1-4B18-9A54-71AA12405A43}"/>
              </a:ext>
            </a:extLst>
          </p:cNvPr>
          <p:cNvSpPr txBox="1"/>
          <p:nvPr/>
        </p:nvSpPr>
        <p:spPr>
          <a:xfrm>
            <a:off x="4824906" y="2678800"/>
            <a:ext cx="2542189" cy="584775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Quicksand" pitchFamily="2" charset="0"/>
              </a:rPr>
              <a:t>#D1F09C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4AE2BDC-1BF0-4179-9785-BB5666FBEA14}"/>
              </a:ext>
            </a:extLst>
          </p:cNvPr>
          <p:cNvSpPr txBox="1"/>
          <p:nvPr/>
        </p:nvSpPr>
        <p:spPr>
          <a:xfrm>
            <a:off x="8673006" y="2706000"/>
            <a:ext cx="2542189" cy="584775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Quicksand" pitchFamily="2" charset="0"/>
              </a:rPr>
              <a:t>#DDD4F0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5CE2C25-709B-4311-B530-A8D81E6E4E82}"/>
              </a:ext>
            </a:extLst>
          </p:cNvPr>
          <p:cNvSpPr txBox="1"/>
          <p:nvPr/>
        </p:nvSpPr>
        <p:spPr>
          <a:xfrm>
            <a:off x="1081356" y="4742636"/>
            <a:ext cx="2542189" cy="584775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Quicksand" pitchFamily="2" charset="0"/>
              </a:rPr>
              <a:t>#323232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F61F533-EBDD-44B6-90FD-4BAFA117B4AA}"/>
              </a:ext>
            </a:extLst>
          </p:cNvPr>
          <p:cNvSpPr txBox="1"/>
          <p:nvPr/>
        </p:nvSpPr>
        <p:spPr>
          <a:xfrm>
            <a:off x="4824906" y="4742636"/>
            <a:ext cx="2542189" cy="584775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Quicksand" pitchFamily="2" charset="0"/>
              </a:rPr>
              <a:t>#3C3F44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AB7E9A3-3720-4543-A258-96C3205AE9F3}"/>
              </a:ext>
            </a:extLst>
          </p:cNvPr>
          <p:cNvSpPr txBox="1"/>
          <p:nvPr/>
        </p:nvSpPr>
        <p:spPr>
          <a:xfrm>
            <a:off x="8673006" y="4769836"/>
            <a:ext cx="2542189" cy="584775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Quicksand" pitchFamily="2" charset="0"/>
              </a:rPr>
              <a:t>#6E6A78</a:t>
            </a:r>
          </a:p>
        </p:txBody>
      </p:sp>
    </p:spTree>
    <p:extLst>
      <p:ext uri="{BB962C8B-B14F-4D97-AF65-F5344CB8AC3E}">
        <p14:creationId xmlns:p14="http://schemas.microsoft.com/office/powerpoint/2010/main" val="763707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134</Words>
  <Application>Microsoft Office PowerPoint</Application>
  <PresentationFormat>Panorámica</PresentationFormat>
  <Paragraphs>32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Montserrat ExtraBold</vt:lpstr>
      <vt:lpstr>Montserrat SemiBold</vt:lpstr>
      <vt:lpstr>Quicksand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Plans Vs Angry 999</cp:lastModifiedBy>
  <cp:revision>13</cp:revision>
  <dcterms:created xsi:type="dcterms:W3CDTF">2024-03-14T17:26:45Z</dcterms:created>
  <dcterms:modified xsi:type="dcterms:W3CDTF">2024-03-15T04:03:43Z</dcterms:modified>
</cp:coreProperties>
</file>